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oogle Sans" panose="020B0503030502040204" pitchFamily="34" charset="0"/>
      <p:regular r:id="rId9"/>
      <p:bold r:id="rId10"/>
      <p:italic r:id="rId11"/>
      <p:boldItalic r:id="rId12"/>
    </p:embeddedFont>
    <p:embeddedFont>
      <p:font typeface="Segoe UI Semilight" panose="020B0402040204020203" pitchFamily="34" charset="0"/>
      <p:regular r:id="rId13"/>
      <p:italic r:id="rId14"/>
    </p:embeddedFont>
    <p:embeddedFont>
      <p:font typeface="Google Sans Medium" panose="020B060303050204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ack" panose="020B0609030202020204" pitchFamily="50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4C"/>
    <a:srgbClr val="279458"/>
    <a:srgbClr val="1F7347"/>
    <a:srgbClr val="1E7043"/>
    <a:srgbClr val="009731"/>
    <a:srgbClr val="165032"/>
    <a:srgbClr val="5A38C8"/>
    <a:srgbClr val="2E1A7E"/>
    <a:srgbClr val="00682D"/>
    <a:srgbClr val="00A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149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224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B5425-8898-4F4A-BD0A-9ED349F15A18}" type="doc">
      <dgm:prSet loTypeId="urn:microsoft.com/office/officeart/2005/8/layout/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E5E2644-33EB-45A1-9EEB-AF0FFB8A6C9C}">
      <dgm:prSet phldrT="[Text]" custT="1"/>
      <dgm:spPr/>
      <dgm:t>
        <a:bodyPr/>
        <a:lstStyle/>
        <a:p>
          <a:r>
            <a:rPr lang="en-US" sz="2800" smtClean="0"/>
            <a:t>Search Tutor</a:t>
          </a:r>
          <a:endParaRPr lang="en-US" sz="2800" dirty="0"/>
        </a:p>
      </dgm:t>
    </dgm:pt>
    <dgm:pt modelId="{E38EC569-0F59-4F4E-A97A-A065D15036B2}" type="parTrans" cxnId="{83D4949B-1A70-44C3-9C2F-A9AFC0E2FD8E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E6CC75D-CD5C-47EA-BC74-5356AF76AD66}" type="sibTrans" cxnId="{83D4949B-1A70-44C3-9C2F-A9AFC0E2FD8E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3FFF28A-4466-4003-AF0D-69067EB502CB}">
      <dgm:prSet phldrT="[Text]" custT="1"/>
      <dgm:spPr/>
      <dgm:t>
        <a:bodyPr/>
        <a:lstStyle/>
        <a:p>
          <a:r>
            <a:rPr lang="en-US" sz="2800" smtClean="0"/>
            <a:t>Select Tutor </a:t>
          </a:r>
          <a:endParaRPr lang="en-US" sz="2800" dirty="0"/>
        </a:p>
      </dgm:t>
    </dgm:pt>
    <dgm:pt modelId="{7B5C498B-41BC-4035-B86F-42F734C81BA9}" type="parTrans" cxnId="{13C0EA42-01FB-4015-B934-3309D3AD0BC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426AF161-DB1E-4041-8230-DA7074B33CE9}" type="sibTrans" cxnId="{13C0EA42-01FB-4015-B934-3309D3AD0BC1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B0BA5C-3058-4727-8EB7-76A9EF59035B}">
      <dgm:prSet phldrT="[Text]" custT="1"/>
      <dgm:spPr/>
      <dgm:t>
        <a:bodyPr/>
        <a:lstStyle/>
        <a:p>
          <a:r>
            <a:rPr lang="en-US" sz="2800" smtClean="0"/>
            <a:t>Set request</a:t>
          </a:r>
          <a:endParaRPr lang="en-US" sz="2800" dirty="0"/>
        </a:p>
      </dgm:t>
    </dgm:pt>
    <dgm:pt modelId="{5622297B-4C6D-4629-9899-F4C0EE86CF9B}" type="parTrans" cxnId="{5315F74D-5719-45EE-BFAF-893E346FC2E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878EC7F-9264-421F-922E-187471B83EFA}" type="sibTrans" cxnId="{5315F74D-5719-45EE-BFAF-893E346FC2E1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4295275-C791-4220-85A3-56FF08B0AEFC}">
      <dgm:prSet phldrT="[Text]" custT="1"/>
      <dgm:spPr/>
      <dgm:t>
        <a:bodyPr/>
        <a:lstStyle/>
        <a:p>
          <a:r>
            <a:rPr lang="en-US" sz="2800" dirty="0" smtClean="0"/>
            <a:t> Accept request</a:t>
          </a:r>
          <a:endParaRPr lang="en-US" sz="2800" dirty="0"/>
        </a:p>
      </dgm:t>
    </dgm:pt>
    <dgm:pt modelId="{32CB836E-029A-48A6-B15A-8C6C189541DF}" type="parTrans" cxnId="{E4949C08-6DE4-45BE-AF49-366DE96CE364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8F7F1B-636D-4E08-97E8-E01F9D314823}" type="sibTrans" cxnId="{E4949C08-6DE4-45BE-AF49-366DE96CE364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10711E6-AD62-4ABF-913A-F20A79D06D5C}">
      <dgm:prSet phldrT="[Text]" custT="1"/>
      <dgm:spPr/>
      <dgm:t>
        <a:bodyPr/>
        <a:lstStyle/>
        <a:p>
          <a:r>
            <a:rPr lang="en-US" sz="2800" smtClean="0"/>
            <a:t>Conduct Tuition</a:t>
          </a:r>
          <a:endParaRPr lang="en-US" sz="2800" dirty="0"/>
        </a:p>
      </dgm:t>
    </dgm:pt>
    <dgm:pt modelId="{75802FC4-2802-45FB-8912-CA67C1C71215}" type="parTrans" cxnId="{17DC1695-DD6F-46D7-A156-F5DE390F5DE8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844F519-23DA-4B83-BB13-399D752150A2}" type="sibTrans" cxnId="{17DC1695-DD6F-46D7-A156-F5DE390F5DE8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7091E81-0400-4631-8BE6-607C27AA4739}">
      <dgm:prSet custT="1"/>
      <dgm:spPr/>
      <dgm:t>
        <a:bodyPr/>
        <a:lstStyle/>
        <a:p>
          <a:r>
            <a:rPr lang="en-US" sz="2800" smtClean="0"/>
            <a:t>Process payment</a:t>
          </a:r>
          <a:endParaRPr lang="en-US" sz="2800" dirty="0"/>
        </a:p>
      </dgm:t>
    </dgm:pt>
    <dgm:pt modelId="{59858E87-EF97-430F-B43B-1222A767E137}" type="parTrans" cxnId="{88C22DEA-97CD-45D1-A9CC-0CDB9653AFA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8A679D0-241B-4A22-8055-08128CF946F0}" type="sibTrans" cxnId="{88C22DEA-97CD-45D1-A9CC-0CDB9653AFA3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76538B2-0363-4A5D-8EAD-37A27348EFFD}">
      <dgm:prSet custT="1"/>
      <dgm:spPr/>
      <dgm:t>
        <a:bodyPr/>
        <a:lstStyle/>
        <a:p>
          <a:r>
            <a:rPr lang="en-US" sz="2800" smtClean="0"/>
            <a:t>Set  Review</a:t>
          </a:r>
          <a:endParaRPr lang="en-US" sz="2800" dirty="0"/>
        </a:p>
      </dgm:t>
    </dgm:pt>
    <dgm:pt modelId="{CE83B4E3-AED7-4D51-B628-9AA3486F42AD}" type="parTrans" cxnId="{F4F6540A-4D00-4397-AC45-FF85EC4051C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D914510-9BC4-4682-82C7-5E8B4A996959}" type="sibTrans" cxnId="{F4F6540A-4D00-4397-AC45-FF85EC4051C9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7D6052C-81B0-45A2-9711-9AC56DDDFBD6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800" smtClean="0"/>
            <a:t>End</a:t>
          </a:r>
          <a:endParaRPr lang="en-US" sz="2800" dirty="0"/>
        </a:p>
      </dgm:t>
    </dgm:pt>
    <dgm:pt modelId="{C3297D45-1EE3-4F1B-8EAE-A689D447716A}" type="parTrans" cxnId="{8806508C-51E3-4216-9677-8C5DF107AB1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F8C5A0B6-A86F-4BC7-A2D0-30B7A2DE630D}" type="sibTrans" cxnId="{8806508C-51E3-4216-9677-8C5DF107AB1A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D19ECB-6EF8-42DC-9724-B24E67B9230E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800" smtClean="0"/>
            <a:t>Start</a:t>
          </a:r>
          <a:endParaRPr lang="en-US" sz="2800" dirty="0"/>
        </a:p>
      </dgm:t>
    </dgm:pt>
    <dgm:pt modelId="{B5E8F951-5DA4-467B-B2A6-C3F22E763EDD}" type="parTrans" cxnId="{3D3B3FAE-1D9C-4F04-98F0-E517D8B4FD8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DC1781A-558B-463C-8077-E64223116EC9}" type="sibTrans" cxnId="{3D3B3FAE-1D9C-4F04-98F0-E517D8B4FD89}">
      <dgm:prSet custT="1"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535347C-C910-4A80-830A-7ADDEA159E0E}" type="pres">
      <dgm:prSet presAssocID="{F36B5425-8898-4F4A-BD0A-9ED349F15A1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23126-B21C-43F3-AE4E-7C14B6A13664}" type="pres">
      <dgm:prSet presAssocID="{80D19ECB-6EF8-42DC-9724-B24E67B9230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7DE43-CFE0-4DD1-8BEF-EEB0BA48D34A}" type="pres">
      <dgm:prSet presAssocID="{DDC1781A-558B-463C-8077-E64223116EC9}" presName="sibTrans" presStyleLbl="sibTrans2D1" presStyleIdx="0" presStyleCnt="8"/>
      <dgm:spPr/>
      <dgm:t>
        <a:bodyPr/>
        <a:lstStyle/>
        <a:p>
          <a:endParaRPr lang="en-US"/>
        </a:p>
      </dgm:t>
    </dgm:pt>
    <dgm:pt modelId="{A6A8BE45-3DC4-4C30-A7E9-BE350E26F7ED}" type="pres">
      <dgm:prSet presAssocID="{DDC1781A-558B-463C-8077-E64223116EC9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BFD0B629-2B57-4E29-96BD-9336C24D7884}" type="pres">
      <dgm:prSet presAssocID="{AE5E2644-33EB-45A1-9EEB-AF0FFB8A6C9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84F5B-6719-4ED6-843A-B42E14286795}" type="pres">
      <dgm:prSet presAssocID="{7E6CC75D-CD5C-47EA-BC74-5356AF76AD66}" presName="sibTrans" presStyleLbl="sibTrans2D1" presStyleIdx="1" presStyleCnt="8"/>
      <dgm:spPr/>
      <dgm:t>
        <a:bodyPr/>
        <a:lstStyle/>
        <a:p>
          <a:endParaRPr lang="en-US"/>
        </a:p>
      </dgm:t>
    </dgm:pt>
    <dgm:pt modelId="{FF95B69E-8284-4872-A55F-5770BEB8FB18}" type="pres">
      <dgm:prSet presAssocID="{7E6CC75D-CD5C-47EA-BC74-5356AF76AD66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7A3732D3-D3A5-4C85-BF76-350790FBC0C4}" type="pres">
      <dgm:prSet presAssocID="{23FFF28A-4466-4003-AF0D-69067EB502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FB579-E407-4ABF-A53E-562BE63162A0}" type="pres">
      <dgm:prSet presAssocID="{426AF161-DB1E-4041-8230-DA7074B33CE9}" presName="sibTrans" presStyleLbl="sibTrans2D1" presStyleIdx="2" presStyleCnt="8"/>
      <dgm:spPr/>
      <dgm:t>
        <a:bodyPr/>
        <a:lstStyle/>
        <a:p>
          <a:endParaRPr lang="en-US"/>
        </a:p>
      </dgm:t>
    </dgm:pt>
    <dgm:pt modelId="{69842099-F35A-441F-AC9C-08AF413AB0ED}" type="pres">
      <dgm:prSet presAssocID="{426AF161-DB1E-4041-8230-DA7074B33CE9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3D60D9AE-87DF-4B2E-AAD9-6B42DF2151E5}" type="pres">
      <dgm:prSet presAssocID="{37B0BA5C-3058-4727-8EB7-76A9EF5903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3CBD3-C04E-4F57-AA85-39FFA2AF2601}" type="pres">
      <dgm:prSet presAssocID="{3878EC7F-9264-421F-922E-187471B83EFA}" presName="sibTrans" presStyleLbl="sibTrans2D1" presStyleIdx="3" presStyleCnt="8"/>
      <dgm:spPr/>
      <dgm:t>
        <a:bodyPr/>
        <a:lstStyle/>
        <a:p>
          <a:endParaRPr lang="en-US"/>
        </a:p>
      </dgm:t>
    </dgm:pt>
    <dgm:pt modelId="{4FA3CD90-5E3F-4400-9972-CB9D7A27A219}" type="pres">
      <dgm:prSet presAssocID="{3878EC7F-9264-421F-922E-187471B83EFA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C4EA2129-8A1E-480D-8FF2-B408BAE060D5}" type="pres">
      <dgm:prSet presAssocID="{F4295275-C791-4220-85A3-56FF08B0AEF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C2DE9-D2EC-4623-9E7D-C038DC220CA8}" type="pres">
      <dgm:prSet presAssocID="{CC8F7F1B-636D-4E08-97E8-E01F9D314823}" presName="sibTrans" presStyleLbl="sibTrans2D1" presStyleIdx="4" presStyleCnt="8"/>
      <dgm:spPr/>
      <dgm:t>
        <a:bodyPr/>
        <a:lstStyle/>
        <a:p>
          <a:endParaRPr lang="en-US"/>
        </a:p>
      </dgm:t>
    </dgm:pt>
    <dgm:pt modelId="{5A7F5CA1-632B-4309-A10B-1C4F60249F59}" type="pres">
      <dgm:prSet presAssocID="{CC8F7F1B-636D-4E08-97E8-E01F9D314823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006DC73E-8447-4BF0-83F3-CEB57C017FF0}" type="pres">
      <dgm:prSet presAssocID="{210711E6-AD62-4ABF-913A-F20A79D06D5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B826C-F293-41EC-AFB3-5748D3432FC6}" type="pres">
      <dgm:prSet presAssocID="{B844F519-23DA-4B83-BB13-399D752150A2}" presName="sibTrans" presStyleLbl="sibTrans2D1" presStyleIdx="5" presStyleCnt="8"/>
      <dgm:spPr/>
      <dgm:t>
        <a:bodyPr/>
        <a:lstStyle/>
        <a:p>
          <a:endParaRPr lang="en-US"/>
        </a:p>
      </dgm:t>
    </dgm:pt>
    <dgm:pt modelId="{FA8B6B9D-B188-4F50-A032-66A4838B1392}" type="pres">
      <dgm:prSet presAssocID="{B844F519-23DA-4B83-BB13-399D752150A2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76B363D3-4773-41F5-B253-412C480094D0}" type="pres">
      <dgm:prSet presAssocID="{27091E81-0400-4631-8BE6-607C27AA473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171C6-2424-43FE-B6C5-62154AA03132}" type="pres">
      <dgm:prSet presAssocID="{68A679D0-241B-4A22-8055-08128CF946F0}" presName="sibTrans" presStyleLbl="sibTrans2D1" presStyleIdx="6" presStyleCnt="8"/>
      <dgm:spPr/>
      <dgm:t>
        <a:bodyPr/>
        <a:lstStyle/>
        <a:p>
          <a:endParaRPr lang="en-US"/>
        </a:p>
      </dgm:t>
    </dgm:pt>
    <dgm:pt modelId="{7995E9C2-70FB-4D66-BE2B-11FEDC0BAED2}" type="pres">
      <dgm:prSet presAssocID="{68A679D0-241B-4A22-8055-08128CF946F0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FC8AC1FE-D680-4C61-AB27-619690898149}" type="pres">
      <dgm:prSet presAssocID="{076538B2-0363-4A5D-8EAD-37A27348EFF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17E3E-4A18-43BC-98EB-3EA44124A5DD}" type="pres">
      <dgm:prSet presAssocID="{6D914510-9BC4-4682-82C7-5E8B4A996959}" presName="sibTrans" presStyleLbl="sibTrans2D1" presStyleIdx="7" presStyleCnt="8"/>
      <dgm:spPr/>
      <dgm:t>
        <a:bodyPr/>
        <a:lstStyle/>
        <a:p>
          <a:endParaRPr lang="en-US"/>
        </a:p>
      </dgm:t>
    </dgm:pt>
    <dgm:pt modelId="{DFE23E7E-2083-4517-879B-F524FAB7E069}" type="pres">
      <dgm:prSet presAssocID="{6D914510-9BC4-4682-82C7-5E8B4A996959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475E2AAD-494C-4640-97EA-78592D30D51E}" type="pres">
      <dgm:prSet presAssocID="{D7D6052C-81B0-45A2-9711-9AC56DDDFBD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54DC20-3166-4024-81DD-D4AF5AA916FA}" type="presOf" srcId="{426AF161-DB1E-4041-8230-DA7074B33CE9}" destId="{D74FB579-E407-4ABF-A53E-562BE63162A0}" srcOrd="0" destOrd="0" presId="urn:microsoft.com/office/officeart/2005/8/layout/process5"/>
    <dgm:cxn modelId="{A56BAD45-90B1-4697-89AE-D9C506C9F4F3}" type="presOf" srcId="{7E6CC75D-CD5C-47EA-BC74-5356AF76AD66}" destId="{6D184F5B-6719-4ED6-843A-B42E14286795}" srcOrd="0" destOrd="0" presId="urn:microsoft.com/office/officeart/2005/8/layout/process5"/>
    <dgm:cxn modelId="{E4949C08-6DE4-45BE-AF49-366DE96CE364}" srcId="{F36B5425-8898-4F4A-BD0A-9ED349F15A18}" destId="{F4295275-C791-4220-85A3-56FF08B0AEFC}" srcOrd="4" destOrd="0" parTransId="{32CB836E-029A-48A6-B15A-8C6C189541DF}" sibTransId="{CC8F7F1B-636D-4E08-97E8-E01F9D314823}"/>
    <dgm:cxn modelId="{AD8C8DF7-F74B-47A8-80C8-D41D314281E9}" type="presOf" srcId="{37B0BA5C-3058-4727-8EB7-76A9EF59035B}" destId="{3D60D9AE-87DF-4B2E-AAD9-6B42DF2151E5}" srcOrd="0" destOrd="0" presId="urn:microsoft.com/office/officeart/2005/8/layout/process5"/>
    <dgm:cxn modelId="{329FCC48-B3C8-450F-AF5E-BDF2AB80DF2A}" type="presOf" srcId="{CC8F7F1B-636D-4E08-97E8-E01F9D314823}" destId="{5A7F5CA1-632B-4309-A10B-1C4F60249F59}" srcOrd="1" destOrd="0" presId="urn:microsoft.com/office/officeart/2005/8/layout/process5"/>
    <dgm:cxn modelId="{D01DB064-E3D6-47AA-90EB-ADE47E6BC108}" type="presOf" srcId="{426AF161-DB1E-4041-8230-DA7074B33CE9}" destId="{69842099-F35A-441F-AC9C-08AF413AB0ED}" srcOrd="1" destOrd="0" presId="urn:microsoft.com/office/officeart/2005/8/layout/process5"/>
    <dgm:cxn modelId="{6390479F-ECDE-46AA-B765-0C936C5FE691}" type="presOf" srcId="{B844F519-23DA-4B83-BB13-399D752150A2}" destId="{D4BB826C-F293-41EC-AFB3-5748D3432FC6}" srcOrd="0" destOrd="0" presId="urn:microsoft.com/office/officeart/2005/8/layout/process5"/>
    <dgm:cxn modelId="{2EC61EDE-A71D-4E74-8341-EDFC54FFB584}" type="presOf" srcId="{DDC1781A-558B-463C-8077-E64223116EC9}" destId="{A6A8BE45-3DC4-4C30-A7E9-BE350E26F7ED}" srcOrd="1" destOrd="0" presId="urn:microsoft.com/office/officeart/2005/8/layout/process5"/>
    <dgm:cxn modelId="{D68D592B-D760-48B4-9C10-7B67AAA98C05}" type="presOf" srcId="{3878EC7F-9264-421F-922E-187471B83EFA}" destId="{4FA3CD90-5E3F-4400-9972-CB9D7A27A219}" srcOrd="1" destOrd="0" presId="urn:microsoft.com/office/officeart/2005/8/layout/process5"/>
    <dgm:cxn modelId="{13C0EA42-01FB-4015-B934-3309D3AD0BC1}" srcId="{F36B5425-8898-4F4A-BD0A-9ED349F15A18}" destId="{23FFF28A-4466-4003-AF0D-69067EB502CB}" srcOrd="2" destOrd="0" parTransId="{7B5C498B-41BC-4035-B86F-42F734C81BA9}" sibTransId="{426AF161-DB1E-4041-8230-DA7074B33CE9}"/>
    <dgm:cxn modelId="{3C576949-BF03-4E11-B81A-244CF74A2327}" type="presOf" srcId="{D7D6052C-81B0-45A2-9711-9AC56DDDFBD6}" destId="{475E2AAD-494C-4640-97EA-78592D30D51E}" srcOrd="0" destOrd="0" presId="urn:microsoft.com/office/officeart/2005/8/layout/process5"/>
    <dgm:cxn modelId="{5315F74D-5719-45EE-BFAF-893E346FC2E1}" srcId="{F36B5425-8898-4F4A-BD0A-9ED349F15A18}" destId="{37B0BA5C-3058-4727-8EB7-76A9EF59035B}" srcOrd="3" destOrd="0" parTransId="{5622297B-4C6D-4629-9899-F4C0EE86CF9B}" sibTransId="{3878EC7F-9264-421F-922E-187471B83EFA}"/>
    <dgm:cxn modelId="{3B7BDE26-D71F-4691-8575-C657DC2DB22E}" type="presOf" srcId="{F4295275-C791-4220-85A3-56FF08B0AEFC}" destId="{C4EA2129-8A1E-480D-8FF2-B408BAE060D5}" srcOrd="0" destOrd="0" presId="urn:microsoft.com/office/officeart/2005/8/layout/process5"/>
    <dgm:cxn modelId="{974F91CC-9622-4729-8F35-8725BEA76CD5}" type="presOf" srcId="{076538B2-0363-4A5D-8EAD-37A27348EFFD}" destId="{FC8AC1FE-D680-4C61-AB27-619690898149}" srcOrd="0" destOrd="0" presId="urn:microsoft.com/office/officeart/2005/8/layout/process5"/>
    <dgm:cxn modelId="{A4BF8420-EA8C-4113-A7E6-A21323536059}" type="presOf" srcId="{23FFF28A-4466-4003-AF0D-69067EB502CB}" destId="{7A3732D3-D3A5-4C85-BF76-350790FBC0C4}" srcOrd="0" destOrd="0" presId="urn:microsoft.com/office/officeart/2005/8/layout/process5"/>
    <dgm:cxn modelId="{46461D35-B393-4724-AC9C-B386FC1C8BEA}" type="presOf" srcId="{210711E6-AD62-4ABF-913A-F20A79D06D5C}" destId="{006DC73E-8447-4BF0-83F3-CEB57C017FF0}" srcOrd="0" destOrd="0" presId="urn:microsoft.com/office/officeart/2005/8/layout/process5"/>
    <dgm:cxn modelId="{3B3D897B-F155-4709-B8C7-6D11186659C9}" type="presOf" srcId="{80D19ECB-6EF8-42DC-9724-B24E67B9230E}" destId="{52623126-B21C-43F3-AE4E-7C14B6A13664}" srcOrd="0" destOrd="0" presId="urn:microsoft.com/office/officeart/2005/8/layout/process5"/>
    <dgm:cxn modelId="{FE742B04-F7B4-4701-A345-BEBD0AA6E5A0}" type="presOf" srcId="{6D914510-9BC4-4682-82C7-5E8B4A996959}" destId="{18A17E3E-4A18-43BC-98EB-3EA44124A5DD}" srcOrd="0" destOrd="0" presId="urn:microsoft.com/office/officeart/2005/8/layout/process5"/>
    <dgm:cxn modelId="{D43D92EB-D903-445F-BFB4-0060ED7A98B1}" type="presOf" srcId="{68A679D0-241B-4A22-8055-08128CF946F0}" destId="{0E0171C6-2424-43FE-B6C5-62154AA03132}" srcOrd="0" destOrd="0" presId="urn:microsoft.com/office/officeart/2005/8/layout/process5"/>
    <dgm:cxn modelId="{17DC1695-DD6F-46D7-A156-F5DE390F5DE8}" srcId="{F36B5425-8898-4F4A-BD0A-9ED349F15A18}" destId="{210711E6-AD62-4ABF-913A-F20A79D06D5C}" srcOrd="5" destOrd="0" parTransId="{75802FC4-2802-45FB-8912-CA67C1C71215}" sibTransId="{B844F519-23DA-4B83-BB13-399D752150A2}"/>
    <dgm:cxn modelId="{18C49211-1834-4192-8233-9FF228D5CE52}" type="presOf" srcId="{B844F519-23DA-4B83-BB13-399D752150A2}" destId="{FA8B6B9D-B188-4F50-A032-66A4838B1392}" srcOrd="1" destOrd="0" presId="urn:microsoft.com/office/officeart/2005/8/layout/process5"/>
    <dgm:cxn modelId="{0B5D0381-F803-4428-96F3-929F5FE56D69}" type="presOf" srcId="{F36B5425-8898-4F4A-BD0A-9ED349F15A18}" destId="{E535347C-C910-4A80-830A-7ADDEA159E0E}" srcOrd="0" destOrd="0" presId="urn:microsoft.com/office/officeart/2005/8/layout/process5"/>
    <dgm:cxn modelId="{D714ADA5-3B25-4EA3-AB4C-F44214E2E833}" type="presOf" srcId="{7E6CC75D-CD5C-47EA-BC74-5356AF76AD66}" destId="{FF95B69E-8284-4872-A55F-5770BEB8FB18}" srcOrd="1" destOrd="0" presId="urn:microsoft.com/office/officeart/2005/8/layout/process5"/>
    <dgm:cxn modelId="{83C8D247-2745-4553-9719-2EB94EA28A65}" type="presOf" srcId="{3878EC7F-9264-421F-922E-187471B83EFA}" destId="{5773CBD3-C04E-4F57-AA85-39FFA2AF2601}" srcOrd="0" destOrd="0" presId="urn:microsoft.com/office/officeart/2005/8/layout/process5"/>
    <dgm:cxn modelId="{3560E881-708F-4C05-B144-983E39023EDA}" type="presOf" srcId="{CC8F7F1B-636D-4E08-97E8-E01F9D314823}" destId="{842C2DE9-D2EC-4623-9E7D-C038DC220CA8}" srcOrd="0" destOrd="0" presId="urn:microsoft.com/office/officeart/2005/8/layout/process5"/>
    <dgm:cxn modelId="{F4F6540A-4D00-4397-AC45-FF85EC4051C9}" srcId="{F36B5425-8898-4F4A-BD0A-9ED349F15A18}" destId="{076538B2-0363-4A5D-8EAD-37A27348EFFD}" srcOrd="7" destOrd="0" parTransId="{CE83B4E3-AED7-4D51-B628-9AA3486F42AD}" sibTransId="{6D914510-9BC4-4682-82C7-5E8B4A996959}"/>
    <dgm:cxn modelId="{BCD31642-B67E-4C48-AE78-1111DC89004B}" type="presOf" srcId="{68A679D0-241B-4A22-8055-08128CF946F0}" destId="{7995E9C2-70FB-4D66-BE2B-11FEDC0BAED2}" srcOrd="1" destOrd="0" presId="urn:microsoft.com/office/officeart/2005/8/layout/process5"/>
    <dgm:cxn modelId="{2AD70519-2AE8-4698-9839-6962AE00EDE4}" type="presOf" srcId="{27091E81-0400-4631-8BE6-607C27AA4739}" destId="{76B363D3-4773-41F5-B253-412C480094D0}" srcOrd="0" destOrd="0" presId="urn:microsoft.com/office/officeart/2005/8/layout/process5"/>
    <dgm:cxn modelId="{8806508C-51E3-4216-9677-8C5DF107AB1A}" srcId="{F36B5425-8898-4F4A-BD0A-9ED349F15A18}" destId="{D7D6052C-81B0-45A2-9711-9AC56DDDFBD6}" srcOrd="8" destOrd="0" parTransId="{C3297D45-1EE3-4F1B-8EAE-A689D447716A}" sibTransId="{F8C5A0B6-A86F-4BC7-A2D0-30B7A2DE630D}"/>
    <dgm:cxn modelId="{83D4949B-1A70-44C3-9C2F-A9AFC0E2FD8E}" srcId="{F36B5425-8898-4F4A-BD0A-9ED349F15A18}" destId="{AE5E2644-33EB-45A1-9EEB-AF0FFB8A6C9C}" srcOrd="1" destOrd="0" parTransId="{E38EC569-0F59-4F4E-A97A-A065D15036B2}" sibTransId="{7E6CC75D-CD5C-47EA-BC74-5356AF76AD66}"/>
    <dgm:cxn modelId="{88C22DEA-97CD-45D1-A9CC-0CDB9653AFA3}" srcId="{F36B5425-8898-4F4A-BD0A-9ED349F15A18}" destId="{27091E81-0400-4631-8BE6-607C27AA4739}" srcOrd="6" destOrd="0" parTransId="{59858E87-EF97-430F-B43B-1222A767E137}" sibTransId="{68A679D0-241B-4A22-8055-08128CF946F0}"/>
    <dgm:cxn modelId="{3D3B3FAE-1D9C-4F04-98F0-E517D8B4FD89}" srcId="{F36B5425-8898-4F4A-BD0A-9ED349F15A18}" destId="{80D19ECB-6EF8-42DC-9724-B24E67B9230E}" srcOrd="0" destOrd="0" parTransId="{B5E8F951-5DA4-467B-B2A6-C3F22E763EDD}" sibTransId="{DDC1781A-558B-463C-8077-E64223116EC9}"/>
    <dgm:cxn modelId="{310F5F7B-7212-4856-BF36-1023E081F9E5}" type="presOf" srcId="{6D914510-9BC4-4682-82C7-5E8B4A996959}" destId="{DFE23E7E-2083-4517-879B-F524FAB7E069}" srcOrd="1" destOrd="0" presId="urn:microsoft.com/office/officeart/2005/8/layout/process5"/>
    <dgm:cxn modelId="{5E07FE4A-319F-488E-A378-9944313AA780}" type="presOf" srcId="{DDC1781A-558B-463C-8077-E64223116EC9}" destId="{93C7DE43-CFE0-4DD1-8BEF-EEB0BA48D34A}" srcOrd="0" destOrd="0" presId="urn:microsoft.com/office/officeart/2005/8/layout/process5"/>
    <dgm:cxn modelId="{AA7104CD-0071-4ABC-9D80-FACC584EBE25}" type="presOf" srcId="{AE5E2644-33EB-45A1-9EEB-AF0FFB8A6C9C}" destId="{BFD0B629-2B57-4E29-96BD-9336C24D7884}" srcOrd="0" destOrd="0" presId="urn:microsoft.com/office/officeart/2005/8/layout/process5"/>
    <dgm:cxn modelId="{D7928816-5692-4CE9-9F2E-16926A2107E6}" type="presParOf" srcId="{E535347C-C910-4A80-830A-7ADDEA159E0E}" destId="{52623126-B21C-43F3-AE4E-7C14B6A13664}" srcOrd="0" destOrd="0" presId="urn:microsoft.com/office/officeart/2005/8/layout/process5"/>
    <dgm:cxn modelId="{696BEC70-FE5E-41A7-951C-748F8BFDD129}" type="presParOf" srcId="{E535347C-C910-4A80-830A-7ADDEA159E0E}" destId="{93C7DE43-CFE0-4DD1-8BEF-EEB0BA48D34A}" srcOrd="1" destOrd="0" presId="urn:microsoft.com/office/officeart/2005/8/layout/process5"/>
    <dgm:cxn modelId="{B5A8A0EF-F306-493C-A838-723C143C236A}" type="presParOf" srcId="{93C7DE43-CFE0-4DD1-8BEF-EEB0BA48D34A}" destId="{A6A8BE45-3DC4-4C30-A7E9-BE350E26F7ED}" srcOrd="0" destOrd="0" presId="urn:microsoft.com/office/officeart/2005/8/layout/process5"/>
    <dgm:cxn modelId="{8CE35BC4-D8D9-4730-97D1-88B14262B5F9}" type="presParOf" srcId="{E535347C-C910-4A80-830A-7ADDEA159E0E}" destId="{BFD0B629-2B57-4E29-96BD-9336C24D7884}" srcOrd="2" destOrd="0" presId="urn:microsoft.com/office/officeart/2005/8/layout/process5"/>
    <dgm:cxn modelId="{09CEF6C6-8C45-4125-9DE3-17C3466DD611}" type="presParOf" srcId="{E535347C-C910-4A80-830A-7ADDEA159E0E}" destId="{6D184F5B-6719-4ED6-843A-B42E14286795}" srcOrd="3" destOrd="0" presId="urn:microsoft.com/office/officeart/2005/8/layout/process5"/>
    <dgm:cxn modelId="{E3200A85-268F-42C6-92D1-324C8C44A6FB}" type="presParOf" srcId="{6D184F5B-6719-4ED6-843A-B42E14286795}" destId="{FF95B69E-8284-4872-A55F-5770BEB8FB18}" srcOrd="0" destOrd="0" presId="urn:microsoft.com/office/officeart/2005/8/layout/process5"/>
    <dgm:cxn modelId="{97B6F64A-711A-447A-8610-ECD7A4E5B94A}" type="presParOf" srcId="{E535347C-C910-4A80-830A-7ADDEA159E0E}" destId="{7A3732D3-D3A5-4C85-BF76-350790FBC0C4}" srcOrd="4" destOrd="0" presId="urn:microsoft.com/office/officeart/2005/8/layout/process5"/>
    <dgm:cxn modelId="{5BF254CD-05DE-47E7-9FFC-3CBA5782DFA4}" type="presParOf" srcId="{E535347C-C910-4A80-830A-7ADDEA159E0E}" destId="{D74FB579-E407-4ABF-A53E-562BE63162A0}" srcOrd="5" destOrd="0" presId="urn:microsoft.com/office/officeart/2005/8/layout/process5"/>
    <dgm:cxn modelId="{D704DC2E-BABD-4BB0-90F4-FE730996800B}" type="presParOf" srcId="{D74FB579-E407-4ABF-A53E-562BE63162A0}" destId="{69842099-F35A-441F-AC9C-08AF413AB0ED}" srcOrd="0" destOrd="0" presId="urn:microsoft.com/office/officeart/2005/8/layout/process5"/>
    <dgm:cxn modelId="{E708C310-1FDC-4A9C-A7BA-F17356F1F9F1}" type="presParOf" srcId="{E535347C-C910-4A80-830A-7ADDEA159E0E}" destId="{3D60D9AE-87DF-4B2E-AAD9-6B42DF2151E5}" srcOrd="6" destOrd="0" presId="urn:microsoft.com/office/officeart/2005/8/layout/process5"/>
    <dgm:cxn modelId="{6E34083E-93F0-41CB-96BA-229BF790F66D}" type="presParOf" srcId="{E535347C-C910-4A80-830A-7ADDEA159E0E}" destId="{5773CBD3-C04E-4F57-AA85-39FFA2AF2601}" srcOrd="7" destOrd="0" presId="urn:microsoft.com/office/officeart/2005/8/layout/process5"/>
    <dgm:cxn modelId="{C24C6F66-C41F-42C6-82C5-4EED92FBFFF9}" type="presParOf" srcId="{5773CBD3-C04E-4F57-AA85-39FFA2AF2601}" destId="{4FA3CD90-5E3F-4400-9972-CB9D7A27A219}" srcOrd="0" destOrd="0" presId="urn:microsoft.com/office/officeart/2005/8/layout/process5"/>
    <dgm:cxn modelId="{A633F5C3-BB29-4FC9-B26C-AC1CB1A35EDA}" type="presParOf" srcId="{E535347C-C910-4A80-830A-7ADDEA159E0E}" destId="{C4EA2129-8A1E-480D-8FF2-B408BAE060D5}" srcOrd="8" destOrd="0" presId="urn:microsoft.com/office/officeart/2005/8/layout/process5"/>
    <dgm:cxn modelId="{E025A4A3-D440-4230-BC87-5094745EE89B}" type="presParOf" srcId="{E535347C-C910-4A80-830A-7ADDEA159E0E}" destId="{842C2DE9-D2EC-4623-9E7D-C038DC220CA8}" srcOrd="9" destOrd="0" presId="urn:microsoft.com/office/officeart/2005/8/layout/process5"/>
    <dgm:cxn modelId="{BC419758-A0A7-4E18-84FE-8D980E941351}" type="presParOf" srcId="{842C2DE9-D2EC-4623-9E7D-C038DC220CA8}" destId="{5A7F5CA1-632B-4309-A10B-1C4F60249F59}" srcOrd="0" destOrd="0" presId="urn:microsoft.com/office/officeart/2005/8/layout/process5"/>
    <dgm:cxn modelId="{C9AF7B64-6642-4782-A54C-C655F0EED56E}" type="presParOf" srcId="{E535347C-C910-4A80-830A-7ADDEA159E0E}" destId="{006DC73E-8447-4BF0-83F3-CEB57C017FF0}" srcOrd="10" destOrd="0" presId="urn:microsoft.com/office/officeart/2005/8/layout/process5"/>
    <dgm:cxn modelId="{96EF219E-CAD2-4BB4-9F2A-7C948452502C}" type="presParOf" srcId="{E535347C-C910-4A80-830A-7ADDEA159E0E}" destId="{D4BB826C-F293-41EC-AFB3-5748D3432FC6}" srcOrd="11" destOrd="0" presId="urn:microsoft.com/office/officeart/2005/8/layout/process5"/>
    <dgm:cxn modelId="{C97996A8-76DA-445A-8D50-14726CD673CE}" type="presParOf" srcId="{D4BB826C-F293-41EC-AFB3-5748D3432FC6}" destId="{FA8B6B9D-B188-4F50-A032-66A4838B1392}" srcOrd="0" destOrd="0" presId="urn:microsoft.com/office/officeart/2005/8/layout/process5"/>
    <dgm:cxn modelId="{34A9B404-A25E-453A-B645-D8206FE54E46}" type="presParOf" srcId="{E535347C-C910-4A80-830A-7ADDEA159E0E}" destId="{76B363D3-4773-41F5-B253-412C480094D0}" srcOrd="12" destOrd="0" presId="urn:microsoft.com/office/officeart/2005/8/layout/process5"/>
    <dgm:cxn modelId="{02199236-A451-49B2-B5A2-1CC0DC3906BE}" type="presParOf" srcId="{E535347C-C910-4A80-830A-7ADDEA159E0E}" destId="{0E0171C6-2424-43FE-B6C5-62154AA03132}" srcOrd="13" destOrd="0" presId="urn:microsoft.com/office/officeart/2005/8/layout/process5"/>
    <dgm:cxn modelId="{01DE2A3A-8B78-4D7C-A6E6-CA0F6EF9FC0E}" type="presParOf" srcId="{0E0171C6-2424-43FE-B6C5-62154AA03132}" destId="{7995E9C2-70FB-4D66-BE2B-11FEDC0BAED2}" srcOrd="0" destOrd="0" presId="urn:microsoft.com/office/officeart/2005/8/layout/process5"/>
    <dgm:cxn modelId="{2F658031-1248-4813-AD01-CAF9E90154C7}" type="presParOf" srcId="{E535347C-C910-4A80-830A-7ADDEA159E0E}" destId="{FC8AC1FE-D680-4C61-AB27-619690898149}" srcOrd="14" destOrd="0" presId="urn:microsoft.com/office/officeart/2005/8/layout/process5"/>
    <dgm:cxn modelId="{D37B2AEE-0541-4160-A4CB-6B53D1BF9262}" type="presParOf" srcId="{E535347C-C910-4A80-830A-7ADDEA159E0E}" destId="{18A17E3E-4A18-43BC-98EB-3EA44124A5DD}" srcOrd="15" destOrd="0" presId="urn:microsoft.com/office/officeart/2005/8/layout/process5"/>
    <dgm:cxn modelId="{38220837-7015-4989-BE4E-958BB4D6340F}" type="presParOf" srcId="{18A17E3E-4A18-43BC-98EB-3EA44124A5DD}" destId="{DFE23E7E-2083-4517-879B-F524FAB7E069}" srcOrd="0" destOrd="0" presId="urn:microsoft.com/office/officeart/2005/8/layout/process5"/>
    <dgm:cxn modelId="{4A53634B-CB45-4143-B5EF-21FACE67F57E}" type="presParOf" srcId="{E535347C-C910-4A80-830A-7ADDEA159E0E}" destId="{475E2AAD-494C-4640-97EA-78592D30D51E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23126-B21C-43F3-AE4E-7C14B6A13664}">
      <dsp:nvSpPr>
        <dsp:cNvPr id="0" name=""/>
        <dsp:cNvSpPr/>
      </dsp:nvSpPr>
      <dsp:spPr>
        <a:xfrm>
          <a:off x="1219082" y="1229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Start</a:t>
          </a:r>
          <a:endParaRPr lang="en-US" sz="2800" kern="1200" dirty="0"/>
        </a:p>
      </dsp:txBody>
      <dsp:txXfrm>
        <a:off x="1252838" y="34985"/>
        <a:ext cx="1853350" cy="1085005"/>
      </dsp:txXfrm>
    </dsp:sp>
    <dsp:sp modelId="{93C7DE43-CFE0-4DD1-8BEF-EEB0BA48D34A}">
      <dsp:nvSpPr>
        <dsp:cNvPr id="0" name=""/>
        <dsp:cNvSpPr/>
      </dsp:nvSpPr>
      <dsp:spPr>
        <a:xfrm>
          <a:off x="3308981" y="339301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3308981" y="434576"/>
        <a:ext cx="285055" cy="285824"/>
      </dsp:txXfrm>
    </dsp:sp>
    <dsp:sp modelId="{BFD0B629-2B57-4E29-96BD-9336C24D7884}">
      <dsp:nvSpPr>
        <dsp:cNvPr id="0" name=""/>
        <dsp:cNvSpPr/>
      </dsp:nvSpPr>
      <dsp:spPr>
        <a:xfrm>
          <a:off x="3908290" y="1229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Search Tutor</a:t>
          </a:r>
          <a:endParaRPr lang="en-US" sz="2800" kern="1200" dirty="0"/>
        </a:p>
      </dsp:txBody>
      <dsp:txXfrm>
        <a:off x="3942046" y="34985"/>
        <a:ext cx="1853350" cy="1085005"/>
      </dsp:txXfrm>
    </dsp:sp>
    <dsp:sp modelId="{6D184F5B-6719-4ED6-843A-B42E14286795}">
      <dsp:nvSpPr>
        <dsp:cNvPr id="0" name=""/>
        <dsp:cNvSpPr/>
      </dsp:nvSpPr>
      <dsp:spPr>
        <a:xfrm>
          <a:off x="5998189" y="339301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5998189" y="434576"/>
        <a:ext cx="285055" cy="285824"/>
      </dsp:txXfrm>
    </dsp:sp>
    <dsp:sp modelId="{7A3732D3-D3A5-4C85-BF76-350790FBC0C4}">
      <dsp:nvSpPr>
        <dsp:cNvPr id="0" name=""/>
        <dsp:cNvSpPr/>
      </dsp:nvSpPr>
      <dsp:spPr>
        <a:xfrm>
          <a:off x="6597498" y="1229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Select Tutor </a:t>
          </a:r>
          <a:endParaRPr lang="en-US" sz="2800" kern="1200" dirty="0"/>
        </a:p>
      </dsp:txBody>
      <dsp:txXfrm>
        <a:off x="6631254" y="34985"/>
        <a:ext cx="1853350" cy="1085005"/>
      </dsp:txXfrm>
    </dsp:sp>
    <dsp:sp modelId="{D74FB579-E407-4ABF-A53E-562BE63162A0}">
      <dsp:nvSpPr>
        <dsp:cNvPr id="0" name=""/>
        <dsp:cNvSpPr/>
      </dsp:nvSpPr>
      <dsp:spPr>
        <a:xfrm rot="5400000">
          <a:off x="7354318" y="1288207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-5400000">
        <a:off x="7415018" y="1322783"/>
        <a:ext cx="285824" cy="285055"/>
      </dsp:txXfrm>
    </dsp:sp>
    <dsp:sp modelId="{3D60D9AE-87DF-4B2E-AAD9-6B42DF2151E5}">
      <dsp:nvSpPr>
        <dsp:cNvPr id="0" name=""/>
        <dsp:cNvSpPr/>
      </dsp:nvSpPr>
      <dsp:spPr>
        <a:xfrm>
          <a:off x="6597498" y="1922092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Set request</a:t>
          </a:r>
          <a:endParaRPr lang="en-US" sz="2800" kern="1200" dirty="0"/>
        </a:p>
      </dsp:txBody>
      <dsp:txXfrm>
        <a:off x="6631254" y="1955848"/>
        <a:ext cx="1853350" cy="1085005"/>
      </dsp:txXfrm>
    </dsp:sp>
    <dsp:sp modelId="{5773CBD3-C04E-4F57-AA85-39FFA2AF2601}">
      <dsp:nvSpPr>
        <dsp:cNvPr id="0" name=""/>
        <dsp:cNvSpPr/>
      </dsp:nvSpPr>
      <dsp:spPr>
        <a:xfrm rot="10800000">
          <a:off x="6021239" y="2260164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10800000">
        <a:off x="6143406" y="2355439"/>
        <a:ext cx="285055" cy="285824"/>
      </dsp:txXfrm>
    </dsp:sp>
    <dsp:sp modelId="{C4EA2129-8A1E-480D-8FF2-B408BAE060D5}">
      <dsp:nvSpPr>
        <dsp:cNvPr id="0" name=""/>
        <dsp:cNvSpPr/>
      </dsp:nvSpPr>
      <dsp:spPr>
        <a:xfrm>
          <a:off x="3908290" y="1922092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Accept request</a:t>
          </a:r>
          <a:endParaRPr lang="en-US" sz="2800" kern="1200" dirty="0"/>
        </a:p>
      </dsp:txBody>
      <dsp:txXfrm>
        <a:off x="3942046" y="1955848"/>
        <a:ext cx="1853350" cy="1085005"/>
      </dsp:txXfrm>
    </dsp:sp>
    <dsp:sp modelId="{842C2DE9-D2EC-4623-9E7D-C038DC220CA8}">
      <dsp:nvSpPr>
        <dsp:cNvPr id="0" name=""/>
        <dsp:cNvSpPr/>
      </dsp:nvSpPr>
      <dsp:spPr>
        <a:xfrm rot="10800000">
          <a:off x="3332031" y="2260164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10800000">
        <a:off x="3454198" y="2355439"/>
        <a:ext cx="285055" cy="285824"/>
      </dsp:txXfrm>
    </dsp:sp>
    <dsp:sp modelId="{006DC73E-8447-4BF0-83F3-CEB57C017FF0}">
      <dsp:nvSpPr>
        <dsp:cNvPr id="0" name=""/>
        <dsp:cNvSpPr/>
      </dsp:nvSpPr>
      <dsp:spPr>
        <a:xfrm>
          <a:off x="1219082" y="1922092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Conduct Tuition</a:t>
          </a:r>
          <a:endParaRPr lang="en-US" sz="2800" kern="1200" dirty="0"/>
        </a:p>
      </dsp:txBody>
      <dsp:txXfrm>
        <a:off x="1252838" y="1955848"/>
        <a:ext cx="1853350" cy="1085005"/>
      </dsp:txXfrm>
    </dsp:sp>
    <dsp:sp modelId="{D4BB826C-F293-41EC-AFB3-5748D3432FC6}">
      <dsp:nvSpPr>
        <dsp:cNvPr id="0" name=""/>
        <dsp:cNvSpPr/>
      </dsp:nvSpPr>
      <dsp:spPr>
        <a:xfrm rot="5400000">
          <a:off x="1975902" y="3209070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 rot="-5400000">
        <a:off x="2036602" y="3243646"/>
        <a:ext cx="285824" cy="285055"/>
      </dsp:txXfrm>
    </dsp:sp>
    <dsp:sp modelId="{76B363D3-4773-41F5-B253-412C480094D0}">
      <dsp:nvSpPr>
        <dsp:cNvPr id="0" name=""/>
        <dsp:cNvSpPr/>
      </dsp:nvSpPr>
      <dsp:spPr>
        <a:xfrm>
          <a:off x="1219082" y="3842955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Process payment</a:t>
          </a:r>
          <a:endParaRPr lang="en-US" sz="2800" kern="1200" dirty="0"/>
        </a:p>
      </dsp:txBody>
      <dsp:txXfrm>
        <a:off x="1252838" y="3876711"/>
        <a:ext cx="1853350" cy="1085005"/>
      </dsp:txXfrm>
    </dsp:sp>
    <dsp:sp modelId="{0E0171C6-2424-43FE-B6C5-62154AA03132}">
      <dsp:nvSpPr>
        <dsp:cNvPr id="0" name=""/>
        <dsp:cNvSpPr/>
      </dsp:nvSpPr>
      <dsp:spPr>
        <a:xfrm>
          <a:off x="3308981" y="4181027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3308981" y="4276302"/>
        <a:ext cx="285055" cy="285824"/>
      </dsp:txXfrm>
    </dsp:sp>
    <dsp:sp modelId="{FC8AC1FE-D680-4C61-AB27-619690898149}">
      <dsp:nvSpPr>
        <dsp:cNvPr id="0" name=""/>
        <dsp:cNvSpPr/>
      </dsp:nvSpPr>
      <dsp:spPr>
        <a:xfrm>
          <a:off x="3908290" y="3842955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Set  Review</a:t>
          </a:r>
          <a:endParaRPr lang="en-US" sz="2800" kern="1200" dirty="0"/>
        </a:p>
      </dsp:txBody>
      <dsp:txXfrm>
        <a:off x="3942046" y="3876711"/>
        <a:ext cx="1853350" cy="1085005"/>
      </dsp:txXfrm>
    </dsp:sp>
    <dsp:sp modelId="{18A17E3E-4A18-43BC-98EB-3EA44124A5DD}">
      <dsp:nvSpPr>
        <dsp:cNvPr id="0" name=""/>
        <dsp:cNvSpPr/>
      </dsp:nvSpPr>
      <dsp:spPr>
        <a:xfrm>
          <a:off x="5998189" y="4181027"/>
          <a:ext cx="407222" cy="476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solidFill>
              <a:schemeClr val="tx1"/>
            </a:solidFill>
          </a:endParaRPr>
        </a:p>
      </dsp:txBody>
      <dsp:txXfrm>
        <a:off x="5998189" y="4276302"/>
        <a:ext cx="285055" cy="285824"/>
      </dsp:txXfrm>
    </dsp:sp>
    <dsp:sp modelId="{475E2AAD-494C-4640-97EA-78592D30D51E}">
      <dsp:nvSpPr>
        <dsp:cNvPr id="0" name=""/>
        <dsp:cNvSpPr/>
      </dsp:nvSpPr>
      <dsp:spPr>
        <a:xfrm>
          <a:off x="6597498" y="3842955"/>
          <a:ext cx="1920862" cy="115251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End</a:t>
          </a:r>
          <a:endParaRPr lang="en-US" sz="2800" kern="1200" dirty="0"/>
        </a:p>
      </dsp:txBody>
      <dsp:txXfrm>
        <a:off x="6631254" y="3876711"/>
        <a:ext cx="1853350" cy="108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9122D-F48E-4893-BF1B-EB77FF9BEE71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A7550-0BAC-40F0-A2A7-C797894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9225"/>
            <a:ext cx="11201400" cy="842963"/>
          </a:xfrm>
        </p:spPr>
        <p:txBody>
          <a:bodyPr/>
          <a:lstStyle>
            <a:lvl1pPr>
              <a:defRPr>
                <a:solidFill>
                  <a:srgbClr val="1F73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2187"/>
            <a:ext cx="11201400" cy="5364163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3200"/>
            </a:lvl1pPr>
            <a:lvl2pPr marL="6858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lnSpc>
                <a:spcPct val="150000"/>
              </a:lnSpc>
              <a:buClr>
                <a:srgbClr val="00AD4C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279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299E-CD7E-4638-B5C0-4D504BBBA3B4}" type="datetimeFigureOut">
              <a:rPr lang="en-US" smtClean="0"/>
              <a:t>19/02/20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4B49-5FFF-41DC-849D-62219DD15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9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1E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TutorHere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tutor whenever you need one!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5802314"/>
            <a:ext cx="9144000" cy="104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ea typeface="Hack" panose="020B0609030202020204" pitchFamily="50" charset="0"/>
                <a:cs typeface="Segoe UI Semilight" panose="020B0402040204020203" pitchFamily="34" charset="0"/>
              </a:rPr>
              <a:t>CO3302 PROJECT</a:t>
            </a:r>
          </a:p>
          <a:p>
            <a:r>
              <a:rPr lang="en-US" sz="1600" dirty="0" smtClean="0">
                <a:solidFill>
                  <a:schemeClr val="bg1"/>
                </a:solidFill>
                <a:ea typeface="Hack" panose="020B0609030202020204" pitchFamily="50" charset="0"/>
                <a:cs typeface="Segoe UI Semilight" panose="020B0402040204020203" pitchFamily="34" charset="0"/>
              </a:rPr>
              <a:t>SATHISCHANDRA MKDTM</a:t>
            </a:r>
          </a:p>
          <a:p>
            <a:r>
              <a:rPr lang="en-US" sz="1600" dirty="0" smtClean="0">
                <a:solidFill>
                  <a:schemeClr val="bg1"/>
                </a:solidFill>
                <a:ea typeface="Hack" panose="020B0609030202020204" pitchFamily="50" charset="0"/>
                <a:cs typeface="Segoe UI Semilight" panose="020B0402040204020203" pitchFamily="34" charset="0"/>
              </a:rPr>
              <a:t>16/ENG/093</a:t>
            </a:r>
            <a:endParaRPr lang="en-US" sz="1600" dirty="0">
              <a:solidFill>
                <a:schemeClr val="bg1"/>
              </a:solidFill>
              <a:ea typeface="Hack" panose="020B0609030202020204" pitchFamily="50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TutorHere?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2188"/>
            <a:ext cx="6276975" cy="5364162"/>
          </a:xfrm>
        </p:spPr>
        <p:txBody>
          <a:bodyPr/>
          <a:lstStyle/>
          <a:p>
            <a:pPr algn="just"/>
            <a:r>
              <a:rPr lang="en-US" dirty="0" smtClean="0"/>
              <a:t>A online tutor hiring application</a:t>
            </a:r>
          </a:p>
          <a:p>
            <a:pPr algn="just"/>
            <a:r>
              <a:rPr lang="en-US" dirty="0" smtClean="0"/>
              <a:t>A platform for Learners to find and request tutors </a:t>
            </a:r>
          </a:p>
          <a:p>
            <a:pPr algn="just"/>
            <a:r>
              <a:rPr lang="en-US" dirty="0" smtClean="0"/>
              <a:t>A platform for Tutors to connect to the Learners and </a:t>
            </a:r>
            <a:r>
              <a:rPr lang="en-US" dirty="0"/>
              <a:t>find tutoring </a:t>
            </a:r>
            <a:r>
              <a:rPr lang="en-US" dirty="0" smtClean="0"/>
              <a:t>opportunities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4" b="16568"/>
          <a:stretch/>
        </p:blipFill>
        <p:spPr>
          <a:xfrm>
            <a:off x="7235143" y="2132636"/>
            <a:ext cx="4740119" cy="30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 of </a:t>
            </a:r>
            <a:r>
              <a:rPr lang="en-US" dirty="0" err="1" smtClean="0"/>
              <a:t>TutorHire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563248"/>
              </p:ext>
            </p:extLst>
          </p:nvPr>
        </p:nvGraphicFramePr>
        <p:xfrm>
          <a:off x="1227278" y="1139730"/>
          <a:ext cx="9737444" cy="499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0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Finding tutors based on: </a:t>
            </a:r>
            <a:r>
              <a:rPr lang="en-US" sz="2800" dirty="0" smtClean="0">
                <a:solidFill>
                  <a:srgbClr val="279458"/>
                </a:solidFill>
              </a:rPr>
              <a:t>Subject, Qualification </a:t>
            </a:r>
            <a:r>
              <a:rPr lang="en-US" sz="2800" dirty="0">
                <a:solidFill>
                  <a:srgbClr val="279458"/>
                </a:solidFill>
              </a:rPr>
              <a:t>l</a:t>
            </a:r>
            <a:r>
              <a:rPr lang="en-US" sz="2800" dirty="0" smtClean="0">
                <a:solidFill>
                  <a:srgbClr val="279458"/>
                </a:solidFill>
              </a:rPr>
              <a:t>evel, Location,     				</a:t>
            </a:r>
            <a:r>
              <a:rPr lang="en-US" sz="2800" dirty="0">
                <a:solidFill>
                  <a:srgbClr val="279458"/>
                </a:solidFill>
              </a:rPr>
              <a:t>	</a:t>
            </a:r>
            <a:r>
              <a:rPr lang="en-US" sz="2800" dirty="0" smtClean="0">
                <a:solidFill>
                  <a:srgbClr val="279458"/>
                </a:solidFill>
              </a:rPr>
              <a:t>  Hourly rate, Free timeslots, rating etc.</a:t>
            </a:r>
          </a:p>
          <a:p>
            <a:r>
              <a:rPr lang="en-US" dirty="0" smtClean="0"/>
              <a:t>Tuition scheduling, Tutor contacting &amp; Tutor rating system</a:t>
            </a:r>
          </a:p>
          <a:p>
            <a:pPr>
              <a:spcBef>
                <a:spcPts val="4000"/>
              </a:spcBef>
            </a:pPr>
            <a:r>
              <a:rPr lang="en-US" dirty="0" smtClean="0"/>
              <a:t>2 main </a:t>
            </a:r>
            <a:r>
              <a:rPr lang="en-US" dirty="0"/>
              <a:t>i</a:t>
            </a:r>
            <a:r>
              <a:rPr lang="en-US" dirty="0" smtClean="0"/>
              <a:t>nterfaces: Learner View &amp; Tutor View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web application (Support many platforms: Laptop, Tablet, Mobile etc</a:t>
            </a:r>
            <a:r>
              <a:rPr lang="en-US" dirty="0" smtClean="0"/>
              <a:t>.)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3429000"/>
            <a:ext cx="11201400" cy="0"/>
          </a:xfrm>
          <a:prstGeom prst="line">
            <a:avLst/>
          </a:prstGeom>
          <a:ln w="28575">
            <a:solidFill>
              <a:srgbClr val="00A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2187"/>
            <a:ext cx="6996363" cy="5364163"/>
          </a:xfrm>
        </p:spPr>
        <p:txBody>
          <a:bodyPr/>
          <a:lstStyle/>
          <a:p>
            <a:r>
              <a:rPr lang="en-US" smtClean="0"/>
              <a:t>Web based</a:t>
            </a:r>
            <a:endParaRPr lang="en-US" dirty="0" smtClean="0"/>
          </a:p>
          <a:p>
            <a:r>
              <a:rPr lang="en-US" sz="2800" dirty="0" smtClean="0">
                <a:solidFill>
                  <a:srgbClr val="279458"/>
                </a:solidFill>
              </a:rPr>
              <a:t>Front-end: </a:t>
            </a:r>
            <a:r>
              <a:rPr lang="en-US" dirty="0" smtClean="0"/>
              <a:t>HTML, CSS, JS, </a:t>
            </a:r>
            <a:r>
              <a:rPr lang="en-US" dirty="0" err="1" smtClean="0"/>
              <a:t>VueJS</a:t>
            </a:r>
            <a:endParaRPr lang="en-US" dirty="0" smtClean="0"/>
          </a:p>
          <a:p>
            <a:r>
              <a:rPr lang="en-US" sz="2800" dirty="0" smtClean="0">
                <a:solidFill>
                  <a:srgbClr val="279458"/>
                </a:solidFill>
              </a:rPr>
              <a:t>Back-end: </a:t>
            </a:r>
            <a:r>
              <a:rPr lang="en-US" dirty="0" smtClean="0"/>
              <a:t>PHP,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sz="2800" dirty="0" smtClean="0">
                <a:solidFill>
                  <a:srgbClr val="279458"/>
                </a:solidFill>
              </a:rPr>
              <a:t>Database: </a:t>
            </a:r>
            <a:r>
              <a:rPr lang="en-US" dirty="0" smtClean="0"/>
              <a:t>MySQL</a:t>
            </a:r>
            <a:endParaRPr lang="en-US" dirty="0"/>
          </a:p>
          <a:p>
            <a:r>
              <a:rPr lang="en-US" sz="2800" dirty="0" smtClean="0">
                <a:solidFill>
                  <a:srgbClr val="279458"/>
                </a:solidFill>
              </a:rPr>
              <a:t>Frameworks: </a:t>
            </a:r>
            <a:r>
              <a:rPr lang="en-US" dirty="0" err="1" smtClean="0"/>
              <a:t>VueJS</a:t>
            </a:r>
            <a:r>
              <a:rPr lang="en-US" dirty="0" smtClean="0"/>
              <a:t>,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sz="2800" dirty="0" smtClean="0">
                <a:solidFill>
                  <a:srgbClr val="279458"/>
                </a:solidFill>
              </a:rPr>
              <a:t>Other tools: </a:t>
            </a:r>
            <a:r>
              <a:rPr lang="en-US" dirty="0" smtClean="0"/>
              <a:t>VS Code, Adobe XD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258232" y="1346646"/>
            <a:ext cx="4488674" cy="4141557"/>
            <a:chOff x="7687497" y="1129816"/>
            <a:chExt cx="4488674" cy="4141557"/>
          </a:xfrm>
        </p:grpSpPr>
        <p:pic>
          <p:nvPicPr>
            <p:cNvPr id="1032" name="Picture 8" descr="https://vuejs.org/images/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920" y="3019915"/>
              <a:ext cx="990520" cy="99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pluralsight.imgix.net/paths/path-icons/css-c9b214f0d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150" y="1129816"/>
              <a:ext cx="1903179" cy="1903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cdn.freebiesupply.com/logos/thumbs/2x/javascript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937" y="1570685"/>
              <a:ext cx="1208234" cy="906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endertech.com/wp-content/uploads/2017/09/php-logo-fla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4654" y="2895605"/>
              <a:ext cx="1177890" cy="1177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tehnoblog.org/wp-content/uploads/2016/10/MySQL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7497" y="4397055"/>
              <a:ext cx="1308609" cy="676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2/2d/Visual_Studio_Code_1.18_icon.svg/1200px-Visual_Studio_Code_1.18_icon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3538" y="4312901"/>
              <a:ext cx="962483" cy="95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https://upload.wikimedia.org/wikipedia/commons/thumb/c/c2/Adobe_XD_CC_icon.svg/1050px-Adobe_XD_CC_icon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810" y="4330702"/>
              <a:ext cx="923936" cy="901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https://pngimage.net/wp-content/uploads/2018/06/laravel-icon-png-5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0665" y="3122182"/>
              <a:ext cx="1125446" cy="76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6" descr="http://icons.iconarchive.com/icons/cornmanthe3rd/plex/256/Other-html-5-ic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20" y="1472373"/>
              <a:ext cx="1157916" cy="1157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78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Feasible the Project 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992187"/>
            <a:ext cx="11433089" cy="536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AD4C"/>
                </a:solidFill>
              </a:rPr>
              <a:t>Cost: </a:t>
            </a:r>
            <a:r>
              <a:rPr lang="en-US" dirty="0" smtClean="0"/>
              <a:t>Minimum at the initial development phases</a:t>
            </a:r>
          </a:p>
          <a:p>
            <a:pPr lvl="1"/>
            <a:r>
              <a:rPr lang="en-US" dirty="0" smtClean="0"/>
              <a:t>Locally developed &amp; tested, Free web services will be used</a:t>
            </a:r>
          </a:p>
          <a:p>
            <a:r>
              <a:rPr lang="en-US" dirty="0" smtClean="0">
                <a:solidFill>
                  <a:srgbClr val="00AD4C"/>
                </a:solidFill>
              </a:rPr>
              <a:t>Budget: </a:t>
            </a:r>
            <a:r>
              <a:rPr lang="en-US" dirty="0"/>
              <a:t>Considerably manageable </a:t>
            </a:r>
            <a:r>
              <a:rPr lang="en-US" dirty="0" smtClean="0"/>
              <a:t>budget </a:t>
            </a:r>
            <a:endParaRPr lang="en-US" dirty="0" smtClean="0">
              <a:solidFill>
                <a:srgbClr val="00AD4C"/>
              </a:solidFill>
            </a:endParaRPr>
          </a:p>
          <a:p>
            <a:r>
              <a:rPr lang="en-US" dirty="0" smtClean="0">
                <a:solidFill>
                  <a:srgbClr val="00AD4C"/>
                </a:solidFill>
              </a:rPr>
              <a:t>Technology: </a:t>
            </a:r>
            <a:r>
              <a:rPr lang="en-US" dirty="0" smtClean="0"/>
              <a:t>Free &amp; Open </a:t>
            </a:r>
            <a:r>
              <a:rPr lang="en-US" dirty="0"/>
              <a:t>S</a:t>
            </a:r>
            <a:r>
              <a:rPr lang="en-US" dirty="0" smtClean="0"/>
              <a:t>ource technologies</a:t>
            </a:r>
          </a:p>
          <a:p>
            <a:pPr lvl="1"/>
            <a:r>
              <a:rPr lang="en-US" dirty="0" smtClean="0"/>
              <a:t>Well-documented languages with large community support</a:t>
            </a:r>
          </a:p>
          <a:p>
            <a:pPr lvl="1"/>
            <a:r>
              <a:rPr lang="en-US" dirty="0" smtClean="0"/>
              <a:t>Some technologies can be studied in parallel with project timeline </a:t>
            </a:r>
          </a:p>
          <a:p>
            <a:r>
              <a:rPr lang="en-US" dirty="0" smtClean="0">
                <a:solidFill>
                  <a:srgbClr val="00AD4C"/>
                </a:solidFill>
              </a:rPr>
              <a:t>Timeliness: </a:t>
            </a:r>
            <a:r>
              <a:rPr lang="en-US" dirty="0" smtClean="0"/>
              <a:t>Up and running with a well-planned timeline with Back-up plans also included</a:t>
            </a:r>
          </a:p>
        </p:txBody>
      </p:sp>
    </p:spTree>
    <p:extLst>
      <p:ext uri="{BB962C8B-B14F-4D97-AF65-F5344CB8AC3E}">
        <p14:creationId xmlns:p14="http://schemas.microsoft.com/office/powerpoint/2010/main" val="18165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oogle">
      <a:majorFont>
        <a:latin typeface="Google Sans Medium"/>
        <a:ea typeface=""/>
        <a:cs typeface=""/>
      </a:majorFont>
      <a:minorFont>
        <a:latin typeface="Goog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180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Google Sans</vt:lpstr>
      <vt:lpstr>Segoe UI Semilight</vt:lpstr>
      <vt:lpstr>Google Sans Medium</vt:lpstr>
      <vt:lpstr>Arial</vt:lpstr>
      <vt:lpstr>Calibri</vt:lpstr>
      <vt:lpstr>Hack</vt:lpstr>
      <vt:lpstr>Office Theme</vt:lpstr>
      <vt:lpstr>TutorHere</vt:lpstr>
      <vt:lpstr>What is TutorHere?</vt:lpstr>
      <vt:lpstr>Basic flow of TutorHire</vt:lpstr>
      <vt:lpstr>Features</vt:lpstr>
      <vt:lpstr>Technologies &amp; Tools</vt:lpstr>
      <vt:lpstr>How Feasible the Project is?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2019-02-18T07:17:33Z</dcterms:created>
  <dcterms:modified xsi:type="dcterms:W3CDTF">2019-02-20T03:25:18Z</dcterms:modified>
</cp:coreProperties>
</file>