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102E-25A2-4FE5-B38D-8B1BA074B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03E2C-D762-4433-81A1-BE7171215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688A-E103-471D-BD68-6532CF65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5C1E-CFBC-457D-B2CA-7FA1C9ACDB97}" type="datetimeFigureOut">
              <a:rPr lang="en-SG" smtClean="0"/>
              <a:t>2/9/2020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A4410-E3AA-4AF4-891B-FE9C2687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36CD6-34CD-4565-AEEE-B9C675AE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ED71-6B50-4568-80E1-75B5E400F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408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4F49-ECF2-4F5F-A7DC-77E44491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A9C64-01F1-438A-B7D9-D3FEAE587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75C7-6588-44FC-909E-66B408E5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5C1E-CFBC-457D-B2CA-7FA1C9ACDB97}" type="datetimeFigureOut">
              <a:rPr lang="en-SG" smtClean="0"/>
              <a:t>2/9/2020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D7451-D0F5-490B-AEA9-C7A576B0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95C2-F25D-4192-8275-65E6553E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ED71-6B50-4568-80E1-75B5E400F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22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FCC25-63CF-4045-BC5B-A7749EC4C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B36A3-C514-4D89-8E21-51F4A6045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D489-2092-46E0-BB6D-8FEE10B0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5C1E-CFBC-457D-B2CA-7FA1C9ACDB97}" type="datetimeFigureOut">
              <a:rPr lang="en-SG" smtClean="0"/>
              <a:t>2/9/2020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C222-A265-4A90-B4B1-171F5AC5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6D66-6E30-4254-9093-4444F4BC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ED71-6B50-4568-80E1-75B5E400F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755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8AF8-3C5F-430F-8A8B-DCBA6873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6EEF1-A7EC-4EA7-8529-BBB751F96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5B01-F758-4465-B07C-1D59499F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5C1E-CFBC-457D-B2CA-7FA1C9ACDB97}" type="datetimeFigureOut">
              <a:rPr lang="en-SG" smtClean="0"/>
              <a:t>2/9/2020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4A316-7269-49FC-9879-1F6719A9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96634-4608-4623-A578-C135920D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ED71-6B50-4568-80E1-75B5E400F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00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4A95-E849-4E1A-A478-245EB2D4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E0E31-733E-4253-ADA6-596A1F84D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43C15-A18E-4E37-884D-F2D0089A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5C1E-CFBC-457D-B2CA-7FA1C9ACDB97}" type="datetimeFigureOut">
              <a:rPr lang="en-SG" smtClean="0"/>
              <a:t>2/9/2020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71C37-F6A9-43F0-AEDA-98DC07D1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D119-CA66-4A1A-8ADE-ABA4B517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ED71-6B50-4568-80E1-75B5E400F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688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B8FD-77A7-4AC0-94E0-AC2F968C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C1EC-DEF7-44A8-8398-FDA19512B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3F544-4213-4143-A749-8BE34A45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BDE1B-53F9-461D-A1DE-A8A6A910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5C1E-CFBC-457D-B2CA-7FA1C9ACDB97}" type="datetimeFigureOut">
              <a:rPr lang="en-SG" smtClean="0"/>
              <a:t>2/9/2020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37682-D97D-4371-84F8-51604B70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6AEE8-0FE1-4A62-9ED6-6FD7B12B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ED71-6B50-4568-80E1-75B5E400F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94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7AC2-EE04-400E-B842-09901F33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F8909-CB55-49DB-923A-1192368A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3DFA8-92BA-451C-984E-EABAE50EB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D6D6A-D4F0-4FB1-B7FB-A513CB164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6B432-313C-46D6-9794-87D64B79A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44AAD-BCE0-4B57-81DC-BFBE7F56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5C1E-CFBC-457D-B2CA-7FA1C9ACDB97}" type="datetimeFigureOut">
              <a:rPr lang="en-SG" smtClean="0"/>
              <a:t>2/9/2020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3896B-2C09-4C09-A8DE-C552EF31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8558D-2991-4C64-AD82-DFD86D24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ED71-6B50-4568-80E1-75B5E400F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163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A9EB-28E6-4D40-8017-6038841E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81190-E66D-40C6-9813-95A74C46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5C1E-CFBC-457D-B2CA-7FA1C9ACDB97}" type="datetimeFigureOut">
              <a:rPr lang="en-SG" smtClean="0"/>
              <a:t>2/9/2020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BD466-1EE2-445D-913E-F0826FAD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F8CAC-15E6-473F-A3F7-B99AA545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ED71-6B50-4568-80E1-75B5E400F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9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6B0BE-FFC5-48DC-A4E1-C86AFB74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5C1E-CFBC-457D-B2CA-7FA1C9ACDB97}" type="datetimeFigureOut">
              <a:rPr lang="en-SG" smtClean="0"/>
              <a:t>2/9/2020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488DA-02F7-4A2A-AC79-23F80B04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63614-BA10-4127-B5AD-51B5E18A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ED71-6B50-4568-80E1-75B5E400F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200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7E2D-38CB-4B8D-A532-A9FDC7A2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14CD-B0C1-407B-8A11-83C92209D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FF4FF-95AC-46D1-B7E0-AB13443C8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EFA3C-81EC-4AAD-AFA3-B8BBBFB1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5C1E-CFBC-457D-B2CA-7FA1C9ACDB97}" type="datetimeFigureOut">
              <a:rPr lang="en-SG" smtClean="0"/>
              <a:t>2/9/2020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51A79-0659-41B1-A884-C6D13BD2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ED295-4083-417B-8BC8-AB216C2C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ED71-6B50-4568-80E1-75B5E400F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545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0E84-74D0-41E2-A1B7-3622713F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3ECD3-1423-4677-9875-7D117720F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DC4B6-2A4F-4320-9FA9-2CB98CDA3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D29E2-A487-4491-B39F-0D5ED617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5C1E-CFBC-457D-B2CA-7FA1C9ACDB97}" type="datetimeFigureOut">
              <a:rPr lang="en-SG" smtClean="0"/>
              <a:t>2/9/2020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11A17-0E29-4169-932B-D2601819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F60CB-12E5-4101-A50C-5C8D68D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ED71-6B50-4568-80E1-75B5E400F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462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7F4C4-7132-41CF-B272-DE7476B2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57EF8-8446-418B-A18A-B4DF1BFA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6F8C-753E-469B-BFC9-1376B9628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5C1E-CFBC-457D-B2CA-7FA1C9ACDB97}" type="datetimeFigureOut">
              <a:rPr lang="en-SG" smtClean="0"/>
              <a:t>2/9/2020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A64F-EF28-4196-9F79-3335640B4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508A-77B2-430B-8B73-A082E6FDE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ED71-6B50-4568-80E1-75B5E400F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496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26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Indrajit Maurya</dc:creator>
  <cp:lastModifiedBy>Indrajit Maurya</cp:lastModifiedBy>
  <cp:revision>1</cp:revision>
  <dcterms:created xsi:type="dcterms:W3CDTF">2020-09-02T05:11:12Z</dcterms:created>
  <dcterms:modified xsi:type="dcterms:W3CDTF">2020-09-02T05:11:51Z</dcterms:modified>
</cp:coreProperties>
</file>