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4F"/>
    <a:srgbClr val="7030A0"/>
    <a:srgbClr val="C55A11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40" d="100"/>
          <a:sy n="40" d="100"/>
        </p:scale>
        <p:origin x="17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276A-3C66-4556-9999-216C1DCD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92B1E-C5AC-40DA-8F93-314726B0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E1FF-A6F3-4690-B369-04E4A77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9138-3404-459C-B4A8-ABEF36F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B3ED-C410-4E08-AA01-74D37EB8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3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1E22-4ADC-42E1-A129-C3B1686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EF55A-4381-46A4-93DF-99807FD5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9A5A-9C7F-4274-8B40-DE9B02D7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AAC6-C6DC-4F2E-BC3C-856BBA09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1268-CB7F-424F-9A25-8378694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4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8D27D-E469-4117-B0F6-E41381A8D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9CCE-4241-46C6-A31D-DE572C3C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B892-AA67-4DC1-8A96-22F8D1E5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D3CB-589D-4BF4-AF57-321E481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10E1-4350-43B3-9BE2-5ABC901D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6452-84EE-46EC-8F99-26961C15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90DC-2060-4E23-A59C-72935EC0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1FB9-DA04-4749-B41E-7600CD5F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8620-08C7-41FF-8B36-AFA4565D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D07-ABEE-4244-8BA9-A37009F4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8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851B-C087-4417-B838-8EF7C298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C734-1285-4DFF-BE77-E2B1B210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1E3A-ED71-4D5F-AB58-4B09D2F5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BFB9-702C-426C-869C-7054CE6C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9305-553A-41B2-9EB7-F5E79A8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6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7367-9EB9-4A8B-B5E7-BE6B7D25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6E5-5CEC-4C4B-8784-9218D9864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3AAF-594B-41CE-B3B4-01DCC5BB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9073-489E-45BE-991A-B79908F5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4AB9-ADB7-403B-BAD9-A5BB398D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FCE1-80E9-4B43-B861-208F0599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72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EDE8-7F5C-48B6-B344-EE30BD7E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E0EC-CE33-4762-97FA-700BF038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2FFEC-A8D4-4884-B16D-44DE9EE4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60DEC-4889-401B-ACE8-C55330554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699AA-119F-4E23-BA11-1412085E6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22395-F6AE-4380-94ED-DA26535A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BCD9C-0304-4197-A633-8C553C4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770E7-DBAD-41EB-BD34-B44DEA4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F51D-44C0-4017-B6FF-2303494B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23EC0-A0FE-4708-8995-99EBA3BB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F37FE-EFE9-47A7-95A1-135CDD46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7F60-E679-44CA-97FD-158A6D3B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9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60AC-259C-4749-91EF-619E506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5C4F3-71AD-4C64-91A9-073A6975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D52E8-FFF6-4228-BB9B-047AA25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8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B4C-8B70-4E53-9DF8-B8F3CF4D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3C6A-BF91-4BC9-9C7B-3473595C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0C2F7-8043-45B9-A6B1-CB6EA165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B8293-DD00-47D6-AA7A-7D164256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7B43-663C-4510-B85E-F9DC8E0C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265E0-C0F3-49BA-9177-ACFAE19F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58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885-4B61-4A8E-8891-C434BD03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9C469-5D8B-4AEC-BD23-D67C54DF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5838-861C-4C34-B9ED-CA07973C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D065-5C1A-4E2C-B3C8-F99DBDB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9472-4D15-462D-A991-8DF5F818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5F3B3-9C78-493C-8A37-42355D34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1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42B7D-F5C1-4CFB-82F3-C7BDD34E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654C7-E89F-4AD8-AB30-AF966F9A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83CB-F0A6-4B6D-BFF1-6911BB47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C7B5-4AE1-4E04-A0CC-B04C8B2D2667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3A24-7718-4BE9-96E1-DE5EAD449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F89B-FC2B-4071-A917-635C61E4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57C5-B9D6-4949-AB76-923F5F25E7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72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C6D0B07B-86F5-4404-BE3E-E1EABA2DA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6192" y="-2815891"/>
            <a:ext cx="15266848" cy="11753850"/>
          </a:xfrm>
          <a:prstGeom prst="rect">
            <a:avLst/>
          </a:prstGeom>
        </p:spPr>
      </p:pic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28C6EA59-1D74-4D0D-BD10-1F65B7518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216192" y="1510964"/>
            <a:ext cx="15004381" cy="7354805"/>
          </a:xfrm>
          <a:prstGeom prst="rect">
            <a:avLst/>
          </a:prstGeom>
        </p:spPr>
      </p:pic>
      <p:pic>
        <p:nvPicPr>
          <p:cNvPr id="29" name="Graphic 28" descr="Quill">
            <a:extLst>
              <a:ext uri="{FF2B5EF4-FFF2-40B4-BE49-F238E27FC236}">
                <a16:creationId xmlns:a16="http://schemas.microsoft.com/office/drawing/2014/main" id="{114622E3-F771-46F7-B26D-F4FDDC73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1742" y="-895358"/>
            <a:ext cx="7457357" cy="7457357"/>
          </a:xfrm>
          <a:prstGeom prst="rect">
            <a:avLst/>
          </a:prstGeom>
        </p:spPr>
      </p:pic>
      <p:pic>
        <p:nvPicPr>
          <p:cNvPr id="37" name="Graphic 36" descr="Postit Notes">
            <a:extLst>
              <a:ext uri="{FF2B5EF4-FFF2-40B4-BE49-F238E27FC236}">
                <a16:creationId xmlns:a16="http://schemas.microsoft.com/office/drawing/2014/main" id="{806DCBB5-BB7B-4A94-A8FD-5B2AF0CC3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935705" y="446172"/>
            <a:ext cx="8689022" cy="86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rophy">
            <a:extLst>
              <a:ext uri="{FF2B5EF4-FFF2-40B4-BE49-F238E27FC236}">
                <a16:creationId xmlns:a16="http://schemas.microsoft.com/office/drawing/2014/main" id="{DD9D1A6D-E43A-4075-A236-C4FDEACD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5" name="Graphic 4" descr="Ribbon">
            <a:extLst>
              <a:ext uri="{FF2B5EF4-FFF2-40B4-BE49-F238E27FC236}">
                <a16:creationId xmlns:a16="http://schemas.microsoft.com/office/drawing/2014/main" id="{75731040-B900-40CF-A206-1BE61B32A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316" y="139917"/>
            <a:ext cx="2624662" cy="2624662"/>
          </a:xfrm>
          <a:prstGeom prst="rect">
            <a:avLst/>
          </a:prstGeom>
        </p:spPr>
      </p:pic>
      <p:pic>
        <p:nvPicPr>
          <p:cNvPr id="9" name="Graphic 8" descr="Star">
            <a:extLst>
              <a:ext uri="{FF2B5EF4-FFF2-40B4-BE49-F238E27FC236}">
                <a16:creationId xmlns:a16="http://schemas.microsoft.com/office/drawing/2014/main" id="{303C5126-193B-41D7-8135-9C6C7FCAD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18F72D2-F5E6-4969-AFB6-403F7D29E3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17" name="Graphic 16" descr="Wreath">
            <a:extLst>
              <a:ext uri="{FF2B5EF4-FFF2-40B4-BE49-F238E27FC236}">
                <a16:creationId xmlns:a16="http://schemas.microsoft.com/office/drawing/2014/main" id="{60F0D5F6-3419-40FD-8493-7602BF38B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7657" y="3445538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4</cp:revision>
  <dcterms:created xsi:type="dcterms:W3CDTF">2020-09-05T08:18:40Z</dcterms:created>
  <dcterms:modified xsi:type="dcterms:W3CDTF">2020-09-05T09:39:30Z</dcterms:modified>
</cp:coreProperties>
</file>