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7" d="100"/>
          <a:sy n="77" d="100"/>
        </p:scale>
        <p:origin x="62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68CDE-6A36-45B6-836B-D7A7F36EB3E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47B31-8B33-4C65-AC55-5F5F49A1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analysis by Store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analysis by Store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Correlation Co-efficient for Temperature &amp;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a7676f4-e2e1-435a-a9dc-cc9b4527ff5e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a7676f4-e2e1-435a-a9dc-cc9b4527ff5e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a7676f4-e2e1-435a-a9dc-cc9b4527ff5e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a7676f4-e2e1-435a-a9dc-cc9b4527ff5e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a7676f4-e2e1-435a-a9dc-cc9b4527ff5e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Walmart sales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3/14/2023 3:42:23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3/14/2023 3:35:32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lusteredColumnComboChart ,image ,Sales analysis by Store type ,slicer ,textbox ,pageNavigator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lusteredColumnComboChart ,image ,Sales analysis by Store type ,slicer ,textbox ,pageNavigator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Correlation Co-efficient for Temperature &amp; Sales ,scatterChart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Temperature Correlation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votTable ,card ,textbox ,textbox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183</Words>
  <Application>Microsoft Office PowerPoint</Application>
  <PresentationFormat>Widescreen</PresentationFormat>
  <Paragraphs>90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Walmart sales report</vt:lpstr>
      <vt:lpstr>Home Page</vt:lpstr>
      <vt:lpstr>Home Page</vt:lpstr>
      <vt:lpstr>Temperature Correlation</vt:lpstr>
      <vt:lpstr>Sales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Tharini Selvaraj</cp:lastModifiedBy>
  <cp:revision>5</cp:revision>
  <dcterms:created xsi:type="dcterms:W3CDTF">2016-09-04T11:54:55Z</dcterms:created>
  <dcterms:modified xsi:type="dcterms:W3CDTF">2023-03-14T15:44:51Z</dcterms:modified>
</cp:coreProperties>
</file>