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318" r:id="rId2"/>
    <p:sldId id="257" r:id="rId3"/>
    <p:sldId id="312" r:id="rId4"/>
    <p:sldId id="299" r:id="rId5"/>
    <p:sldId id="320" r:id="rId6"/>
    <p:sldId id="321" r:id="rId7"/>
    <p:sldId id="325" r:id="rId8"/>
    <p:sldId id="313" r:id="rId9"/>
    <p:sldId id="260" r:id="rId10"/>
    <p:sldId id="322" r:id="rId11"/>
    <p:sldId id="267" r:id="rId12"/>
    <p:sldId id="315" r:id="rId13"/>
    <p:sldId id="323" r:id="rId14"/>
    <p:sldId id="286" r:id="rId15"/>
    <p:sldId id="316" r:id="rId16"/>
    <p:sldId id="281" r:id="rId17"/>
    <p:sldId id="287" r:id="rId18"/>
    <p:sldId id="288" r:id="rId19"/>
    <p:sldId id="289" r:id="rId20"/>
    <p:sldId id="326" r:id="rId21"/>
    <p:sldId id="291" r:id="rId22"/>
    <p:sldId id="317" r:id="rId23"/>
    <p:sldId id="292" r:id="rId24"/>
    <p:sldId id="293" r:id="rId25"/>
    <p:sldId id="294" r:id="rId26"/>
    <p:sldId id="295" r:id="rId27"/>
    <p:sldId id="324" r:id="rId28"/>
    <p:sldId id="278"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9" autoAdjust="0"/>
    <p:restoredTop sz="94660"/>
  </p:normalViewPr>
  <p:slideViewPr>
    <p:cSldViewPr snapToGrid="0">
      <p:cViewPr>
        <p:scale>
          <a:sx n="100" d="100"/>
          <a:sy n="100" d="100"/>
        </p:scale>
        <p:origin x="1090" y="-4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2386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713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1135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9577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8874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4/10/2023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0605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4/10/2023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6911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4/10/2023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6394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4/10/2023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8468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4/10/2023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8345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4/10/2023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782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482E8-6E0E-1B4F-B1FD-C69DB9E858D9}" type="datetimeFigureOut">
              <a:rPr lang="en-US" smtClean="0"/>
              <a:pPr/>
              <a:t>4/10/2023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056569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ieeexplore.ieee.org/author/37086585639" TargetMode="External"/><Relationship Id="rId2" Type="http://schemas.openxmlformats.org/officeDocument/2006/relationships/hyperlink" Target="https://drive.google.com/file/d/1Vr9wNeoZUtrDyXAKZyqzhcSF_8ll9dGw/view?usp=sharin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162E0073-D895-06C5-F943-BC529E528A93}"/>
              </a:ext>
            </a:extLst>
          </p:cNvPr>
          <p:cNvPicPr>
            <a:picLocks noChangeAspect="1"/>
          </p:cNvPicPr>
          <p:nvPr/>
        </p:nvPicPr>
        <p:blipFill>
          <a:blip r:embed="rId2"/>
          <a:stretch>
            <a:fillRect/>
          </a:stretch>
        </p:blipFill>
        <p:spPr>
          <a:xfrm>
            <a:off x="100985" y="118079"/>
            <a:ext cx="1452640" cy="1455124"/>
          </a:xfrm>
          <a:prstGeom prst="rect">
            <a:avLst/>
          </a:prstGeom>
        </p:spPr>
      </p:pic>
      <p:pic>
        <p:nvPicPr>
          <p:cNvPr id="3" name="Picture 8" descr="Anna University - Wikipedia">
            <a:extLst>
              <a:ext uri="{FF2B5EF4-FFF2-40B4-BE49-F238E27FC236}">
                <a16:creationId xmlns="" xmlns:a16="http://schemas.microsoft.com/office/drawing/2014/main" id="{728C37FE-FA33-093F-FA5F-F0A530BB7D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116" y="19604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DAC0B04C-F238-D03F-ACD8-91A2E2A61468}"/>
              </a:ext>
            </a:extLst>
          </p:cNvPr>
          <p:cNvSpPr txBox="1"/>
          <p:nvPr/>
        </p:nvSpPr>
        <p:spPr>
          <a:xfrm>
            <a:off x="1246551" y="1800692"/>
            <a:ext cx="6650898" cy="430887"/>
          </a:xfrm>
          <a:prstGeom prst="rect">
            <a:avLst/>
          </a:prstGeom>
          <a:noFill/>
        </p:spPr>
        <p:txBody>
          <a:bodyPr wrap="square">
            <a:spAutoFit/>
          </a:bodyPr>
          <a:lstStyle/>
          <a:p>
            <a:r>
              <a:rPr lang="en-US" sz="2200" b="1" dirty="0">
                <a:solidFill>
                  <a:srgbClr val="C00000"/>
                </a:solidFill>
                <a:latin typeface="Times New Roman" panose="02020603050405020304" pitchFamily="18" charset="0"/>
              </a:rPr>
              <a:t>Department of Computer Science and Engineering </a:t>
            </a:r>
            <a:endParaRPr lang="en-IN" sz="2200" b="1" dirty="0">
              <a:solidFill>
                <a:srgbClr val="C00000"/>
              </a:solidFill>
            </a:endParaRPr>
          </a:p>
        </p:txBody>
      </p:sp>
      <p:sp>
        <p:nvSpPr>
          <p:cNvPr id="5" name="TextBox 4">
            <a:extLst>
              <a:ext uri="{FF2B5EF4-FFF2-40B4-BE49-F238E27FC236}">
                <a16:creationId xmlns="" xmlns:a16="http://schemas.microsoft.com/office/drawing/2014/main" id="{68CB4141-41CB-AA19-3AE8-A83962151F03}"/>
              </a:ext>
            </a:extLst>
          </p:cNvPr>
          <p:cNvSpPr txBox="1"/>
          <p:nvPr/>
        </p:nvSpPr>
        <p:spPr>
          <a:xfrm>
            <a:off x="1161158" y="2369950"/>
            <a:ext cx="6821684" cy="830997"/>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AUTOMATED DEPRESSION PREDICTION USING NLP</a:t>
            </a:r>
            <a:endParaRPr lang="en-IN" sz="3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95929E07-84B3-1479-4F7E-7AC59E33B29A}"/>
              </a:ext>
            </a:extLst>
          </p:cNvPr>
          <p:cNvSpPr txBox="1"/>
          <p:nvPr/>
        </p:nvSpPr>
        <p:spPr>
          <a:xfrm>
            <a:off x="633275" y="5452962"/>
            <a:ext cx="3938725"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Guide Name &amp; Designation</a:t>
            </a:r>
          </a:p>
          <a:p>
            <a:r>
              <a:rPr lang="en-IN" sz="1600" b="1" dirty="0" err="1">
                <a:latin typeface="Times New Roman" panose="02020603050405020304" pitchFamily="18" charset="0"/>
                <a:cs typeface="Times New Roman" panose="02020603050405020304" pitchFamily="18" charset="0"/>
              </a:rPr>
              <a:t>Dr.T.Tamilvizhi</a:t>
            </a:r>
            <a:r>
              <a:rPr lang="en-IN" sz="1600" b="1" dirty="0">
                <a:latin typeface="Times New Roman" panose="02020603050405020304" pitchFamily="18" charset="0"/>
                <a:cs typeface="Times New Roman" panose="02020603050405020304" pitchFamily="18" charset="0"/>
              </a:rPr>
              <a:t>, M.E, Ph.D.</a:t>
            </a:r>
          </a:p>
          <a:p>
            <a:r>
              <a:rPr lang="en-IN" b="1" dirty="0" smtClean="0">
                <a:latin typeface="Times New Roman" panose="02020603050405020304" pitchFamily="18" charset="0"/>
                <a:cs typeface="Times New Roman" panose="02020603050405020304" pitchFamily="18" charset="0"/>
              </a:rPr>
              <a:t>Associate </a:t>
            </a:r>
            <a:r>
              <a:rPr lang="en-IN" b="1" dirty="0">
                <a:latin typeface="Times New Roman" panose="02020603050405020304" pitchFamily="18" charset="0"/>
                <a:cs typeface="Times New Roman" panose="02020603050405020304" pitchFamily="18" charset="0"/>
              </a:rPr>
              <a:t>Professor</a:t>
            </a:r>
          </a:p>
          <a:p>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F7C7F993-1BA2-FDDC-F06E-8BFEEF7B6BFE}"/>
              </a:ext>
            </a:extLst>
          </p:cNvPr>
          <p:cNvSpPr txBox="1"/>
          <p:nvPr/>
        </p:nvSpPr>
        <p:spPr>
          <a:xfrm>
            <a:off x="2170590" y="3571214"/>
            <a:ext cx="5202362" cy="1477328"/>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Team Members Name / Register Number</a:t>
            </a:r>
          </a:p>
          <a:p>
            <a:pPr marL="342900" indent="-342900">
              <a:buAutoNum type="arabicPeriod"/>
            </a:pPr>
            <a:r>
              <a:rPr lang="en-IN" b="1" dirty="0">
                <a:latin typeface="Times New Roman" panose="02020603050405020304" pitchFamily="18" charset="0"/>
                <a:cs typeface="Times New Roman" panose="02020603050405020304" pitchFamily="18" charset="0"/>
              </a:rPr>
              <a:t>ARCHANA K                           - 211419104016</a:t>
            </a:r>
          </a:p>
          <a:p>
            <a:pPr marL="342900" indent="-342900">
              <a:buAutoNum type="arabicPeriod"/>
            </a:pPr>
            <a:r>
              <a:rPr lang="en-IN" b="1" dirty="0">
                <a:latin typeface="Times New Roman" panose="02020603050405020304" pitchFamily="18" charset="0"/>
                <a:cs typeface="Times New Roman" panose="02020603050405020304" pitchFamily="18" charset="0"/>
              </a:rPr>
              <a:t>SWETHA R                              - 211419104285</a:t>
            </a:r>
          </a:p>
          <a:p>
            <a:pPr marL="342900" indent="-342900">
              <a:buAutoNum type="arabicPeriod"/>
            </a:pPr>
            <a:r>
              <a:rPr lang="en-IN" b="1" dirty="0">
                <a:latin typeface="Times New Roman" panose="02020603050405020304" pitchFamily="18" charset="0"/>
                <a:cs typeface="Times New Roman" panose="02020603050405020304" pitchFamily="18" charset="0"/>
              </a:rPr>
              <a:t>THARINI ABHINAYA S R     - 211419104289</a:t>
            </a:r>
          </a:p>
          <a:p>
            <a:pPr algn="ctr"/>
            <a:endParaRPr lang="en-IN"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 xmlns:a16="http://schemas.microsoft.com/office/drawing/2014/main" id="{0EF7EE06-2BD6-8DF6-233A-2BCF1BF5AABB}"/>
              </a:ext>
            </a:extLst>
          </p:cNvPr>
          <p:cNvSpPr txBox="1"/>
          <p:nvPr/>
        </p:nvSpPr>
        <p:spPr>
          <a:xfrm>
            <a:off x="5015884" y="5452962"/>
            <a:ext cx="3542190"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Coordinator Name &amp; Designation</a:t>
            </a:r>
          </a:p>
          <a:p>
            <a:r>
              <a:rPr lang="en-US" b="1" dirty="0" err="1" smtClean="0">
                <a:latin typeface="Times New Roman" panose="02020603050405020304" pitchFamily="18" charset="0"/>
                <a:cs typeface="Times New Roman" panose="02020603050405020304" pitchFamily="18" charset="0"/>
              </a:rPr>
              <a:t>Valarmathi</a:t>
            </a:r>
            <a:r>
              <a:rPr lang="en-US"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K,M.E</a:t>
            </a:r>
            <a:r>
              <a:rPr lang="en-US" b="1" dirty="0" smtClean="0">
                <a:latin typeface="Times New Roman" panose="02020603050405020304" pitchFamily="18" charset="0"/>
                <a:cs typeface="Times New Roman" panose="02020603050405020304" pitchFamily="18" charset="0"/>
              </a:rPr>
              <a:t>, Ph.D.</a:t>
            </a:r>
            <a:endParaRPr lang="en-US" b="1"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Associate Professor</a:t>
            </a:r>
            <a:endParaRPr lang="en-IN"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91D7C240-87C5-9A22-7FBF-6CD9FEEDF4B3}"/>
              </a:ext>
            </a:extLst>
          </p:cNvPr>
          <p:cNvPicPr>
            <a:picLocks noChangeAspect="1"/>
          </p:cNvPicPr>
          <p:nvPr/>
        </p:nvPicPr>
        <p:blipFill>
          <a:blip r:embed="rId4"/>
          <a:stretch>
            <a:fillRect/>
          </a:stretch>
        </p:blipFill>
        <p:spPr>
          <a:xfrm>
            <a:off x="1297351" y="128368"/>
            <a:ext cx="6285765" cy="1522578"/>
          </a:xfrm>
          <a:prstGeom prst="rect">
            <a:avLst/>
          </a:prstGeom>
        </p:spPr>
      </p:pic>
    </p:spTree>
    <p:extLst>
      <p:ext uri="{BB962C8B-B14F-4D97-AF65-F5344CB8AC3E}">
        <p14:creationId xmlns:p14="http://schemas.microsoft.com/office/powerpoint/2010/main" val="251403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7CB153-7BED-3FBC-DDF7-D463E4C38A4A}"/>
              </a:ext>
            </a:extLst>
          </p:cNvPr>
          <p:cNvSpPr>
            <a:spLocks noGrp="1"/>
          </p:cNvSpPr>
          <p:nvPr>
            <p:ph type="title"/>
          </p:nvPr>
        </p:nvSpPr>
        <p:spPr>
          <a:xfrm>
            <a:off x="628650" y="0"/>
            <a:ext cx="7886700" cy="1146040"/>
          </a:xfrm>
        </p:spPr>
        <p:txBody>
          <a:bodyPr>
            <a:norm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Software / Hardware used</a:t>
            </a:r>
            <a:endParaRPr lang="en-IN" sz="3600" dirty="0"/>
          </a:p>
        </p:txBody>
      </p:sp>
      <p:sp>
        <p:nvSpPr>
          <p:cNvPr id="3" name="Content Placeholder 2">
            <a:extLst>
              <a:ext uri="{FF2B5EF4-FFF2-40B4-BE49-F238E27FC236}">
                <a16:creationId xmlns="" xmlns:a16="http://schemas.microsoft.com/office/drawing/2014/main" id="{D6E063DF-B72D-7476-84E2-B14D1F1D6287}"/>
              </a:ext>
            </a:extLst>
          </p:cNvPr>
          <p:cNvSpPr>
            <a:spLocks noGrp="1"/>
          </p:cNvSpPr>
          <p:nvPr>
            <p:ph sz="half" idx="1"/>
          </p:nvPr>
        </p:nvSpPr>
        <p:spPr>
          <a:xfrm>
            <a:off x="685800" y="1825625"/>
            <a:ext cx="3886200" cy="4351338"/>
          </a:xfrm>
        </p:spPr>
        <p:txBody>
          <a:bodyPr/>
          <a:lstStyle/>
          <a:p>
            <a:pPr marL="0" indent="0">
              <a:buNone/>
            </a:pPr>
            <a:r>
              <a:rPr lang="en-IN" b="1" dirty="0">
                <a:solidFill>
                  <a:srgbClr val="7030A0"/>
                </a:solidFill>
                <a:latin typeface="Times New Roman" panose="02020603050405020304" pitchFamily="18" charset="0"/>
                <a:cs typeface="Times New Roman" panose="02020603050405020304" pitchFamily="18" charset="0"/>
              </a:rPr>
              <a:t>Software</a:t>
            </a:r>
          </a:p>
          <a:p>
            <a:r>
              <a:rPr lang="en-IN" b="1" dirty="0">
                <a:solidFill>
                  <a:srgbClr val="7030A0"/>
                </a:solidFill>
              </a:rPr>
              <a:t> </a:t>
            </a:r>
            <a:r>
              <a:rPr lang="en-IN" sz="2400" dirty="0">
                <a:latin typeface="Times New Roman" panose="02020603050405020304" pitchFamily="18" charset="0"/>
                <a:cs typeface="Times New Roman" panose="02020603050405020304" pitchFamily="18" charset="0"/>
              </a:rPr>
              <a:t>Operating System </a:t>
            </a:r>
          </a:p>
          <a:p>
            <a:pPr marL="0" indent="0">
              <a:buNone/>
            </a:pPr>
            <a:r>
              <a:rPr lang="en-IN" sz="2400" dirty="0">
                <a:latin typeface="Times New Roman" panose="02020603050405020304" pitchFamily="18" charset="0"/>
                <a:cs typeface="Times New Roman" panose="02020603050405020304" pitchFamily="18" charset="0"/>
              </a:rPr>
              <a:t>           :Windows 10 or later</a:t>
            </a:r>
          </a:p>
          <a:p>
            <a:r>
              <a:rPr lang="en-IN" sz="2400" dirty="0">
                <a:latin typeface="Times New Roman" panose="02020603050405020304" pitchFamily="18" charset="0"/>
                <a:cs typeface="Times New Roman" panose="02020603050405020304" pitchFamily="18" charset="0"/>
              </a:rPr>
              <a:t> Tool			                </a:t>
            </a:r>
          </a:p>
          <a:p>
            <a:pPr marL="0" indent="0">
              <a:buNone/>
            </a:pPr>
            <a:r>
              <a:rPr lang="en-IN" sz="2400" dirty="0">
                <a:latin typeface="Times New Roman" panose="02020603050405020304" pitchFamily="18" charset="0"/>
                <a:cs typeface="Times New Roman" panose="02020603050405020304" pitchFamily="18" charset="0"/>
              </a:rPr>
              <a:t>           :Anaconda with   </a:t>
            </a: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Jupyter</a:t>
            </a:r>
            <a:r>
              <a:rPr lang="en-IN" sz="2400" dirty="0">
                <a:latin typeface="Times New Roman" panose="02020603050405020304" pitchFamily="18" charset="0"/>
                <a:cs typeface="Times New Roman" panose="02020603050405020304" pitchFamily="18" charset="0"/>
              </a:rPr>
              <a:t> Notebook</a:t>
            </a:r>
          </a:p>
          <a:p>
            <a:pPr marL="0" indent="0">
              <a:buNone/>
            </a:pPr>
            <a:endParaRPr lang="en-IN" b="1" dirty="0">
              <a:solidFill>
                <a:srgbClr val="7030A0"/>
              </a:solidFill>
            </a:endParaRPr>
          </a:p>
        </p:txBody>
      </p:sp>
      <p:sp>
        <p:nvSpPr>
          <p:cNvPr id="4" name="Content Placeholder 3">
            <a:extLst>
              <a:ext uri="{FF2B5EF4-FFF2-40B4-BE49-F238E27FC236}">
                <a16:creationId xmlns="" xmlns:a16="http://schemas.microsoft.com/office/drawing/2014/main" id="{968685E7-CFE2-ADA9-9F5D-3A0FB2229ADA}"/>
              </a:ext>
            </a:extLst>
          </p:cNvPr>
          <p:cNvSpPr>
            <a:spLocks noGrp="1"/>
          </p:cNvSpPr>
          <p:nvPr>
            <p:ph sz="half" idx="2"/>
          </p:nvPr>
        </p:nvSpPr>
        <p:spPr>
          <a:xfrm>
            <a:off x="5023786" y="1825625"/>
            <a:ext cx="3886200" cy="4351338"/>
          </a:xfrm>
        </p:spPr>
        <p:txBody>
          <a:bodyPr/>
          <a:lstStyle/>
          <a:p>
            <a:pPr marL="0" indent="0">
              <a:buNone/>
            </a:pPr>
            <a:r>
              <a:rPr lang="en-IN" b="1" dirty="0">
                <a:solidFill>
                  <a:srgbClr val="7030A0"/>
                </a:solidFill>
                <a:latin typeface="Times New Roman" panose="02020603050405020304" pitchFamily="18" charset="0"/>
                <a:cs typeface="Times New Roman" panose="02020603050405020304" pitchFamily="18" charset="0"/>
              </a:rPr>
              <a:t>Hardware</a:t>
            </a:r>
          </a:p>
          <a:p>
            <a:pPr algn="just"/>
            <a:r>
              <a:rPr lang="en-IN" sz="2400" dirty="0">
                <a:latin typeface="Times New Roman" panose="02020603050405020304" pitchFamily="18" charset="0"/>
                <a:cs typeface="Times New Roman" panose="02020603050405020304" pitchFamily="18" charset="0"/>
              </a:rPr>
              <a:t>Processor   			: Intel i3</a:t>
            </a:r>
          </a:p>
          <a:p>
            <a:pPr algn="just"/>
            <a:r>
              <a:rPr lang="en-IN" sz="2400" dirty="0">
                <a:latin typeface="Times New Roman" panose="02020603050405020304" pitchFamily="18" charset="0"/>
                <a:cs typeface="Times New Roman" panose="02020603050405020304" pitchFamily="18" charset="0"/>
              </a:rPr>
              <a:t>Hard disk   			: minimum 80 GB</a:t>
            </a:r>
          </a:p>
          <a:p>
            <a:pPr algn="just"/>
            <a:r>
              <a:rPr lang="en-IN" sz="2400" dirty="0">
                <a:latin typeface="Times New Roman" panose="02020603050405020304" pitchFamily="18" charset="0"/>
                <a:cs typeface="Times New Roman" panose="02020603050405020304" pitchFamily="18" charset="0"/>
              </a:rPr>
              <a:t>RAM        			: minimum 2 GB</a:t>
            </a:r>
          </a:p>
          <a:p>
            <a:pPr marL="0" indent="0">
              <a:buNone/>
            </a:pPr>
            <a:endParaRPr lang="en-IN" b="1" dirty="0">
              <a:solidFill>
                <a:srgbClr val="7030A0"/>
              </a:solidFill>
            </a:endParaRPr>
          </a:p>
        </p:txBody>
      </p:sp>
    </p:spTree>
    <p:extLst>
      <p:ext uri="{BB962C8B-B14F-4D97-AF65-F5344CB8AC3E}">
        <p14:creationId xmlns:p14="http://schemas.microsoft.com/office/powerpoint/2010/main" val="3883790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870" y="1547"/>
            <a:ext cx="7691723" cy="886726"/>
          </a:xfrm>
        </p:spPr>
        <p:txBody>
          <a:bodyPr>
            <a:norm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Architecture / Methodology used</a:t>
            </a:r>
            <a:endParaRPr lang="en-AU" sz="3600" b="1"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rotWithShape="1">
          <a:blip r:embed="rId2">
            <a:extLst>
              <a:ext uri="{28A0092B-C50C-407E-A947-70E740481C1C}">
                <a14:useLocalDpi xmlns:a14="http://schemas.microsoft.com/office/drawing/2010/main" val="0"/>
              </a:ext>
            </a:extLst>
          </a:blip>
          <a:srcRect l="3407" t="1555" r="7957" b="1555"/>
          <a:stretch/>
        </p:blipFill>
        <p:spPr>
          <a:xfrm>
            <a:off x="1119548" y="1498216"/>
            <a:ext cx="7141893" cy="4387369"/>
          </a:xfrm>
        </p:spPr>
      </p:pic>
      <p:sp>
        <p:nvSpPr>
          <p:cNvPr id="9" name="TextBox 8"/>
          <p:cNvSpPr txBox="1"/>
          <p:nvPr/>
        </p:nvSpPr>
        <p:spPr>
          <a:xfrm>
            <a:off x="461390" y="2282869"/>
            <a:ext cx="2387600" cy="415498"/>
          </a:xfrm>
          <a:prstGeom prst="rect">
            <a:avLst/>
          </a:prstGeom>
          <a:noFill/>
        </p:spPr>
        <p:txBody>
          <a:bodyPr wrap="square" rtlCol="0">
            <a:spAutoFit/>
          </a:bodyPr>
          <a:lstStyle/>
          <a:p>
            <a:r>
              <a:rPr lang="en-IN" sz="2100" dirty="0">
                <a:latin typeface="Times New Roman" panose="02020603050405020304" pitchFamily="18" charset="0"/>
                <a:cs typeface="Times New Roman" panose="02020603050405020304" pitchFamily="18" charset="0"/>
              </a:rPr>
              <a:t>            Website</a:t>
            </a:r>
          </a:p>
        </p:txBody>
      </p:sp>
      <p:sp>
        <p:nvSpPr>
          <p:cNvPr id="10" name="TextBox 9"/>
          <p:cNvSpPr txBox="1"/>
          <p:nvPr/>
        </p:nvSpPr>
        <p:spPr>
          <a:xfrm>
            <a:off x="4368366" y="2337386"/>
            <a:ext cx="2526323" cy="415498"/>
          </a:xfrm>
          <a:prstGeom prst="rect">
            <a:avLst/>
          </a:prstGeom>
          <a:noFill/>
        </p:spPr>
        <p:txBody>
          <a:bodyPr wrap="square" rtlCol="0">
            <a:spAutoFit/>
          </a:bodyPr>
          <a:lstStyle/>
          <a:p>
            <a:r>
              <a:rPr lang="en-IN" sz="2100" dirty="0">
                <a:latin typeface="Times New Roman" panose="02020603050405020304" pitchFamily="18" charset="0"/>
                <a:cs typeface="Times New Roman" panose="02020603050405020304" pitchFamily="18" charset="0"/>
              </a:rPr>
              <a:t>Dataset</a:t>
            </a:r>
            <a:endParaRPr lang="en-IN" sz="2775"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6715435" y="2276968"/>
            <a:ext cx="2653103" cy="415498"/>
          </a:xfrm>
          <a:prstGeom prst="rect">
            <a:avLst/>
          </a:prstGeom>
          <a:noFill/>
        </p:spPr>
        <p:txBody>
          <a:bodyPr wrap="square" rtlCol="0">
            <a:spAutoFit/>
          </a:bodyPr>
          <a:lstStyle/>
          <a:p>
            <a:r>
              <a:rPr lang="en-IN" sz="2100" dirty="0" err="1">
                <a:latin typeface="Times New Roman" panose="02020603050405020304" pitchFamily="18" charset="0"/>
                <a:cs typeface="Times New Roman" panose="02020603050405020304" pitchFamily="18" charset="0"/>
              </a:rPr>
              <a:t>Preprocessing</a:t>
            </a:r>
            <a:endParaRPr lang="en-IN" sz="2775"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622119" y="4102405"/>
            <a:ext cx="2524454" cy="415498"/>
          </a:xfrm>
          <a:prstGeom prst="rect">
            <a:avLst/>
          </a:prstGeom>
          <a:noFill/>
        </p:spPr>
        <p:txBody>
          <a:bodyPr wrap="square" rtlCol="0">
            <a:spAutoFit/>
          </a:bodyPr>
          <a:lstStyle/>
          <a:p>
            <a:r>
              <a:rPr lang="en-IN" sz="2100" dirty="0">
                <a:latin typeface="Times New Roman" panose="02020603050405020304" pitchFamily="18" charset="0"/>
                <a:cs typeface="Times New Roman" panose="02020603050405020304" pitchFamily="18" charset="0"/>
              </a:rPr>
              <a:t>Model</a:t>
            </a:r>
            <a:endParaRPr lang="en-IN" sz="2775"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3122643" y="4029079"/>
            <a:ext cx="3470384" cy="415498"/>
          </a:xfrm>
          <a:prstGeom prst="rect">
            <a:avLst/>
          </a:prstGeom>
          <a:noFill/>
        </p:spPr>
        <p:txBody>
          <a:bodyPr wrap="square" rtlCol="0">
            <a:spAutoFit/>
          </a:bodyPr>
          <a:lstStyle/>
          <a:p>
            <a:r>
              <a:rPr lang="en-IN" sz="2100" dirty="0">
                <a:latin typeface="Times New Roman" panose="02020603050405020304" pitchFamily="18" charset="0"/>
                <a:cs typeface="Times New Roman" panose="02020603050405020304" pitchFamily="18" charset="0"/>
              </a:rPr>
              <a:t>Accuracy</a:t>
            </a:r>
            <a:endParaRPr lang="en-IN" sz="2775"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5013632" y="4129041"/>
            <a:ext cx="3092012" cy="738664"/>
          </a:xfrm>
          <a:prstGeom prst="rect">
            <a:avLst/>
          </a:prstGeom>
          <a:noFill/>
        </p:spPr>
        <p:txBody>
          <a:bodyPr wrap="square" rtlCol="0">
            <a:spAutoFit/>
          </a:bodyPr>
          <a:lstStyle/>
          <a:p>
            <a:r>
              <a:rPr lang="en-IN" sz="2100" dirty="0">
                <a:latin typeface="Times New Roman" panose="02020603050405020304" pitchFamily="18" charset="0"/>
                <a:cs typeface="Times New Roman" panose="02020603050405020304" pitchFamily="18" charset="0"/>
              </a:rPr>
              <a:t>Algorithm</a:t>
            </a:r>
          </a:p>
          <a:p>
            <a:r>
              <a:rPr lang="en-IN" sz="2100" dirty="0">
                <a:latin typeface="Times New Roman" panose="02020603050405020304" pitchFamily="18" charset="0"/>
                <a:cs typeface="Times New Roman" panose="02020603050405020304" pitchFamily="18" charset="0"/>
              </a:rPr>
              <a:t>Implementation</a:t>
            </a:r>
          </a:p>
        </p:txBody>
      </p:sp>
      <p:sp>
        <p:nvSpPr>
          <p:cNvPr id="16" name="TextBox 15"/>
          <p:cNvSpPr txBox="1"/>
          <p:nvPr/>
        </p:nvSpPr>
        <p:spPr>
          <a:xfrm>
            <a:off x="6970840" y="4423559"/>
            <a:ext cx="2794363" cy="415498"/>
          </a:xfrm>
          <a:prstGeom prst="rect">
            <a:avLst/>
          </a:prstGeom>
          <a:noFill/>
        </p:spPr>
        <p:txBody>
          <a:bodyPr wrap="square" rtlCol="0">
            <a:spAutoFit/>
          </a:bodyPr>
          <a:lstStyle/>
          <a:p>
            <a:r>
              <a:rPr lang="en-IN" sz="2100" dirty="0">
                <a:latin typeface="Times New Roman" panose="02020603050405020304" pitchFamily="18" charset="0"/>
                <a:cs typeface="Times New Roman" panose="02020603050405020304" pitchFamily="18" charset="0"/>
              </a:rPr>
              <a:t>Visualization</a:t>
            </a:r>
            <a:endParaRPr lang="en-IN" sz="2775"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1751346" y="5885585"/>
            <a:ext cx="2033954" cy="415498"/>
          </a:xfrm>
          <a:prstGeom prst="rect">
            <a:avLst/>
          </a:prstGeom>
          <a:noFill/>
        </p:spPr>
        <p:txBody>
          <a:bodyPr wrap="square" rtlCol="0">
            <a:spAutoFit/>
          </a:bodyPr>
          <a:lstStyle/>
          <a:p>
            <a:r>
              <a:rPr lang="en-IN" sz="2100" dirty="0">
                <a:latin typeface="Times New Roman" panose="02020603050405020304" pitchFamily="18" charset="0"/>
                <a:cs typeface="Times New Roman" panose="02020603050405020304" pitchFamily="18" charset="0"/>
              </a:rPr>
              <a:t>Input</a:t>
            </a:r>
            <a:endParaRPr lang="en-IN" sz="2775"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4094461" y="5677836"/>
            <a:ext cx="2149936" cy="415498"/>
          </a:xfrm>
          <a:prstGeom prst="rect">
            <a:avLst/>
          </a:prstGeom>
          <a:noFill/>
        </p:spPr>
        <p:txBody>
          <a:bodyPr wrap="square" rtlCol="0">
            <a:spAutoFit/>
          </a:bodyPr>
          <a:lstStyle/>
          <a:p>
            <a:r>
              <a:rPr lang="en-IN" sz="2100" dirty="0">
                <a:latin typeface="Times New Roman" panose="02020603050405020304" pitchFamily="18" charset="0"/>
                <a:cs typeface="Times New Roman" panose="02020603050405020304" pitchFamily="18" charset="0"/>
              </a:rPr>
              <a:t>Deploy</a:t>
            </a:r>
            <a:endParaRPr lang="en-IN" sz="2775"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6511982" y="5847380"/>
            <a:ext cx="2217614" cy="415498"/>
          </a:xfrm>
          <a:prstGeom prst="rect">
            <a:avLst/>
          </a:prstGeom>
          <a:noFill/>
        </p:spPr>
        <p:txBody>
          <a:bodyPr wrap="square" rtlCol="0">
            <a:spAutoFit/>
          </a:bodyPr>
          <a:lstStyle/>
          <a:p>
            <a:r>
              <a:rPr lang="en-IN" sz="2100" dirty="0">
                <a:latin typeface="Times New Roman" panose="02020603050405020304" pitchFamily="18" charset="0"/>
                <a:cs typeface="Times New Roman" panose="02020603050405020304" pitchFamily="18" charset="0"/>
              </a:rPr>
              <a:t>Output</a:t>
            </a:r>
            <a:endParaRPr lang="en-IN" sz="2775" dirty="0">
              <a:latin typeface="Times New Roman" panose="02020603050405020304" pitchFamily="18" charset="0"/>
              <a:cs typeface="Times New Roman" panose="02020603050405020304" pitchFamily="18" charset="0"/>
            </a:endParaRPr>
          </a:p>
        </p:txBody>
      </p:sp>
      <p:pic>
        <p:nvPicPr>
          <p:cNvPr id="1026" name="Picture 2" descr="Chrome Logo PNG Transparent &amp; SVG Vector - Freebie Suppl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4551" y="1353811"/>
            <a:ext cx="1151598" cy="9835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atabase Logo png download - 1200*1200 - Free Transparent Data png  Download. - CleanPNG / Kis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8451" y="1078812"/>
            <a:ext cx="1270363" cy="127036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16678" r="11175" b="7318"/>
          <a:stretch/>
        </p:blipFill>
        <p:spPr>
          <a:xfrm>
            <a:off x="7257883" y="905691"/>
            <a:ext cx="1476000" cy="1368000"/>
          </a:xfrm>
          <a:prstGeom prst="rect">
            <a:avLst/>
          </a:prstGeom>
        </p:spPr>
      </p:pic>
      <p:pic>
        <p:nvPicPr>
          <p:cNvPr id="1038" name="Picture 14" descr="Data Visualization Isolated Icon. Simple Element Illustration from  Technology Concept Icons Stock Vector - Illustration of data, analysis:  142287524"/>
          <p:cNvPicPr>
            <a:picLocks noChangeAspect="1" noChangeArrowheads="1"/>
          </p:cNvPicPr>
          <p:nvPr/>
        </p:nvPicPr>
        <p:blipFill rotWithShape="1">
          <a:blip r:embed="rId6">
            <a:extLst>
              <a:ext uri="{28A0092B-C50C-407E-A947-70E740481C1C}">
                <a14:useLocalDpi xmlns:a14="http://schemas.microsoft.com/office/drawing/2010/main" val="0"/>
              </a:ext>
            </a:extLst>
          </a:blip>
          <a:srcRect l="23006" t="17684" r="22954" b="28275"/>
          <a:stretch/>
        </p:blipFill>
        <p:spPr bwMode="auto">
          <a:xfrm rot="10800000" flipH="1" flipV="1">
            <a:off x="7073336" y="3479651"/>
            <a:ext cx="968650" cy="96865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nput Icon Vector from Programming Concept. Thin Line Illustration of Input  Editable Stroke Stock Vector - Illustration of arrow, stamp: 192181053"/>
          <p:cNvPicPr>
            <a:picLocks noChangeAspect="1" noChangeArrowheads="1"/>
          </p:cNvPicPr>
          <p:nvPr/>
        </p:nvPicPr>
        <p:blipFill rotWithShape="1">
          <a:blip r:embed="rId7">
            <a:extLst>
              <a:ext uri="{28A0092B-C50C-407E-A947-70E740481C1C}">
                <a14:useLocalDpi xmlns:a14="http://schemas.microsoft.com/office/drawing/2010/main" val="0"/>
              </a:ext>
            </a:extLst>
          </a:blip>
          <a:srcRect l="22617" t="34879" r="20734" b="24898"/>
          <a:stretch/>
        </p:blipFill>
        <p:spPr bwMode="auto">
          <a:xfrm>
            <a:off x="1505726" y="4982012"/>
            <a:ext cx="1343264" cy="1007448"/>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Machine Learning Model Icon, HD Png Download , Transparent Png Image -  PNGitem"/>
          <p:cNvPicPr>
            <a:picLocks noChangeAspect="1" noChangeArrowheads="1"/>
          </p:cNvPicPr>
          <p:nvPr/>
        </p:nvPicPr>
        <p:blipFill rotWithShape="1">
          <a:blip r:embed="rId8">
            <a:extLst>
              <a:ext uri="{28A0092B-C50C-407E-A947-70E740481C1C}">
                <a14:useLocalDpi xmlns:a14="http://schemas.microsoft.com/office/drawing/2010/main" val="0"/>
              </a:ext>
            </a:extLst>
          </a:blip>
          <a:srcRect l="75" t="349" r="-75" b="6792"/>
          <a:stretch/>
        </p:blipFill>
        <p:spPr bwMode="auto">
          <a:xfrm>
            <a:off x="1144155" y="3194769"/>
            <a:ext cx="1008000" cy="93600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File:Solid white.svg - Wikipedi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flipV="1">
            <a:off x="6539320" y="5012592"/>
            <a:ext cx="726470" cy="72647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4" descr="output Icon - Free PNG &amp; SVG 1825406 - Noun Project"/>
          <p:cNvPicPr>
            <a:picLocks noChangeAspect="1" noChangeArrowheads="1"/>
          </p:cNvPicPr>
          <p:nvPr/>
        </p:nvPicPr>
        <p:blipFill rotWithShape="1">
          <a:blip r:embed="rId10">
            <a:extLst>
              <a:ext uri="{28A0092B-C50C-407E-A947-70E740481C1C}">
                <a14:useLocalDpi xmlns:a14="http://schemas.microsoft.com/office/drawing/2010/main" val="0"/>
              </a:ext>
            </a:extLst>
          </a:blip>
          <a:srcRect l="-2907" t="12427" r="-3158" b="12573"/>
          <a:stretch/>
        </p:blipFill>
        <p:spPr bwMode="auto">
          <a:xfrm>
            <a:off x="6553558" y="4849642"/>
            <a:ext cx="126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Artificial Intelligence and Machine Learning Algorithms: 4 Types You Should  Know"/>
          <p:cNvPicPr>
            <a:picLocks noChangeAspect="1" noChangeArrowheads="1"/>
          </p:cNvPicPr>
          <p:nvPr/>
        </p:nvPicPr>
        <p:blipFill rotWithShape="1">
          <a:blip r:embed="rId11">
            <a:extLst>
              <a:ext uri="{28A0092B-C50C-407E-A947-70E740481C1C}">
                <a14:useLocalDpi xmlns:a14="http://schemas.microsoft.com/office/drawing/2010/main" val="0"/>
              </a:ext>
            </a:extLst>
          </a:blip>
          <a:srcRect l="30853" t="5781" r="31025" b="19527"/>
          <a:stretch/>
        </p:blipFill>
        <p:spPr bwMode="auto">
          <a:xfrm>
            <a:off x="5339010" y="3175724"/>
            <a:ext cx="990407" cy="970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18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F41DD3-ED80-8A9F-A0BB-5271710DB175}"/>
              </a:ext>
            </a:extLst>
          </p:cNvPr>
          <p:cNvSpPr>
            <a:spLocks noGrp="1"/>
          </p:cNvSpPr>
          <p:nvPr>
            <p:ph type="title"/>
          </p:nvPr>
        </p:nvSpPr>
        <p:spPr>
          <a:xfrm>
            <a:off x="889355" y="0"/>
            <a:ext cx="8091015" cy="990600"/>
          </a:xfrm>
        </p:spPr>
        <p:txBody>
          <a:bodyPr>
            <a:noAutofit/>
          </a:bodyPr>
          <a:lstStyle/>
          <a:p>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Flow Chart/DFD/ER </a:t>
            </a:r>
            <a:endParaRPr lang="en-IN" sz="3200" b="1" dirty="0">
              <a:latin typeface="Times New Roman" panose="02020603050405020304" pitchFamily="18" charset="0"/>
              <a:cs typeface="Times New Roman" panose="02020603050405020304" pitchFamily="18" charset="0"/>
            </a:endParaRPr>
          </a:p>
        </p:txBody>
      </p:sp>
      <p:pic>
        <p:nvPicPr>
          <p:cNvPr id="4" name="drawingObject33">
            <a:extLst>
              <a:ext uri="{FF2B5EF4-FFF2-40B4-BE49-F238E27FC236}">
                <a16:creationId xmlns="" xmlns:a16="http://schemas.microsoft.com/office/drawing/2014/main" id="{B1C999E0-68DB-55E8-04D1-D4A7F9D2325E}"/>
              </a:ext>
            </a:extLst>
          </p:cNvPr>
          <p:cNvPicPr>
            <a:picLocks noGrp="1"/>
          </p:cNvPicPr>
          <p:nvPr>
            <p:ph idx="1"/>
          </p:nvPr>
        </p:nvPicPr>
        <p:blipFill>
          <a:blip r:embed="rId2"/>
          <a:stretch/>
        </p:blipFill>
        <p:spPr>
          <a:xfrm>
            <a:off x="2716520" y="1685419"/>
            <a:ext cx="4571999" cy="4725005"/>
          </a:xfrm>
          <a:prstGeom prst="rect">
            <a:avLst/>
          </a:prstGeom>
          <a:noFill/>
        </p:spPr>
      </p:pic>
      <p:sp>
        <p:nvSpPr>
          <p:cNvPr id="6" name="TextBox 5">
            <a:extLst>
              <a:ext uri="{FF2B5EF4-FFF2-40B4-BE49-F238E27FC236}">
                <a16:creationId xmlns="" xmlns:a16="http://schemas.microsoft.com/office/drawing/2014/main" id="{8BD07CE6-F3AD-F57E-1E0E-A178248E28A9}"/>
              </a:ext>
            </a:extLst>
          </p:cNvPr>
          <p:cNvSpPr txBox="1"/>
          <p:nvPr/>
        </p:nvSpPr>
        <p:spPr>
          <a:xfrm>
            <a:off x="524578" y="1239202"/>
            <a:ext cx="4572000" cy="523220"/>
          </a:xfrm>
          <a:prstGeom prst="rect">
            <a:avLst/>
          </a:prstGeom>
          <a:noFill/>
        </p:spPr>
        <p:txBody>
          <a:bodyPr wrap="square">
            <a:spAutoFit/>
          </a:bodyPr>
          <a:lstStyle/>
          <a:p>
            <a:r>
              <a:rPr lang="en-IN" sz="2800" b="1" dirty="0">
                <a:solidFill>
                  <a:srgbClr val="7030A0"/>
                </a:solidFill>
                <a:latin typeface="Times New Roman" panose="02020603050405020304" pitchFamily="18" charset="0"/>
                <a:cs typeface="Times New Roman" panose="02020603050405020304" pitchFamily="18" charset="0"/>
              </a:rPr>
              <a:t>Dataflow Diagram</a:t>
            </a:r>
            <a:endParaRPr lang="en-IN" sz="2800" dirty="0">
              <a:solidFill>
                <a:srgbClr val="7030A0"/>
              </a:solidFill>
            </a:endParaRPr>
          </a:p>
        </p:txBody>
      </p:sp>
    </p:spTree>
    <p:extLst>
      <p:ext uri="{BB962C8B-B14F-4D97-AF65-F5344CB8AC3E}">
        <p14:creationId xmlns:p14="http://schemas.microsoft.com/office/powerpoint/2010/main" val="3947306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16D69E-2D0A-251E-0417-C6E84B8A4BF1}"/>
              </a:ext>
            </a:extLst>
          </p:cNvPr>
          <p:cNvSpPr>
            <a:spLocks noGrp="1"/>
          </p:cNvSpPr>
          <p:nvPr>
            <p:ph type="title"/>
          </p:nvPr>
        </p:nvSpPr>
        <p:spPr>
          <a:xfrm>
            <a:off x="628650" y="692385"/>
            <a:ext cx="7886700" cy="982411"/>
          </a:xfrm>
        </p:spPr>
        <p:txBody>
          <a:bodyPr>
            <a:normAutofit/>
          </a:bodyPr>
          <a:lstStyle/>
          <a:p>
            <a:r>
              <a:rPr lang="en-IN" sz="2800" b="1" dirty="0">
                <a:solidFill>
                  <a:srgbClr val="7030A0"/>
                </a:solidFill>
                <a:latin typeface="Times New Roman" panose="02020603050405020304" pitchFamily="18" charset="0"/>
                <a:cs typeface="Times New Roman" panose="02020603050405020304" pitchFamily="18" charset="0"/>
              </a:rPr>
              <a:t>ER Diagram</a:t>
            </a:r>
          </a:p>
        </p:txBody>
      </p:sp>
      <p:pic>
        <p:nvPicPr>
          <p:cNvPr id="3" name="drawingObject31">
            <a:extLst>
              <a:ext uri="{FF2B5EF4-FFF2-40B4-BE49-F238E27FC236}">
                <a16:creationId xmlns="" xmlns:a16="http://schemas.microsoft.com/office/drawing/2014/main" id="{0C31C2AB-AF0F-F52D-0961-F607F2F43C63}"/>
              </a:ext>
            </a:extLst>
          </p:cNvPr>
          <p:cNvPicPr/>
          <p:nvPr/>
        </p:nvPicPr>
        <p:blipFill>
          <a:blip r:embed="rId2"/>
          <a:stretch/>
        </p:blipFill>
        <p:spPr>
          <a:xfrm>
            <a:off x="895149" y="1482291"/>
            <a:ext cx="7744218" cy="4683324"/>
          </a:xfrm>
          <a:prstGeom prst="rect">
            <a:avLst/>
          </a:prstGeom>
          <a:noFill/>
        </p:spPr>
      </p:pic>
      <p:sp>
        <p:nvSpPr>
          <p:cNvPr id="5" name="TextBox 4">
            <a:extLst>
              <a:ext uri="{FF2B5EF4-FFF2-40B4-BE49-F238E27FC236}">
                <a16:creationId xmlns="" xmlns:a16="http://schemas.microsoft.com/office/drawing/2014/main" id="{49B7C79B-03C4-696E-83B4-475CEE7CFA8A}"/>
              </a:ext>
            </a:extLst>
          </p:cNvPr>
          <p:cNvSpPr txBox="1"/>
          <p:nvPr/>
        </p:nvSpPr>
        <p:spPr>
          <a:xfrm>
            <a:off x="972151" y="185219"/>
            <a:ext cx="7821219" cy="646331"/>
          </a:xfrm>
          <a:prstGeom prst="rect">
            <a:avLst/>
          </a:prstGeom>
          <a:noFill/>
        </p:spPr>
        <p:txBody>
          <a:bodyPr wrap="square">
            <a:spAutoFit/>
          </a:bodyPr>
          <a:lstStyle/>
          <a:p>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Flow Chart/DFD/ER </a:t>
            </a:r>
            <a:endParaRPr lang="en-IN" sz="3600" dirty="0"/>
          </a:p>
        </p:txBody>
      </p:sp>
    </p:spTree>
    <p:extLst>
      <p:ext uri="{BB962C8B-B14F-4D97-AF65-F5344CB8AC3E}">
        <p14:creationId xmlns:p14="http://schemas.microsoft.com/office/powerpoint/2010/main" val="75749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626" y="687605"/>
            <a:ext cx="6447501" cy="990600"/>
          </a:xfrm>
        </p:spPr>
        <p:txBody>
          <a:bodyPr>
            <a:normAutofit/>
          </a:bodyPr>
          <a:lstStyle/>
          <a:p>
            <a:r>
              <a:rPr lang="en-IN" sz="2800" b="1" dirty="0">
                <a:solidFill>
                  <a:srgbClr val="7030A0"/>
                </a:solidFill>
                <a:latin typeface="Times New Roman" panose="02020603050405020304" pitchFamily="18" charset="0"/>
                <a:cs typeface="Times New Roman" panose="02020603050405020304" pitchFamily="18" charset="0"/>
              </a:rPr>
              <a:t>Sequence Diagram</a:t>
            </a:r>
          </a:p>
        </p:txBody>
      </p:sp>
      <p:pic>
        <p:nvPicPr>
          <p:cNvPr id="4" name="Content Placeholder 3"/>
          <p:cNvPicPr>
            <a:picLocks noGrp="1"/>
          </p:cNvPicPr>
          <p:nvPr>
            <p:ph idx="1"/>
          </p:nvPr>
        </p:nvPicPr>
        <p:blipFill>
          <a:blip r:embed="rId2"/>
          <a:stretch>
            <a:fillRect/>
          </a:stretch>
        </p:blipFill>
        <p:spPr>
          <a:xfrm>
            <a:off x="849677" y="1755796"/>
            <a:ext cx="7444645" cy="4241344"/>
          </a:xfrm>
          <a:prstGeom prst="rect">
            <a:avLst/>
          </a:prstGeom>
        </p:spPr>
      </p:pic>
      <p:sp>
        <p:nvSpPr>
          <p:cNvPr id="5" name="TextBox 4">
            <a:extLst>
              <a:ext uri="{FF2B5EF4-FFF2-40B4-BE49-F238E27FC236}">
                <a16:creationId xmlns="" xmlns:a16="http://schemas.microsoft.com/office/drawing/2014/main" id="{B4E70DB1-2446-2379-3043-FFD65A34CD1E}"/>
              </a:ext>
            </a:extLst>
          </p:cNvPr>
          <p:cNvSpPr txBox="1"/>
          <p:nvPr/>
        </p:nvSpPr>
        <p:spPr>
          <a:xfrm>
            <a:off x="952901" y="118276"/>
            <a:ext cx="8123722" cy="646331"/>
          </a:xfrm>
          <a:prstGeom prst="rect">
            <a:avLst/>
          </a:prstGeom>
          <a:noFill/>
        </p:spPr>
        <p:txBody>
          <a:bodyPr wrap="square">
            <a:spAutoFit/>
          </a:bodyPr>
          <a:lstStyle/>
          <a:p>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Flow Chart/DFD/ER </a:t>
            </a:r>
            <a:endParaRPr lang="en-IN" sz="3600" dirty="0"/>
          </a:p>
        </p:txBody>
      </p:sp>
    </p:spTree>
    <p:extLst>
      <p:ext uri="{BB962C8B-B14F-4D97-AF65-F5344CB8AC3E}">
        <p14:creationId xmlns:p14="http://schemas.microsoft.com/office/powerpoint/2010/main" val="1025344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39F94D-F1AD-E73D-B76B-E3492891EF8D}"/>
              </a:ext>
            </a:extLst>
          </p:cNvPr>
          <p:cNvSpPr>
            <a:spLocks noGrp="1"/>
          </p:cNvSpPr>
          <p:nvPr>
            <p:ph type="title"/>
          </p:nvPr>
        </p:nvSpPr>
        <p:spPr>
          <a:xfrm>
            <a:off x="94115" y="611806"/>
            <a:ext cx="9338644" cy="990600"/>
          </a:xfrm>
        </p:spPr>
        <p:txBody>
          <a:bodyPr>
            <a:noAutofit/>
          </a:bodyPr>
          <a:lstStyle/>
          <a:p>
            <a:pPr algn="ctr"/>
            <a:r>
              <a:rPr lang="en-IN" sz="3600" b="1" dirty="0">
                <a:solidFill>
                  <a:srgbClr val="7030A0"/>
                </a:solidFill>
                <a:latin typeface="Times New Roman" panose="02020603050405020304" pitchFamily="18" charset="0"/>
                <a:cs typeface="Times New Roman" panose="02020603050405020304" pitchFamily="18" charset="0"/>
              </a:rPr>
              <a:t>Module Description</a:t>
            </a:r>
            <a:r>
              <a:rPr lang="en-IN" sz="5400" b="1" dirty="0">
                <a:solidFill>
                  <a:srgbClr val="7030A0"/>
                </a:solidFill>
                <a:latin typeface="Times New Roman" panose="02020603050405020304" pitchFamily="18" charset="0"/>
                <a:cs typeface="Times New Roman" panose="02020603050405020304" pitchFamily="18" charset="0"/>
              </a:rPr>
              <a:t/>
            </a:r>
            <a:br>
              <a:rPr lang="en-IN" sz="5400" b="1" dirty="0">
                <a:solidFill>
                  <a:srgbClr val="7030A0"/>
                </a:solidFill>
                <a:latin typeface="Times New Roman" panose="02020603050405020304" pitchFamily="18" charset="0"/>
                <a:cs typeface="Times New Roman" panose="02020603050405020304" pitchFamily="18" charset="0"/>
              </a:rPr>
            </a:br>
            <a:r>
              <a:rPr lang="en-IN" sz="4050" b="1" dirty="0">
                <a:latin typeface="Times New Roman" panose="02020603050405020304" pitchFamily="18" charset="0"/>
                <a:cs typeface="Times New Roman" panose="02020603050405020304" pitchFamily="18" charset="0"/>
              </a:rPr>
              <a:t/>
            </a:r>
            <a:br>
              <a:rPr lang="en-IN" sz="4050" b="1" dirty="0">
                <a:latin typeface="Times New Roman" panose="02020603050405020304" pitchFamily="18" charset="0"/>
                <a:cs typeface="Times New Roman" panose="02020603050405020304" pitchFamily="18" charset="0"/>
              </a:rPr>
            </a:br>
            <a:endParaRPr lang="en-IN" sz="5400" dirty="0"/>
          </a:p>
        </p:txBody>
      </p:sp>
      <p:sp>
        <p:nvSpPr>
          <p:cNvPr id="3" name="Content Placeholder 2">
            <a:extLst>
              <a:ext uri="{FF2B5EF4-FFF2-40B4-BE49-F238E27FC236}">
                <a16:creationId xmlns="" xmlns:a16="http://schemas.microsoft.com/office/drawing/2014/main" id="{3F7626D1-B364-4EDA-A4EC-C63DEFBB2559}"/>
              </a:ext>
            </a:extLst>
          </p:cNvPr>
          <p:cNvSpPr>
            <a:spLocks noGrp="1"/>
          </p:cNvSpPr>
          <p:nvPr>
            <p:ph idx="1"/>
          </p:nvPr>
        </p:nvSpPr>
        <p:spPr>
          <a:xfrm>
            <a:off x="508001" y="2084414"/>
            <a:ext cx="8335210" cy="3638560"/>
          </a:xfrm>
        </p:spPr>
        <p:txBody>
          <a:bodyPr>
            <a:normAutofit lnSpcReduction="10000"/>
          </a:bodyPr>
          <a:lstStyle/>
          <a:p>
            <a:pPr marR="82391" algn="just">
              <a:lnSpc>
                <a:spcPct val="110000"/>
              </a:lnSpc>
              <a:spcAft>
                <a:spcPts val="600"/>
              </a:spcAft>
            </a:pPr>
            <a:r>
              <a:rPr lang="en-IN"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19"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z="2400" spc="-19"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spc="15"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a:t>
            </a:r>
            <a:r>
              <a:rPr lang="en-IN" sz="2400" spc="4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2400" spc="7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das</a:t>
            </a:r>
            <a:r>
              <a:rPr lang="en-IN" sz="2400" spc="6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a:t>
            </a:r>
            <a:r>
              <a:rPr lang="en-IN" sz="2400" spc="6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nly</a:t>
            </a:r>
            <a:r>
              <a:rPr lang="en-IN" sz="2400" spc="7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2400" spc="6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yth</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6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es</a:t>
            </a:r>
            <a:r>
              <a:rPr lang="en-IN" sz="2400" spc="8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5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a:t>
            </a:r>
            <a:r>
              <a:rPr lang="en-IN" sz="2400" spc="6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ep</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4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nd</a:t>
            </a:r>
            <a:r>
              <a:rPr lang="en-IN" sz="2400" spc="6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5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oc</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2400" spc="-3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5"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19"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z="2400" spc="-19"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spc="15"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a:t>
            </a:r>
            <a:r>
              <a:rPr lang="en-IN" sz="2400" spc="-4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u</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2400" spc="-2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or</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38"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spc="19"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5"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5"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z="2400" spc="19"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15"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5"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z="2400" spc="23"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95"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op</a:t>
            </a:r>
            <a:r>
              <a:rPr lang="en-IN" sz="2400" spc="23"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4"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5"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5"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1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spc="-1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4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2400" spc="-2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ling</a:t>
            </a:r>
            <a:r>
              <a:rPr lang="en-IN" sz="2400" spc="-2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mu</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3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 ar</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whi</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das</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2400" spc="2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or d</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a:t>
            </a:r>
            <a:r>
              <a:rPr lang="en-IN" sz="2400" spc="2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3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ni</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and</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p>
          <a:p>
            <a:pPr marR="82391" algn="just">
              <a:lnSpc>
                <a:spcPct val="110000"/>
              </a:lnSpc>
              <a:spcAft>
                <a:spcPts val="600"/>
              </a:spcAft>
            </a:pP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 a</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pow</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ul</a:t>
            </a:r>
            <a:r>
              <a:rPr lang="en-IN" sz="2400" spc="-3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 </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nin</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fo</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ing</a:t>
            </a:r>
            <a:r>
              <a:rPr lang="en-IN" sz="2400" spc="-2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data</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 </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ed</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 </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hine</a:t>
            </a:r>
            <a:r>
              <a:rPr lang="en-IN" sz="2400" spc="7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ning</a:t>
            </a:r>
            <a:r>
              <a:rPr lang="en-IN" sz="2400" spc="7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or</a:t>
            </a:r>
            <a:r>
              <a:rPr lang="en-IN" sz="2400" spc="7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er</a:t>
            </a:r>
            <a:r>
              <a:rPr lang="en-IN" sz="2400" spc="7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a:t>
            </a:r>
            <a:r>
              <a:rPr lang="en-IN" sz="2400" spc="8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8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2400" spc="11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7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nv</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es</a:t>
            </a:r>
            <a:r>
              <a:rPr lang="en-IN" sz="2400" spc="8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ing</a:t>
            </a:r>
            <a:r>
              <a:rPr lang="en-IN" sz="2400" spc="7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7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a:t>
            </a:r>
            <a:r>
              <a:rPr lang="en-IN" sz="2400" spc="8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into</a:t>
            </a:r>
            <a:r>
              <a:rPr lang="en-IN" sz="2400" spc="7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a:t>
            </a:r>
            <a:r>
              <a:rPr lang="en-IN" sz="2400" spc="127"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a:t>
            </a:r>
            <a:r>
              <a:rPr lang="en-IN" sz="2400" spc="11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9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be</a:t>
            </a:r>
            <a:r>
              <a:rPr lang="en-IN" sz="2400" spc="11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ily</a:t>
            </a:r>
            <a:r>
              <a:rPr lang="en-IN" sz="2400" spc="11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under</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tood</a:t>
            </a:r>
            <a:r>
              <a:rPr lang="en-IN" sz="2400" spc="127"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2400" spc="13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oc</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ss</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2400" spc="11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by</a:t>
            </a:r>
            <a:r>
              <a:rPr lang="en-IN" sz="2400" spc="11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11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or</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z="2400" spc="-3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2400" spc="13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600" dirty="0"/>
          </a:p>
        </p:txBody>
      </p:sp>
      <p:sp>
        <p:nvSpPr>
          <p:cNvPr id="5" name="TextBox 4">
            <a:extLst>
              <a:ext uri="{FF2B5EF4-FFF2-40B4-BE49-F238E27FC236}">
                <a16:creationId xmlns="" xmlns:a16="http://schemas.microsoft.com/office/drawing/2014/main" id="{D9E57B4C-CDC1-2936-76DE-FDAF473AA210}"/>
              </a:ext>
            </a:extLst>
          </p:cNvPr>
          <p:cNvSpPr txBox="1"/>
          <p:nvPr/>
        </p:nvSpPr>
        <p:spPr>
          <a:xfrm>
            <a:off x="508001" y="1229025"/>
            <a:ext cx="4716378" cy="523220"/>
          </a:xfrm>
          <a:prstGeom prst="rect">
            <a:avLst/>
          </a:prstGeom>
          <a:noFill/>
        </p:spPr>
        <p:txBody>
          <a:bodyPr wrap="square">
            <a:spAutoFit/>
          </a:bodyPr>
          <a:lstStyle/>
          <a:p>
            <a:r>
              <a:rPr lang="en-IN" sz="2800" b="1" dirty="0">
                <a:solidFill>
                  <a:srgbClr val="7030A0"/>
                </a:solidFill>
                <a:latin typeface="Times New Roman" panose="02020603050405020304" pitchFamily="18" charset="0"/>
                <a:cs typeface="Times New Roman" panose="02020603050405020304" pitchFamily="18" charset="0"/>
              </a:rPr>
              <a:t>Data Pre-processing </a:t>
            </a:r>
            <a:endParaRPr lang="en-IN" sz="2800" dirty="0"/>
          </a:p>
        </p:txBody>
      </p:sp>
    </p:spTree>
    <p:extLst>
      <p:ext uri="{BB962C8B-B14F-4D97-AF65-F5344CB8AC3E}">
        <p14:creationId xmlns:p14="http://schemas.microsoft.com/office/powerpoint/2010/main" val="3170674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880" y="1070610"/>
            <a:ext cx="7881620" cy="2324100"/>
          </a:xfrm>
        </p:spPr>
        <p:txBody>
          <a:bodyPr>
            <a:normAutofit/>
          </a:bodyPr>
          <a:lstStyle/>
          <a:p>
            <a:r>
              <a:rPr lang="en-IN" sz="3975" b="1" dirty="0">
                <a:latin typeface="Times New Roman" panose="02020603050405020304" pitchFamily="18" charset="0"/>
                <a:cs typeface="Times New Roman" panose="02020603050405020304" pitchFamily="18" charset="0"/>
              </a:rPr>
              <a:t/>
            </a:r>
            <a:br>
              <a:rPr lang="en-IN" sz="3975" b="1" dirty="0">
                <a:latin typeface="Times New Roman" panose="02020603050405020304" pitchFamily="18" charset="0"/>
                <a:cs typeface="Times New Roman" panose="02020603050405020304" pitchFamily="18" charset="0"/>
              </a:rPr>
            </a:br>
            <a:r>
              <a:rPr lang="en-IN" sz="3975" b="1" dirty="0">
                <a:latin typeface="Times New Roman" panose="02020603050405020304" pitchFamily="18" charset="0"/>
                <a:cs typeface="Times New Roman" panose="02020603050405020304" pitchFamily="18" charset="0"/>
              </a:rPr>
              <a:t/>
            </a:r>
            <a:br>
              <a:rPr lang="en-IN" sz="3975" b="1" dirty="0">
                <a:latin typeface="Times New Roman" panose="02020603050405020304" pitchFamily="18" charset="0"/>
                <a:cs typeface="Times New Roman" panose="02020603050405020304" pitchFamily="18" charset="0"/>
              </a:rPr>
            </a:br>
            <a:endParaRPr lang="en-IN" sz="3975"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6880" y="994738"/>
            <a:ext cx="8270240" cy="5721021"/>
          </a:xfrm>
        </p:spPr>
        <p:txBody>
          <a:bodyPr>
            <a:noAutofit/>
          </a:bodyPr>
          <a:lstStyle/>
          <a:p>
            <a:pPr marL="0" indent="0">
              <a:buNone/>
            </a:pPr>
            <a:r>
              <a:rPr lang="en-IN" b="1" dirty="0">
                <a:solidFill>
                  <a:srgbClr val="7030A0"/>
                </a:solidFill>
                <a:latin typeface="Times New Roman" panose="02020603050405020304" pitchFamily="18" charset="0"/>
                <a:cs typeface="Times New Roman" panose="02020603050405020304" pitchFamily="18" charset="0"/>
              </a:rPr>
              <a:t>Data </a:t>
            </a:r>
            <a:r>
              <a:rPr lang="en-IN" b="1" dirty="0" smtClean="0">
                <a:solidFill>
                  <a:srgbClr val="7030A0"/>
                </a:solidFill>
                <a:latin typeface="Times New Roman" panose="02020603050405020304" pitchFamily="18" charset="0"/>
                <a:cs typeface="Times New Roman" panose="02020603050405020304" pitchFamily="18" charset="0"/>
              </a:rPr>
              <a:t>Visualization</a:t>
            </a:r>
            <a:endParaRPr lang="en-IN"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Data visualization is the presentation of data in </a:t>
            </a:r>
            <a:r>
              <a:rPr lang="en-US" dirty="0" smtClean="0">
                <a:latin typeface="Times New Roman" panose="02020603050405020304" pitchFamily="18" charset="0"/>
                <a:cs typeface="Times New Roman" panose="02020603050405020304" pitchFamily="18" charset="0"/>
              </a:rPr>
              <a:t>a pictorial </a:t>
            </a:r>
            <a:r>
              <a:rPr lang="en-US" dirty="0">
                <a:latin typeface="Times New Roman" panose="02020603050405020304" pitchFamily="18" charset="0"/>
                <a:cs typeface="Times New Roman" panose="02020603050405020304" pitchFamily="18" charset="0"/>
              </a:rPr>
              <a:t>or graphical format</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helps to identify trends, </a:t>
            </a:r>
            <a:r>
              <a:rPr lang="en-US" dirty="0" smtClean="0">
                <a:latin typeface="Times New Roman" panose="02020603050405020304" pitchFamily="18" charset="0"/>
                <a:cs typeface="Times New Roman" panose="02020603050405020304" pitchFamily="18" charset="0"/>
              </a:rPr>
              <a:t>and relationships </a:t>
            </a:r>
            <a:r>
              <a:rPr lang="en-US" dirty="0">
                <a:latin typeface="Times New Roman" panose="02020603050405020304" pitchFamily="18" charset="0"/>
                <a:cs typeface="Times New Roman" panose="02020603050405020304" pitchFamily="18" charset="0"/>
              </a:rPr>
              <a:t>in the data. There are numerous </a:t>
            </a:r>
            <a:r>
              <a:rPr lang="en-US" dirty="0" smtClean="0">
                <a:latin typeface="Times New Roman" panose="02020603050405020304" pitchFamily="18" charset="0"/>
                <a:cs typeface="Times New Roman" panose="02020603050405020304" pitchFamily="18" charset="0"/>
              </a:rPr>
              <a:t>libraries available </a:t>
            </a:r>
            <a:r>
              <a:rPr lang="en-US" dirty="0">
                <a:latin typeface="Times New Roman" panose="02020603050405020304" pitchFamily="18" charset="0"/>
                <a:cs typeface="Times New Roman" panose="02020603050405020304" pitchFamily="18" charset="0"/>
              </a:rPr>
              <a:t>in Python that enable the creation </a:t>
            </a:r>
            <a:r>
              <a:rPr lang="en-US" dirty="0" smtClean="0">
                <a:latin typeface="Times New Roman" panose="02020603050405020304" pitchFamily="18" charset="0"/>
                <a:cs typeface="Times New Roman" panose="02020603050405020304" pitchFamily="18" charset="0"/>
              </a:rPr>
              <a:t>of visualizations.</a:t>
            </a:r>
          </a:p>
          <a:p>
            <a:pPr algn="just"/>
            <a:r>
              <a:rPr lang="en-US" dirty="0" smtClean="0">
                <a:latin typeface="Times New Roman" panose="02020603050405020304" pitchFamily="18" charset="0"/>
                <a:cs typeface="Times New Roman" panose="02020603050405020304" pitchFamily="18" charset="0"/>
              </a:rPr>
              <a:t>There </a:t>
            </a:r>
            <a:r>
              <a:rPr lang="en-US" dirty="0">
                <a:latin typeface="Times New Roman" panose="02020603050405020304" pitchFamily="18" charset="0"/>
                <a:cs typeface="Times New Roman" panose="02020603050405020304" pitchFamily="18" charset="0"/>
              </a:rPr>
              <a:t>are various </a:t>
            </a:r>
            <a:r>
              <a:rPr lang="en-US" dirty="0" smtClean="0">
                <a:latin typeface="Times New Roman" panose="02020603050405020304" pitchFamily="18" charset="0"/>
                <a:cs typeface="Times New Roman" panose="02020603050405020304" pitchFamily="18" charset="0"/>
              </a:rPr>
              <a:t>libraries available </a:t>
            </a:r>
            <a:r>
              <a:rPr lang="en-US" dirty="0">
                <a:latin typeface="Times New Roman" panose="02020603050405020304" pitchFamily="18" charset="0"/>
                <a:cs typeface="Times New Roman" panose="02020603050405020304" pitchFamily="18" charset="0"/>
              </a:rPr>
              <a:t>that offer an extensive collection of functions </a:t>
            </a:r>
            <a:r>
              <a:rPr lang="en-US" dirty="0" smtClean="0">
                <a:latin typeface="Times New Roman" panose="02020603050405020304" pitchFamily="18" charset="0"/>
                <a:cs typeface="Times New Roman" panose="02020603050405020304" pitchFamily="18" charset="0"/>
              </a:rPr>
              <a:t>and tools </a:t>
            </a:r>
            <a:r>
              <a:rPr lang="en-US" dirty="0">
                <a:latin typeface="Times New Roman" panose="02020603050405020304" pitchFamily="18" charset="0"/>
                <a:cs typeface="Times New Roman" panose="02020603050405020304" pitchFamily="18" charset="0"/>
              </a:rPr>
              <a:t>to create diverse types of graphs, charts, and plots </a:t>
            </a:r>
            <a:r>
              <a:rPr lang="en-US" dirty="0" smtClean="0">
                <a:latin typeface="Times New Roman" panose="02020603050405020304" pitchFamily="18" charset="0"/>
                <a:cs typeface="Times New Roman" panose="02020603050405020304" pitchFamily="18" charset="0"/>
              </a:rPr>
              <a:t>such as </a:t>
            </a:r>
            <a:r>
              <a:rPr lang="en-US" dirty="0">
                <a:latin typeface="Times New Roman" panose="02020603050405020304" pitchFamily="18" charset="0"/>
                <a:cs typeface="Times New Roman" panose="02020603050405020304" pitchFamily="18" charset="0"/>
              </a:rPr>
              <a:t>line plots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bar graphs, histograms, and </a:t>
            </a:r>
            <a:r>
              <a:rPr lang="en-US" dirty="0" smtClean="0">
                <a:latin typeface="Times New Roman" panose="02020603050405020304" pitchFamily="18" charset="0"/>
                <a:cs typeface="Times New Roman" panose="02020603050405020304" pitchFamily="18" charset="0"/>
              </a:rPr>
              <a:t>heat maps.</a:t>
            </a:r>
          </a:p>
          <a:p>
            <a:pPr algn="just"/>
            <a:r>
              <a:rPr lang="en-US" dirty="0" smtClean="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visualizations can be customized with </a:t>
            </a:r>
            <a:r>
              <a:rPr lang="en-US" dirty="0" smtClean="0">
                <a:latin typeface="Times New Roman" panose="02020603050405020304" pitchFamily="18" charset="0"/>
                <a:cs typeface="Times New Roman" panose="02020603050405020304" pitchFamily="18" charset="0"/>
              </a:rPr>
              <a:t>different colors</a:t>
            </a:r>
            <a:r>
              <a:rPr lang="en-US" dirty="0">
                <a:latin typeface="Times New Roman" panose="02020603050405020304" pitchFamily="18" charset="0"/>
                <a:cs typeface="Times New Roman" panose="02020603050405020304" pitchFamily="18" charset="0"/>
              </a:rPr>
              <a:t>, labels, titles, and annotations to make them </a:t>
            </a:r>
            <a:r>
              <a:rPr lang="en-US" dirty="0" smtClean="0">
                <a:latin typeface="Times New Roman" panose="02020603050405020304" pitchFamily="18" charset="0"/>
                <a:cs typeface="Times New Roman" panose="02020603050405020304" pitchFamily="18" charset="0"/>
              </a:rPr>
              <a:t>more informative </a:t>
            </a:r>
            <a:r>
              <a:rPr lang="en-US" dirty="0">
                <a:latin typeface="Times New Roman" panose="02020603050405020304" pitchFamily="18" charset="0"/>
                <a:cs typeface="Times New Roman" panose="02020603050405020304" pitchFamily="18" charset="0"/>
              </a:rPr>
              <a:t>and appealing to the audience.</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B61E3A5F-344B-46EC-1C19-70E12D4A59FB}"/>
              </a:ext>
            </a:extLst>
          </p:cNvPr>
          <p:cNvSpPr txBox="1"/>
          <p:nvPr/>
        </p:nvSpPr>
        <p:spPr>
          <a:xfrm>
            <a:off x="1737361" y="215907"/>
            <a:ext cx="6138244" cy="646331"/>
          </a:xfrm>
          <a:prstGeom prst="rect">
            <a:avLst/>
          </a:prstGeom>
          <a:noFill/>
        </p:spPr>
        <p:txBody>
          <a:bodyPr wrap="square">
            <a:spAutoFit/>
          </a:bodyPr>
          <a:lstStyle/>
          <a:p>
            <a:pPr algn="ctr"/>
            <a:r>
              <a:rPr lang="en-IN" sz="3600" b="1" dirty="0">
                <a:solidFill>
                  <a:srgbClr val="7030A0"/>
                </a:solidFill>
                <a:latin typeface="Times New Roman" panose="02020603050405020304" pitchFamily="18" charset="0"/>
                <a:cs typeface="Times New Roman" panose="02020603050405020304" pitchFamily="18" charset="0"/>
              </a:rPr>
              <a:t>Module Description(Contd..)</a:t>
            </a:r>
            <a:endParaRPr lang="en-IN" sz="3600" dirty="0"/>
          </a:p>
        </p:txBody>
      </p:sp>
    </p:spTree>
    <p:extLst>
      <p:ext uri="{BB962C8B-B14F-4D97-AF65-F5344CB8AC3E}">
        <p14:creationId xmlns:p14="http://schemas.microsoft.com/office/powerpoint/2010/main" val="50058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967838"/>
            <a:ext cx="8421839" cy="990600"/>
          </a:xfrm>
        </p:spPr>
        <p:txBody>
          <a:bodyPr>
            <a:normAutofit/>
          </a:bodyPr>
          <a:lstStyle/>
          <a:p>
            <a:pPr lvl="0"/>
            <a:r>
              <a:rPr lang="en-US" sz="2800" b="1" dirty="0">
                <a:solidFill>
                  <a:srgbClr val="7030A0"/>
                </a:solidFill>
                <a:latin typeface="Times New Roman" panose="02020603050405020304" pitchFamily="18" charset="0"/>
                <a:cs typeface="Times New Roman" panose="02020603050405020304" pitchFamily="18" charset="0"/>
              </a:rPr>
              <a:t>Algorithm Implemented</a:t>
            </a:r>
            <a:endParaRPr lang="en-AU" sz="36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8000" y="1958438"/>
            <a:ext cx="8248583" cy="4331369"/>
          </a:xfrm>
        </p:spPr>
        <p:txBody>
          <a:bodyPr>
            <a:noAutofit/>
          </a:bodyPr>
          <a:lstStyle/>
          <a:p>
            <a:pPr marL="0" indent="0" algn="just">
              <a:buNone/>
            </a:pPr>
            <a:r>
              <a:rPr lang="en-IN" sz="2400" dirty="0">
                <a:latin typeface="Times New Roman" panose="02020603050405020304" pitchFamily="18" charset="0"/>
                <a:cs typeface="Times New Roman" panose="02020603050405020304" pitchFamily="18" charset="0"/>
              </a:rPr>
              <a:t>It is important to compare the performance of multiple different machine learning algorithms consistently and it will discover to create a test harness to compare multiple different machine learning algorithms in Python. </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he</a:t>
            </a:r>
            <a:r>
              <a:rPr lang="en-IN" sz="2400" spc="5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spc="3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3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3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son</a:t>
            </a:r>
            <a:r>
              <a:rPr lang="en-IN" sz="2400" spc="3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of</a:t>
            </a:r>
            <a:r>
              <a:rPr lang="en-IN" sz="2400" spc="6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ach</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ne</a:t>
            </a:r>
            <a:r>
              <a:rPr lang="en-IN" sz="2400" spc="3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or</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3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4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en</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e</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ch</a:t>
            </a:r>
            <a:r>
              <a:rPr lang="en-IN" sz="2400" spc="7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hm</a:t>
            </a:r>
            <a:r>
              <a:rPr lang="en-IN" sz="2400" spc="7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6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ed</a:t>
            </a:r>
            <a:r>
              <a:rPr lang="en-IN" sz="2400" spc="7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7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he</a:t>
            </a:r>
            <a:r>
              <a:rPr lang="en-IN" sz="2400" spc="7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9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a:t>
            </a:r>
            <a:r>
              <a:rPr lang="en-IN" sz="2400" spc="6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on</a:t>
            </a:r>
            <a:r>
              <a:rPr lang="en-IN" sz="2400" spc="7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he</a:t>
            </a:r>
            <a:r>
              <a:rPr lang="en-IN" sz="2400" spc="7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6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7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and</a:t>
            </a:r>
            <a:r>
              <a:rPr lang="en-IN" sz="2400" spc="7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7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6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6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6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ng</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each</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hm</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 be </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ed on a </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on</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ent</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ne</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marL="0" indent="0" algn="just">
              <a:buNone/>
            </a:pPr>
            <a:r>
              <a:rPr lang="en-IN"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PROPOSED ALGORITHMS</a:t>
            </a:r>
          </a:p>
          <a:p>
            <a:pPr marL="514350" indent="-514350">
              <a:buClr>
                <a:schemeClr val="accent1">
                  <a:lumMod val="60000"/>
                  <a:lumOff val="40000"/>
                </a:schemeClr>
              </a:buClr>
              <a:buSzPct val="80000"/>
              <a:buFont typeface="Wingdings 3" panose="05040102010807070707" pitchFamily="18" charset="2"/>
              <a:buChar char=""/>
            </a:pPr>
            <a:r>
              <a:rPr lang="en-IN" sz="2400" dirty="0">
                <a:latin typeface="Times New Roman" panose="02020603050405020304" pitchFamily="18" charset="0"/>
                <a:cs typeface="Times New Roman" panose="02020603050405020304" pitchFamily="18" charset="0"/>
              </a:rPr>
              <a:t>Logistic Regression</a:t>
            </a:r>
          </a:p>
          <a:p>
            <a:pPr marL="514350" indent="-514350">
              <a:buClr>
                <a:schemeClr val="accent1">
                  <a:lumMod val="60000"/>
                  <a:lumOff val="40000"/>
                </a:schemeClr>
              </a:buClr>
              <a:buSzPct val="80000"/>
              <a:buFont typeface="Wingdings 3" panose="05040102010807070707" pitchFamily="18" charset="2"/>
              <a:buChar char=""/>
            </a:pPr>
            <a:r>
              <a:rPr lang="en-IN" sz="2400" dirty="0" err="1" smtClean="0">
                <a:latin typeface="Times New Roman" panose="02020603050405020304" pitchFamily="18" charset="0"/>
                <a:cs typeface="Times New Roman" panose="02020603050405020304" pitchFamily="18" charset="0"/>
              </a:rPr>
              <a:t>CatBoost</a:t>
            </a:r>
            <a:r>
              <a:rPr lang="en-IN" sz="2400" dirty="0" smtClean="0">
                <a:latin typeface="Times New Roman" panose="02020603050405020304" pitchFamily="18" charset="0"/>
                <a:cs typeface="Times New Roman" panose="02020603050405020304" pitchFamily="18" charset="0"/>
              </a:rPr>
              <a:t> Classifier</a:t>
            </a:r>
            <a:endParaRPr lang="en-IN" sz="2400" dirty="0">
              <a:latin typeface="Times New Roman" panose="02020603050405020304" pitchFamily="18" charset="0"/>
              <a:cs typeface="Times New Roman" panose="02020603050405020304" pitchFamily="18" charset="0"/>
            </a:endParaRPr>
          </a:p>
          <a:p>
            <a:pPr marL="514350" indent="-514350">
              <a:buClr>
                <a:schemeClr val="accent1">
                  <a:lumMod val="60000"/>
                  <a:lumOff val="40000"/>
                </a:schemeClr>
              </a:buClr>
              <a:buSzPct val="80000"/>
              <a:buFont typeface="Wingdings 3" panose="05040102010807070707" pitchFamily="18" charset="2"/>
              <a:buChar char=""/>
            </a:pPr>
            <a:r>
              <a:rPr lang="en-IN" sz="2400" dirty="0">
                <a:latin typeface="Times New Roman" panose="02020603050405020304" pitchFamily="18" charset="0"/>
                <a:cs typeface="Times New Roman" panose="02020603050405020304" pitchFamily="18" charset="0"/>
              </a:rPr>
              <a:t>Decision Tree Classifier</a:t>
            </a:r>
          </a:p>
          <a:p>
            <a:pPr marL="0" indent="0" algn="just">
              <a:buNone/>
            </a:pPr>
            <a:endParaRPr lang="en-IN" sz="1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endParaRPr lang="en-IN" sz="1800"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74CECA00-A307-B5B1-D997-3D4B9DDD6742}"/>
              </a:ext>
            </a:extLst>
          </p:cNvPr>
          <p:cNvSpPr txBox="1"/>
          <p:nvPr/>
        </p:nvSpPr>
        <p:spPr>
          <a:xfrm>
            <a:off x="1913153" y="209912"/>
            <a:ext cx="6210569" cy="646331"/>
          </a:xfrm>
          <a:prstGeom prst="rect">
            <a:avLst/>
          </a:prstGeom>
          <a:noFill/>
        </p:spPr>
        <p:txBody>
          <a:bodyPr wrap="square">
            <a:spAutoFit/>
          </a:bodyPr>
          <a:lstStyle/>
          <a:p>
            <a:r>
              <a:rPr lang="en-IN" sz="3600" b="1" dirty="0">
                <a:solidFill>
                  <a:srgbClr val="7030A0"/>
                </a:solidFill>
                <a:latin typeface="Times New Roman" panose="02020603050405020304" pitchFamily="18" charset="0"/>
                <a:cs typeface="Times New Roman" panose="02020603050405020304" pitchFamily="18" charset="0"/>
              </a:rPr>
              <a:t>Module Description(Contd..)</a:t>
            </a:r>
            <a:endParaRPr lang="en-IN" sz="3600" dirty="0"/>
          </a:p>
        </p:txBody>
      </p:sp>
    </p:spTree>
    <p:extLst>
      <p:ext uri="{BB962C8B-B14F-4D97-AF65-F5344CB8AC3E}">
        <p14:creationId xmlns:p14="http://schemas.microsoft.com/office/powerpoint/2010/main" val="176490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553" y="915259"/>
            <a:ext cx="6447501" cy="990600"/>
          </a:xfrm>
        </p:spPr>
        <p:txBody>
          <a:bodyPr>
            <a:normAutofit/>
          </a:bodyPr>
          <a:lstStyle/>
          <a:p>
            <a:r>
              <a:rPr lang="en-IN" sz="2800" b="1" dirty="0">
                <a:solidFill>
                  <a:srgbClr val="7030A0"/>
                </a:solidFill>
                <a:latin typeface="Times New Roman" panose="02020603050405020304" pitchFamily="18" charset="0"/>
                <a:cs typeface="Times New Roman" panose="02020603050405020304" pitchFamily="18" charset="0"/>
              </a:rPr>
              <a:t>Logistic Regression</a:t>
            </a:r>
          </a:p>
        </p:txBody>
      </p:sp>
      <p:sp>
        <p:nvSpPr>
          <p:cNvPr id="3" name="Content Placeholder 2"/>
          <p:cNvSpPr>
            <a:spLocks noGrp="1"/>
          </p:cNvSpPr>
          <p:nvPr>
            <p:ph idx="1"/>
          </p:nvPr>
        </p:nvSpPr>
        <p:spPr>
          <a:xfrm>
            <a:off x="438553" y="1905859"/>
            <a:ext cx="8285865" cy="3046282"/>
          </a:xfrm>
        </p:spPr>
        <p:txBody>
          <a:bodyPr>
            <a:noAutofit/>
          </a:bodyPr>
          <a:lstStyle/>
          <a:p>
            <a:pPr marL="0" indent="0" algn="just">
              <a:buNone/>
            </a:pPr>
            <a:r>
              <a:rPr lang="en-US" sz="2500" dirty="0">
                <a:latin typeface="Times New Roman" panose="02020603050405020304" pitchFamily="18" charset="0"/>
                <a:cs typeface="Times New Roman" panose="02020603050405020304" pitchFamily="18" charset="0"/>
              </a:rPr>
              <a:t>Logistic regression is a supervised learning classification algorithm used to predict the probability of a target variable. The nature of dependent variable is dichotomous, which means there would be only two possible </a:t>
            </a:r>
            <a:r>
              <a:rPr lang="en-US" sz="2500" dirty="0" smtClean="0">
                <a:latin typeface="Times New Roman" panose="02020603050405020304" pitchFamily="18" charset="0"/>
                <a:cs typeface="Times New Roman" panose="02020603050405020304" pitchFamily="18" charset="0"/>
              </a:rPr>
              <a:t>classes. Its </a:t>
            </a:r>
            <a:r>
              <a:rPr lang="en-US" sz="2500" dirty="0">
                <a:latin typeface="Times New Roman" panose="02020603050405020304" pitchFamily="18" charset="0"/>
                <a:cs typeface="Times New Roman" panose="02020603050405020304" pitchFamily="18" charset="0"/>
              </a:rPr>
              <a:t>primary goal is to estimate </a:t>
            </a:r>
            <a:r>
              <a:rPr lang="en-US" sz="2500" dirty="0" smtClean="0">
                <a:latin typeface="Times New Roman" panose="02020603050405020304" pitchFamily="18" charset="0"/>
                <a:cs typeface="Times New Roman" panose="02020603050405020304" pitchFamily="18" charset="0"/>
              </a:rPr>
              <a:t>the probability </a:t>
            </a:r>
            <a:r>
              <a:rPr lang="en-US" sz="2500" dirty="0">
                <a:latin typeface="Times New Roman" panose="02020603050405020304" pitchFamily="18" charset="0"/>
                <a:cs typeface="Times New Roman" panose="02020603050405020304" pitchFamily="18" charset="0"/>
              </a:rPr>
              <a:t>of a binary target variable, where the </a:t>
            </a:r>
            <a:r>
              <a:rPr lang="en-US" sz="2500" dirty="0" smtClean="0">
                <a:latin typeface="Times New Roman" panose="02020603050405020304" pitchFamily="18" charset="0"/>
                <a:cs typeface="Times New Roman" panose="02020603050405020304" pitchFamily="18" charset="0"/>
              </a:rPr>
              <a:t>target variable </a:t>
            </a:r>
            <a:r>
              <a:rPr lang="en-US" sz="2500" dirty="0">
                <a:latin typeface="Times New Roman" panose="02020603050405020304" pitchFamily="18" charset="0"/>
                <a:cs typeface="Times New Roman" panose="02020603050405020304" pitchFamily="18" charset="0"/>
              </a:rPr>
              <a:t>represents either </a:t>
            </a:r>
            <a:r>
              <a:rPr lang="en-US" sz="2500" dirty="0" smtClean="0">
                <a:latin typeface="Times New Roman" panose="02020603050405020304" pitchFamily="18" charset="0"/>
                <a:cs typeface="Times New Roman" panose="02020603050405020304" pitchFamily="18" charset="0"/>
              </a:rPr>
              <a:t>success/yes </a:t>
            </a:r>
            <a:r>
              <a:rPr lang="en-US" sz="2500" dirty="0">
                <a:latin typeface="Times New Roman" panose="02020603050405020304" pitchFamily="18" charset="0"/>
                <a:cs typeface="Times New Roman" panose="02020603050405020304" pitchFamily="18" charset="0"/>
              </a:rPr>
              <a:t>(denoted by 1) or </a:t>
            </a:r>
            <a:r>
              <a:rPr lang="en-US" sz="2500" dirty="0" smtClean="0">
                <a:latin typeface="Times New Roman" panose="02020603050405020304" pitchFamily="18" charset="0"/>
                <a:cs typeface="Times New Roman" panose="02020603050405020304" pitchFamily="18" charset="0"/>
              </a:rPr>
              <a:t>a failure/no </a:t>
            </a:r>
            <a:r>
              <a:rPr lang="en-US" sz="2500" dirty="0">
                <a:latin typeface="Times New Roman" panose="02020603050405020304" pitchFamily="18" charset="0"/>
                <a:cs typeface="Times New Roman" panose="02020603050405020304" pitchFamily="18" charset="0"/>
              </a:rPr>
              <a:t>(denoted by 0).Logistic</a:t>
            </a:r>
            <a:endParaRPr lang="en-IN" sz="2500" dirty="0">
              <a:latin typeface="Times New Roman" panose="02020603050405020304" pitchFamily="18" charset="0"/>
              <a:cs typeface="Times New Roman" panose="02020603050405020304" pitchFamily="18" charset="0"/>
            </a:endParaRPr>
          </a:p>
          <a:p>
            <a:pPr algn="just"/>
            <a:r>
              <a:rPr lang="en-IN" sz="2500" dirty="0">
                <a:latin typeface="Times New Roman" panose="02020603050405020304" pitchFamily="18" charset="0"/>
                <a:cs typeface="Times New Roman" panose="02020603050405020304" pitchFamily="18" charset="0"/>
              </a:rPr>
              <a:t>the dependent variable is binary in nature having data coded as either 1 (stands for success/yes) or 0 (stands for failure/no).</a:t>
            </a:r>
          </a:p>
          <a:p>
            <a:pPr algn="just"/>
            <a:r>
              <a:rPr lang="en-IN" sz="2500" dirty="0">
                <a:latin typeface="Times New Roman" panose="02020603050405020304" pitchFamily="18" charset="0"/>
                <a:cs typeface="Times New Roman" panose="02020603050405020304" pitchFamily="18" charset="0"/>
              </a:rPr>
              <a:t>Mathematically, a logistic regression model predicts P(Y=1) as a function of X. </a:t>
            </a:r>
          </a:p>
        </p:txBody>
      </p:sp>
      <p:sp>
        <p:nvSpPr>
          <p:cNvPr id="9" name="TextBox 8">
            <a:extLst>
              <a:ext uri="{FF2B5EF4-FFF2-40B4-BE49-F238E27FC236}">
                <a16:creationId xmlns="" xmlns:a16="http://schemas.microsoft.com/office/drawing/2014/main" id="{24988006-A6B3-544B-BD8E-2A92CC557C89}"/>
              </a:ext>
            </a:extLst>
          </p:cNvPr>
          <p:cNvSpPr txBox="1"/>
          <p:nvPr/>
        </p:nvSpPr>
        <p:spPr>
          <a:xfrm>
            <a:off x="1746985" y="194421"/>
            <a:ext cx="6222733" cy="646331"/>
          </a:xfrm>
          <a:prstGeom prst="rect">
            <a:avLst/>
          </a:prstGeom>
          <a:noFill/>
        </p:spPr>
        <p:txBody>
          <a:bodyPr wrap="square">
            <a:spAutoFit/>
          </a:bodyPr>
          <a:lstStyle/>
          <a:p>
            <a:pPr algn="ctr"/>
            <a:r>
              <a:rPr lang="en-IN" sz="3600" b="1" dirty="0">
                <a:solidFill>
                  <a:srgbClr val="7030A0"/>
                </a:solidFill>
                <a:latin typeface="Times New Roman" panose="02020603050405020304" pitchFamily="18" charset="0"/>
                <a:cs typeface="Times New Roman" panose="02020603050405020304" pitchFamily="18" charset="0"/>
              </a:rPr>
              <a:t>Module Description(Contd..)</a:t>
            </a:r>
            <a:endParaRPr lang="en-IN" sz="3600" dirty="0"/>
          </a:p>
        </p:txBody>
      </p:sp>
    </p:spTree>
    <p:extLst>
      <p:ext uri="{BB962C8B-B14F-4D97-AF65-F5344CB8AC3E}">
        <p14:creationId xmlns:p14="http://schemas.microsoft.com/office/powerpoint/2010/main" val="341286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13" y="1386612"/>
            <a:ext cx="6447501" cy="514171"/>
          </a:xfrm>
        </p:spPr>
        <p:txBody>
          <a:bodyPr>
            <a:normAutofit fontScale="90000"/>
          </a:bodyPr>
          <a:lstStyle/>
          <a:p>
            <a:r>
              <a:rPr lang="en-IN" sz="3200" b="1" dirty="0" err="1" smtClean="0">
                <a:solidFill>
                  <a:srgbClr val="7030A0"/>
                </a:solidFill>
                <a:latin typeface="Times New Roman" panose="02020603050405020304" pitchFamily="18" charset="0"/>
                <a:cs typeface="Times New Roman" panose="02020603050405020304" pitchFamily="18" charset="0"/>
              </a:rPr>
              <a:t>Catboost</a:t>
            </a:r>
            <a:r>
              <a:rPr lang="en-IN" sz="3200" b="1" dirty="0" smtClean="0">
                <a:solidFill>
                  <a:srgbClr val="7030A0"/>
                </a:solidFill>
                <a:latin typeface="Times New Roman" panose="02020603050405020304" pitchFamily="18" charset="0"/>
                <a:cs typeface="Times New Roman" panose="02020603050405020304" pitchFamily="18" charset="0"/>
              </a:rPr>
              <a:t> Classifier</a:t>
            </a:r>
            <a:r>
              <a:rPr lang="en-IN" sz="4400" dirty="0"/>
              <a:t/>
            </a:r>
            <a:br>
              <a:rPr lang="en-IN" sz="4400" dirty="0"/>
            </a:br>
            <a:endParaRPr lang="en-IN" sz="405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2013" y="2030471"/>
            <a:ext cx="8244038" cy="2049579"/>
          </a:xfrm>
        </p:spPr>
        <p:txBody>
          <a:bodyPr>
            <a:noAutofit/>
          </a:bodyPr>
          <a:lstStyle/>
          <a:p>
            <a:pPr algn="just"/>
            <a:r>
              <a:rPr lang="en-US" sz="2400" dirty="0" err="1">
                <a:latin typeface="Times New Roman" panose="02020603050405020304" pitchFamily="18" charset="0"/>
                <a:cs typeface="Times New Roman" panose="02020603050405020304" pitchFamily="18" charset="0"/>
              </a:rPr>
              <a:t>CatBoost</a:t>
            </a:r>
            <a:r>
              <a:rPr lang="en-US" sz="2400" dirty="0">
                <a:latin typeface="Times New Roman" panose="02020603050405020304" pitchFamily="18" charset="0"/>
                <a:cs typeface="Times New Roman" panose="02020603050405020304" pitchFamily="18" charset="0"/>
              </a:rPr>
              <a:t> is a machine learning algorithm that uses </a:t>
            </a:r>
            <a:r>
              <a:rPr lang="en-US" sz="2400" dirty="0" smtClean="0">
                <a:latin typeface="Times New Roman" panose="02020603050405020304" pitchFamily="18" charset="0"/>
                <a:cs typeface="Times New Roman" panose="02020603050405020304" pitchFamily="18" charset="0"/>
              </a:rPr>
              <a:t>gradient boosting </a:t>
            </a:r>
            <a:r>
              <a:rPr lang="en-US" sz="2400" dirty="0">
                <a:latin typeface="Times New Roman" panose="02020603050405020304" pitchFamily="18" charset="0"/>
                <a:cs typeface="Times New Roman" panose="02020603050405020304" pitchFamily="18" charset="0"/>
              </a:rPr>
              <a:t>to achieve high accuracy in predictions </a:t>
            </a:r>
            <a:r>
              <a:rPr lang="en-US" sz="2400" dirty="0" smtClean="0">
                <a:latin typeface="Times New Roman" panose="02020603050405020304" pitchFamily="18" charset="0"/>
                <a:cs typeface="Times New Roman" panose="02020603050405020304" pitchFamily="18" charset="0"/>
              </a:rPr>
              <a:t>for numerical, categorical</a:t>
            </a:r>
            <a:r>
              <a:rPr lang="en-US" sz="2400" dirty="0">
                <a:latin typeface="Times New Roman" panose="02020603050405020304" pitchFamily="18" charset="0"/>
                <a:cs typeface="Times New Roman" panose="02020603050405020304" pitchFamily="18" charset="0"/>
              </a:rPr>
              <a:t>, and textual data.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can be used </a:t>
            </a:r>
            <a:r>
              <a:rPr lang="en-US" sz="2400" dirty="0" smtClean="0">
                <a:latin typeface="Times New Roman" panose="02020603050405020304" pitchFamily="18" charset="0"/>
                <a:cs typeface="Times New Roman" panose="02020603050405020304" pitchFamily="18" charset="0"/>
              </a:rPr>
              <a:t>for classification and regression </a:t>
            </a:r>
            <a:r>
              <a:rPr lang="en-US" sz="2400" dirty="0">
                <a:latin typeface="Times New Roman" panose="02020603050405020304" pitchFamily="18" charset="0"/>
                <a:cs typeface="Times New Roman" panose="02020603050405020304" pitchFamily="18" charset="0"/>
              </a:rPr>
              <a:t>tasks and is effective </a:t>
            </a:r>
            <a:r>
              <a:rPr lang="en-US" sz="2400" dirty="0" smtClean="0">
                <a:latin typeface="Times New Roman" panose="02020603050405020304" pitchFamily="18" charset="0"/>
                <a:cs typeface="Times New Roman" panose="02020603050405020304" pitchFamily="18" charset="0"/>
              </a:rPr>
              <a:t>in handling </a:t>
            </a:r>
            <a:r>
              <a:rPr lang="en-US" sz="2400" dirty="0">
                <a:latin typeface="Times New Roman" panose="02020603050405020304" pitchFamily="18" charset="0"/>
                <a:cs typeface="Times New Roman" panose="02020603050405020304" pitchFamily="18" charset="0"/>
              </a:rPr>
              <a:t>noisy data. </a:t>
            </a:r>
            <a:endParaRPr lang="en-US" sz="2400" dirty="0" smtClean="0">
              <a:latin typeface="Times New Roman" panose="02020603050405020304" pitchFamily="18" charset="0"/>
              <a:cs typeface="Times New Roman" panose="02020603050405020304" pitchFamily="18" charset="0"/>
            </a:endParaRPr>
          </a:p>
          <a:p>
            <a:pPr algn="just"/>
            <a:r>
              <a:rPr lang="en-US" sz="2400" dirty="0" err="1" smtClean="0">
                <a:latin typeface="Times New Roman" panose="02020603050405020304" pitchFamily="18" charset="0"/>
                <a:cs typeface="Times New Roman" panose="02020603050405020304" pitchFamily="18" charset="0"/>
              </a:rPr>
              <a:t>CatBoost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natively handles </a:t>
            </a:r>
            <a:r>
              <a:rPr lang="en-US" sz="2400" dirty="0" smtClean="0">
                <a:latin typeface="Times New Roman" panose="02020603050405020304" pitchFamily="18" charset="0"/>
                <a:cs typeface="Times New Roman" panose="02020603050405020304" pitchFamily="18" charset="0"/>
              </a:rPr>
              <a:t>categorical variables, offers faster training times than other boosting algorithms</a:t>
            </a:r>
            <a:r>
              <a:rPr lang="en-US" sz="2400" dirty="0">
                <a:latin typeface="Times New Roman" panose="02020603050405020304" pitchFamily="18" charset="0"/>
                <a:cs typeface="Times New Roman" panose="02020603050405020304" pitchFamily="18" charset="0"/>
              </a:rPr>
              <a:t>, and includes advanced techniques like </a:t>
            </a:r>
            <a:r>
              <a:rPr lang="en-US" sz="2400" dirty="0" smtClean="0">
                <a:latin typeface="Times New Roman" panose="02020603050405020304" pitchFamily="18" charset="0"/>
                <a:cs typeface="Times New Roman" panose="02020603050405020304" pitchFamily="18" charset="0"/>
              </a:rPr>
              <a:t>ordered boosting </a:t>
            </a:r>
            <a:r>
              <a:rPr lang="en-US" sz="2400" dirty="0">
                <a:latin typeface="Times New Roman" panose="02020603050405020304" pitchFamily="18" charset="0"/>
                <a:cs typeface="Times New Roman" panose="02020603050405020304" pitchFamily="18" charset="0"/>
              </a:rPr>
              <a:t>and model introspection for better performance </a:t>
            </a:r>
            <a:r>
              <a:rPr lang="en-US" sz="2400" dirty="0" smtClean="0">
                <a:latin typeface="Times New Roman" panose="02020603050405020304" pitchFamily="18" charset="0"/>
                <a:cs typeface="Times New Roman" panose="02020603050405020304" pitchFamily="18" charset="0"/>
              </a:rPr>
              <a:t>and interpretability</a:t>
            </a:r>
            <a:r>
              <a:rPr lang="en-US" sz="2400" dirty="0">
                <a:latin typeface="Times New Roman" panose="02020603050405020304" pitchFamily="18" charset="0"/>
                <a:cs typeface="Times New Roman" panose="02020603050405020304" pitchFamily="18" charset="0"/>
              </a:rPr>
              <a:t>.</a:t>
            </a:r>
            <a:endParaRPr lang="en-IN" sz="2400" dirty="0"/>
          </a:p>
        </p:txBody>
      </p:sp>
      <p:sp>
        <p:nvSpPr>
          <p:cNvPr id="9" name="TextBox 8">
            <a:extLst>
              <a:ext uri="{FF2B5EF4-FFF2-40B4-BE49-F238E27FC236}">
                <a16:creationId xmlns="" xmlns:a16="http://schemas.microsoft.com/office/drawing/2014/main" id="{26C94728-D3B4-9664-C7F3-D274415E707A}"/>
              </a:ext>
            </a:extLst>
          </p:cNvPr>
          <p:cNvSpPr txBox="1"/>
          <p:nvPr/>
        </p:nvSpPr>
        <p:spPr>
          <a:xfrm>
            <a:off x="1756610" y="83799"/>
            <a:ext cx="6020601" cy="646331"/>
          </a:xfrm>
          <a:prstGeom prst="rect">
            <a:avLst/>
          </a:prstGeom>
          <a:noFill/>
        </p:spPr>
        <p:txBody>
          <a:bodyPr wrap="square">
            <a:spAutoFit/>
          </a:bodyPr>
          <a:lstStyle/>
          <a:p>
            <a:pPr algn="ctr"/>
            <a:r>
              <a:rPr lang="en-IN" sz="3600" b="1" dirty="0">
                <a:solidFill>
                  <a:srgbClr val="7030A0"/>
                </a:solidFill>
                <a:latin typeface="Times New Roman" panose="02020603050405020304" pitchFamily="18" charset="0"/>
                <a:cs typeface="Times New Roman" panose="02020603050405020304" pitchFamily="18" charset="0"/>
              </a:rPr>
              <a:t>Module Description(Contd..)</a:t>
            </a:r>
            <a:endParaRPr lang="en-IN" sz="3600" dirty="0"/>
          </a:p>
        </p:txBody>
      </p:sp>
    </p:spTree>
    <p:extLst>
      <p:ext uri="{BB962C8B-B14F-4D97-AF65-F5344CB8AC3E}">
        <p14:creationId xmlns:p14="http://schemas.microsoft.com/office/powerpoint/2010/main" val="31701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8247" y="0"/>
            <a:ext cx="6447501" cy="990600"/>
          </a:xfrm>
        </p:spPr>
        <p:txBody>
          <a:bodyPr>
            <a:normAutofit/>
          </a:bodyPr>
          <a:lstStyle/>
          <a:p>
            <a:pPr algn="ctr"/>
            <a:r>
              <a:rPr lang="en-IN" sz="4000" b="1" dirty="0">
                <a:solidFill>
                  <a:srgbClr val="7030A0"/>
                </a:solidFill>
                <a:latin typeface="Times New Roman" panose="02020603050405020304" pitchFamily="18" charset="0"/>
                <a:cs typeface="Times New Roman" panose="02020603050405020304" pitchFamily="18" charset="0"/>
              </a:rPr>
              <a:t>Introduction</a:t>
            </a:r>
            <a:endParaRPr lang="en-AU" sz="4125"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6760" y="1071271"/>
            <a:ext cx="8370473" cy="2910580"/>
          </a:xfrm>
        </p:spPr>
        <p:txBody>
          <a:bodyPr>
            <a:noAutofit/>
          </a:bodyPr>
          <a:lstStyle/>
          <a:p>
            <a:pPr algn="just"/>
            <a:r>
              <a:rPr lang="en-IN" sz="2400" dirty="0">
                <a:latin typeface="Times New Roman" panose="02020603050405020304" pitchFamily="18" charset="0"/>
                <a:cs typeface="Times New Roman" panose="02020603050405020304" pitchFamily="18" charset="0"/>
              </a:rPr>
              <a:t>In the fast-paced modern world, psychological health issues like anxiety, depression and stress have become very common among the </a:t>
            </a:r>
            <a:r>
              <a:rPr lang="en-IN" sz="2400" dirty="0" smtClean="0">
                <a:latin typeface="Times New Roman" panose="02020603050405020304" pitchFamily="18" charset="0"/>
                <a:cs typeface="Times New Roman" panose="02020603050405020304" pitchFamily="18" charset="0"/>
              </a:rPr>
              <a:t>masses.</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causes of depression can </a:t>
            </a:r>
            <a:r>
              <a:rPr lang="en-US" sz="2400" dirty="0" smtClean="0">
                <a:latin typeface="Times New Roman" panose="02020603050405020304" pitchFamily="18" charset="0"/>
                <a:cs typeface="Times New Roman" panose="02020603050405020304" pitchFamily="18" charset="0"/>
              </a:rPr>
              <a:t>be complex</a:t>
            </a:r>
            <a:r>
              <a:rPr lang="en-US" sz="2400" dirty="0">
                <a:latin typeface="Times New Roman" panose="02020603050405020304" pitchFamily="18" charset="0"/>
                <a:cs typeface="Times New Roman" panose="02020603050405020304" pitchFamily="18" charset="0"/>
              </a:rPr>
              <a:t>, with contributing factors ranging from genetics </a:t>
            </a:r>
            <a:r>
              <a:rPr lang="en-US" sz="2400" dirty="0" smtClean="0">
                <a:latin typeface="Times New Roman" panose="02020603050405020304" pitchFamily="18" charset="0"/>
                <a:cs typeface="Times New Roman" panose="02020603050405020304" pitchFamily="18" charset="0"/>
              </a:rPr>
              <a:t>to environment </a:t>
            </a:r>
            <a:r>
              <a:rPr lang="en-US" sz="2400" dirty="0">
                <a:latin typeface="Times New Roman" panose="02020603050405020304" pitchFamily="18" charset="0"/>
                <a:cs typeface="Times New Roman" panose="02020603050405020304" pitchFamily="18" charset="0"/>
              </a:rPr>
              <a:t>and psychology</a:t>
            </a:r>
            <a:r>
              <a:rPr lang="en-US" sz="2400" dirty="0" smtClean="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It is characterized by a </a:t>
            </a:r>
            <a:r>
              <a:rPr lang="en-US" sz="2400" dirty="0" smtClean="0">
                <a:latin typeface="Times New Roman" panose="02020603050405020304" pitchFamily="18" charset="0"/>
                <a:cs typeface="Times New Roman" panose="02020603050405020304" pitchFamily="18" charset="0"/>
              </a:rPr>
              <a:t>persistent feeling </a:t>
            </a:r>
            <a:r>
              <a:rPr lang="en-US" sz="2400" dirty="0">
                <a:latin typeface="Times New Roman" panose="02020603050405020304" pitchFamily="18" charset="0"/>
                <a:cs typeface="Times New Roman" panose="02020603050405020304" pitchFamily="18" charset="0"/>
              </a:rPr>
              <a:t>of sadness, hopelessness, and low energy, </a:t>
            </a:r>
            <a:r>
              <a:rPr lang="en-US" sz="2400" dirty="0" smtClean="0">
                <a:latin typeface="Times New Roman" panose="02020603050405020304" pitchFamily="18" charset="0"/>
                <a:cs typeface="Times New Roman" panose="02020603050405020304" pitchFamily="18" charset="0"/>
              </a:rPr>
              <a:t>often leading </a:t>
            </a:r>
            <a:r>
              <a:rPr lang="en-US" sz="2400" dirty="0">
                <a:latin typeface="Times New Roman" panose="02020603050405020304" pitchFamily="18" charset="0"/>
                <a:cs typeface="Times New Roman" panose="02020603050405020304" pitchFamily="18" charset="0"/>
              </a:rPr>
              <a:t>to a loss of interest in activities, difficulty </a:t>
            </a:r>
            <a:r>
              <a:rPr lang="en-US" sz="2400" dirty="0" smtClean="0">
                <a:latin typeface="Times New Roman" panose="02020603050405020304" pitchFamily="18" charset="0"/>
                <a:cs typeface="Times New Roman" panose="02020603050405020304" pitchFamily="18" charset="0"/>
              </a:rPr>
              <a:t>sleeping, and </a:t>
            </a:r>
            <a:r>
              <a:rPr lang="en-US" sz="2400" dirty="0">
                <a:latin typeface="Times New Roman" panose="02020603050405020304" pitchFamily="18" charset="0"/>
                <a:cs typeface="Times New Roman" panose="02020603050405020304" pitchFamily="18" charset="0"/>
              </a:rPr>
              <a:t>changes in appetite.</a:t>
            </a:r>
            <a:r>
              <a:rPr lang="en-IN" sz="2400" dirty="0" smtClean="0">
                <a:latin typeface="Times New Roman" panose="02020603050405020304" pitchFamily="18" charset="0"/>
                <a:cs typeface="Times New Roman" panose="02020603050405020304" pitchFamily="18" charset="0"/>
              </a:rPr>
              <a:t>Machine </a:t>
            </a:r>
            <a:r>
              <a:rPr lang="en-IN" sz="2400" dirty="0">
                <a:latin typeface="Times New Roman" panose="02020603050405020304" pitchFamily="18" charset="0"/>
                <a:cs typeface="Times New Roman" panose="02020603050405020304" pitchFamily="18" charset="0"/>
              </a:rPr>
              <a:t>learning Techniques are currently well suited for analysing the data and diagnosing the problem. </a:t>
            </a:r>
            <a:endParaRPr lang="en-IN" sz="2400"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To address </a:t>
            </a:r>
            <a:r>
              <a:rPr lang="en-US" sz="2400" dirty="0" smtClean="0">
                <a:latin typeface="Times New Roman" panose="02020603050405020304" pitchFamily="18" charset="0"/>
                <a:cs typeface="Times New Roman" panose="02020603050405020304" pitchFamily="18" charset="0"/>
              </a:rPr>
              <a:t>this problem</a:t>
            </a:r>
            <a:r>
              <a:rPr lang="en-US" sz="2400" dirty="0">
                <a:latin typeface="Times New Roman" panose="02020603050405020304" pitchFamily="18" charset="0"/>
                <a:cs typeface="Times New Roman" panose="02020603050405020304" pitchFamily="18" charset="0"/>
              </a:rPr>
              <a:t>, researchers have explored the use of machine learning algorithms to </a:t>
            </a:r>
            <a:r>
              <a:rPr lang="en-US" sz="2400" dirty="0" smtClean="0">
                <a:latin typeface="Times New Roman" panose="02020603050405020304" pitchFamily="18" charset="0"/>
                <a:cs typeface="Times New Roman" panose="02020603050405020304" pitchFamily="18" charset="0"/>
              </a:rPr>
              <a:t>predict the </a:t>
            </a:r>
            <a:r>
              <a:rPr lang="en-US" sz="2400" dirty="0">
                <a:latin typeface="Times New Roman" panose="02020603050405020304" pitchFamily="18" charset="0"/>
                <a:cs typeface="Times New Roman" panose="02020603050405020304" pitchFamily="18" charset="0"/>
              </a:rPr>
              <a:t>likelihood of depression in individuals.</a:t>
            </a:r>
            <a:endParaRPr lang="en-IN" sz="2400" dirty="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this paper, predictions of depression was made using </a:t>
            </a:r>
            <a:r>
              <a:rPr lang="en-IN" sz="2400" b="1" dirty="0">
                <a:solidFill>
                  <a:srgbClr val="7030A0"/>
                </a:solidFill>
                <a:latin typeface="Times New Roman" panose="02020603050405020304" pitchFamily="18" charset="0"/>
                <a:cs typeface="Times New Roman" panose="02020603050405020304" pitchFamily="18" charset="0"/>
              </a:rPr>
              <a:t>machine learning algorithms and NLP</a:t>
            </a:r>
            <a:r>
              <a:rPr lang="en-IN" sz="2400" dirty="0">
                <a:latin typeface="Times New Roman" panose="02020603050405020304" pitchFamily="18" charset="0"/>
                <a:cs typeface="Times New Roman" panose="02020603050405020304" pitchFamily="18" charset="0"/>
              </a:rPr>
              <a:t>.  </a:t>
            </a:r>
          </a:p>
          <a:p>
            <a:pPr marL="0" indent="0" algn="just">
              <a:buNone/>
            </a:pPr>
            <a:r>
              <a:rPr lang="en-IN" dirty="0" smtClean="0">
                <a:latin typeface="Times New Roman" panose="02020603050405020304" pitchFamily="18" charset="0"/>
                <a:cs typeface="Times New Roman" panose="02020603050405020304" pitchFamily="18" charset="0"/>
              </a:rPr>
              <a:t> </a:t>
            </a:r>
            <a:endParaRPr lang="en-A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790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6C94728-D3B4-9664-C7F3-D274415E707A}"/>
              </a:ext>
            </a:extLst>
          </p:cNvPr>
          <p:cNvSpPr txBox="1"/>
          <p:nvPr/>
        </p:nvSpPr>
        <p:spPr>
          <a:xfrm>
            <a:off x="1756610" y="83799"/>
            <a:ext cx="6020601" cy="646331"/>
          </a:xfrm>
          <a:prstGeom prst="rect">
            <a:avLst/>
          </a:prstGeom>
          <a:noFill/>
        </p:spPr>
        <p:txBody>
          <a:bodyPr wrap="square">
            <a:spAutoFit/>
          </a:bodyPr>
          <a:lstStyle/>
          <a:p>
            <a:pPr algn="ctr"/>
            <a:r>
              <a:rPr lang="en-IN" sz="3600" b="1" dirty="0">
                <a:solidFill>
                  <a:srgbClr val="7030A0"/>
                </a:solidFill>
                <a:latin typeface="Times New Roman" panose="02020603050405020304" pitchFamily="18" charset="0"/>
                <a:cs typeface="Times New Roman" panose="02020603050405020304" pitchFamily="18" charset="0"/>
              </a:rPr>
              <a:t>Module Description(Contd..)</a:t>
            </a:r>
            <a:endParaRPr lang="en-IN" sz="3600" dirty="0"/>
          </a:p>
        </p:txBody>
      </p:sp>
      <p:sp>
        <p:nvSpPr>
          <p:cNvPr id="5" name="TextBox 4">
            <a:extLst>
              <a:ext uri="{FF2B5EF4-FFF2-40B4-BE49-F238E27FC236}">
                <a16:creationId xmlns="" xmlns:a16="http://schemas.microsoft.com/office/drawing/2014/main" id="{AF118F77-D7E2-E0C1-DA98-DA577F40BE0C}"/>
              </a:ext>
            </a:extLst>
          </p:cNvPr>
          <p:cNvSpPr txBox="1"/>
          <p:nvPr/>
        </p:nvSpPr>
        <p:spPr>
          <a:xfrm>
            <a:off x="347960" y="1049401"/>
            <a:ext cx="4572000" cy="523220"/>
          </a:xfrm>
          <a:prstGeom prst="rect">
            <a:avLst/>
          </a:prstGeom>
          <a:noFill/>
        </p:spPr>
        <p:txBody>
          <a:bodyPr wrap="square">
            <a:spAutoFit/>
          </a:bodyPr>
          <a:lstStyle/>
          <a:p>
            <a:r>
              <a:rPr lang="en-IN" sz="2800" b="1" dirty="0" smtClean="0">
                <a:solidFill>
                  <a:srgbClr val="7030A0"/>
                </a:solidFill>
                <a:latin typeface="Times New Roman" panose="02020603050405020304" pitchFamily="18" charset="0"/>
                <a:cs typeface="Times New Roman" panose="02020603050405020304" pitchFamily="18" charset="0"/>
              </a:rPr>
              <a:t>Decision Tree Classifier</a:t>
            </a:r>
            <a:endParaRPr lang="en-IN" sz="2800" dirty="0">
              <a:solidFill>
                <a:srgbClr val="7030A0"/>
              </a:solidFill>
            </a:endParaRPr>
          </a:p>
        </p:txBody>
      </p:sp>
      <p:sp>
        <p:nvSpPr>
          <p:cNvPr id="6" name="Rectangle 5"/>
          <p:cNvSpPr/>
          <p:nvPr/>
        </p:nvSpPr>
        <p:spPr>
          <a:xfrm>
            <a:off x="287000" y="1572621"/>
            <a:ext cx="8499949" cy="5078313"/>
          </a:xfrm>
          <a:prstGeom prst="rect">
            <a:avLst/>
          </a:prstGeom>
        </p:spPr>
        <p:txBody>
          <a:bodyPr wrap="square">
            <a:spAutoFit/>
          </a:bodyPr>
          <a:lstStyle/>
          <a:p>
            <a:pPr marL="457200" indent="-457200" algn="just">
              <a:buFont typeface="Arial" panose="020B0604020202020204" pitchFamily="34" charset="0"/>
              <a:buChar char="•"/>
            </a:pPr>
            <a:r>
              <a:rPr lang="en-IN" sz="2700" dirty="0">
                <a:latin typeface="Times New Roman" panose="02020603050405020304" pitchFamily="18" charset="0"/>
                <a:cs typeface="Times New Roman" panose="02020603050405020304" pitchFamily="18" charset="0"/>
              </a:rPr>
              <a:t>Decision Trees are a form of Supervised Machine </a:t>
            </a:r>
            <a:r>
              <a:rPr lang="en-IN" sz="2700" dirty="0" smtClean="0">
                <a:latin typeface="Times New Roman" panose="02020603050405020304" pitchFamily="18" charset="0"/>
                <a:cs typeface="Times New Roman" panose="02020603050405020304" pitchFamily="18" charset="0"/>
              </a:rPr>
              <a:t>Learning that </a:t>
            </a:r>
            <a:r>
              <a:rPr lang="en-IN" sz="2700" dirty="0">
                <a:latin typeface="Times New Roman" panose="02020603050405020304" pitchFamily="18" charset="0"/>
                <a:cs typeface="Times New Roman" panose="02020603050405020304" pitchFamily="18" charset="0"/>
              </a:rPr>
              <a:t>involve splitting data based on certain parameters. </a:t>
            </a:r>
            <a:r>
              <a:rPr lang="en-IN" sz="2700" dirty="0" smtClean="0">
                <a:latin typeface="Times New Roman" panose="02020603050405020304" pitchFamily="18" charset="0"/>
                <a:cs typeface="Times New Roman" panose="02020603050405020304" pitchFamily="18" charset="0"/>
              </a:rPr>
              <a:t>This technique </a:t>
            </a:r>
            <a:r>
              <a:rPr lang="en-IN" sz="2700" dirty="0">
                <a:latin typeface="Times New Roman" panose="02020603050405020304" pitchFamily="18" charset="0"/>
                <a:cs typeface="Times New Roman" panose="02020603050405020304" pitchFamily="18" charset="0"/>
              </a:rPr>
              <a:t>involves decision nodes and leaves as the </a:t>
            </a:r>
            <a:r>
              <a:rPr lang="en-IN" sz="2700" dirty="0" smtClean="0">
                <a:latin typeface="Times New Roman" panose="02020603050405020304" pitchFamily="18" charset="0"/>
                <a:cs typeface="Times New Roman" panose="02020603050405020304" pitchFamily="18" charset="0"/>
              </a:rPr>
              <a:t>two main </a:t>
            </a:r>
            <a:r>
              <a:rPr lang="en-IN" sz="2700" dirty="0">
                <a:latin typeface="Times New Roman" panose="02020603050405020304" pitchFamily="18" charset="0"/>
                <a:cs typeface="Times New Roman" panose="02020603050405020304" pitchFamily="18" charset="0"/>
              </a:rPr>
              <a:t>entities that comprise a </a:t>
            </a:r>
            <a:r>
              <a:rPr lang="en-IN" sz="2700" dirty="0" smtClean="0">
                <a:latin typeface="Times New Roman" panose="02020603050405020304" pitchFamily="18" charset="0"/>
                <a:cs typeface="Times New Roman" panose="02020603050405020304" pitchFamily="18" charset="0"/>
              </a:rPr>
              <a:t>tree.</a:t>
            </a: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The </a:t>
            </a:r>
            <a:r>
              <a:rPr lang="en-US" sz="2700" dirty="0">
                <a:latin typeface="Times New Roman" panose="02020603050405020304" pitchFamily="18" charset="0"/>
                <a:cs typeface="Times New Roman" panose="02020603050405020304" pitchFamily="18" charset="0"/>
              </a:rPr>
              <a:t>decision tree classifier works by </a:t>
            </a:r>
            <a:r>
              <a:rPr lang="en-US" sz="2700" dirty="0" smtClean="0">
                <a:latin typeface="Times New Roman" panose="02020603050405020304" pitchFamily="18" charset="0"/>
                <a:cs typeface="Times New Roman" panose="02020603050405020304" pitchFamily="18" charset="0"/>
              </a:rPr>
              <a:t>iteratively dividing </a:t>
            </a:r>
            <a:r>
              <a:rPr lang="en-US" sz="2700" dirty="0">
                <a:latin typeface="Times New Roman" panose="02020603050405020304" pitchFamily="18" charset="0"/>
                <a:cs typeface="Times New Roman" panose="02020603050405020304" pitchFamily="18" charset="0"/>
              </a:rPr>
              <a:t>the data into smaller subsets based on the </a:t>
            </a:r>
            <a:r>
              <a:rPr lang="en-US" sz="2700" dirty="0" smtClean="0">
                <a:latin typeface="Times New Roman" panose="02020603050405020304" pitchFamily="18" charset="0"/>
                <a:cs typeface="Times New Roman" panose="02020603050405020304" pitchFamily="18" charset="0"/>
              </a:rPr>
              <a:t>most relevant </a:t>
            </a:r>
            <a:r>
              <a:rPr lang="en-US" sz="2700" dirty="0">
                <a:latin typeface="Times New Roman" panose="02020603050405020304" pitchFamily="18" charset="0"/>
                <a:cs typeface="Times New Roman" panose="02020603050405020304" pitchFamily="18" charset="0"/>
              </a:rPr>
              <a:t>features, until a specified stopping condition is </a:t>
            </a:r>
            <a:r>
              <a:rPr lang="en-US" sz="2700" dirty="0" smtClean="0">
                <a:latin typeface="Times New Roman" panose="02020603050405020304" pitchFamily="18" charset="0"/>
                <a:cs typeface="Times New Roman" panose="02020603050405020304" pitchFamily="18" charset="0"/>
              </a:rPr>
              <a:t>met. </a:t>
            </a: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The </a:t>
            </a:r>
            <a:r>
              <a:rPr lang="en-US" sz="2700" dirty="0">
                <a:latin typeface="Times New Roman" panose="02020603050405020304" pitchFamily="18" charset="0"/>
                <a:cs typeface="Times New Roman" panose="02020603050405020304" pitchFamily="18" charset="0"/>
              </a:rPr>
              <a:t>algorithm selects the best feature to split the data </a:t>
            </a:r>
            <a:r>
              <a:rPr lang="en-US" sz="2700" dirty="0" smtClean="0">
                <a:latin typeface="Times New Roman" panose="02020603050405020304" pitchFamily="18" charset="0"/>
                <a:cs typeface="Times New Roman" panose="02020603050405020304" pitchFamily="18" charset="0"/>
              </a:rPr>
              <a:t>at each </a:t>
            </a:r>
            <a:r>
              <a:rPr lang="en-US" sz="2700" dirty="0">
                <a:latin typeface="Times New Roman" panose="02020603050405020304" pitchFamily="18" charset="0"/>
                <a:cs typeface="Times New Roman" panose="02020603050405020304" pitchFamily="18" charset="0"/>
              </a:rPr>
              <a:t>node by maximizing the difference in </a:t>
            </a:r>
            <a:r>
              <a:rPr lang="en-US" sz="2700" dirty="0" smtClean="0">
                <a:latin typeface="Times New Roman" panose="02020603050405020304" pitchFamily="18" charset="0"/>
                <a:cs typeface="Times New Roman" panose="02020603050405020304" pitchFamily="18" charset="0"/>
              </a:rPr>
              <a:t>impurity between </a:t>
            </a:r>
            <a:r>
              <a:rPr lang="en-US" sz="2700" dirty="0">
                <a:latin typeface="Times New Roman" panose="02020603050405020304" pitchFamily="18" charset="0"/>
                <a:cs typeface="Times New Roman" panose="02020603050405020304" pitchFamily="18" charset="0"/>
              </a:rPr>
              <a:t>the parent node and the child </a:t>
            </a:r>
            <a:r>
              <a:rPr lang="en-US" sz="2700" dirty="0" smtClean="0">
                <a:latin typeface="Times New Roman" panose="02020603050405020304" pitchFamily="18" charset="0"/>
                <a:cs typeface="Times New Roman" panose="02020603050405020304" pitchFamily="18" charset="0"/>
              </a:rPr>
              <a:t>nodes.</a:t>
            </a: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It continues until </a:t>
            </a:r>
            <a:r>
              <a:rPr lang="en-US" sz="2700" dirty="0">
                <a:latin typeface="Times New Roman" panose="02020603050405020304" pitchFamily="18" charset="0"/>
                <a:cs typeface="Times New Roman" panose="02020603050405020304" pitchFamily="18" charset="0"/>
              </a:rPr>
              <a:t>the leaf nodes are pure or the maximum depth of </a:t>
            </a:r>
            <a:r>
              <a:rPr lang="en-US" sz="2700" dirty="0" smtClean="0">
                <a:latin typeface="Times New Roman" panose="02020603050405020304" pitchFamily="18" charset="0"/>
                <a:cs typeface="Times New Roman" panose="02020603050405020304" pitchFamily="18" charset="0"/>
              </a:rPr>
              <a:t>the tree </a:t>
            </a:r>
            <a:r>
              <a:rPr lang="en-US" sz="2700" dirty="0">
                <a:latin typeface="Times New Roman" panose="02020603050405020304" pitchFamily="18" charset="0"/>
                <a:cs typeface="Times New Roman" panose="02020603050405020304" pitchFamily="18" charset="0"/>
              </a:rPr>
              <a:t>is reached. </a:t>
            </a: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1057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096446"/>
            <a:ext cx="6447501" cy="990600"/>
          </a:xfrm>
        </p:spPr>
        <p:txBody>
          <a:bodyPr>
            <a:normAutofit/>
          </a:bodyPr>
          <a:lstStyle/>
          <a:p>
            <a:r>
              <a:rPr lang="en-IN" sz="2800" b="1" dirty="0">
                <a:solidFill>
                  <a:srgbClr val="7030A0"/>
                </a:solidFill>
                <a:latin typeface="Times New Roman" panose="02020603050405020304" pitchFamily="18" charset="0"/>
                <a:cs typeface="Times New Roman" panose="02020603050405020304" pitchFamily="18" charset="0"/>
              </a:rPr>
              <a:t>Deployment</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8000" y="1956831"/>
            <a:ext cx="8355314" cy="2910580"/>
          </a:xfrm>
        </p:spPr>
        <p:txBody>
          <a:bodyPr>
            <a:normAutofit/>
          </a:bodyPr>
          <a:lstStyle/>
          <a:p>
            <a:pPr marL="0" indent="0" fontAlgn="base">
              <a:buNone/>
            </a:pPr>
            <a:r>
              <a:rPr lang="en-US" sz="2400" dirty="0">
                <a:latin typeface="Times New Roman" panose="02020603050405020304" pitchFamily="18" charset="0"/>
                <a:cs typeface="Times New Roman" panose="02020603050405020304" pitchFamily="18" charset="0"/>
              </a:rPr>
              <a:t>In this module the trained machine learning model is converted into pickle data format file (.</a:t>
            </a:r>
            <a:r>
              <a:rPr lang="en-US" sz="2400" dirty="0" err="1">
                <a:latin typeface="Times New Roman" panose="02020603050405020304" pitchFamily="18" charset="0"/>
                <a:cs typeface="Times New Roman" panose="02020603050405020304" pitchFamily="18" charset="0"/>
              </a:rPr>
              <a:t>pkl</a:t>
            </a:r>
            <a:r>
              <a:rPr lang="en-US" sz="2400" dirty="0">
                <a:latin typeface="Times New Roman" panose="02020603050405020304" pitchFamily="18" charset="0"/>
                <a:cs typeface="Times New Roman" panose="02020603050405020304" pitchFamily="18" charset="0"/>
              </a:rPr>
              <a:t> file) which is then deployed for providing better user interface and predicting the output of Depression Prediction.</a:t>
            </a:r>
          </a:p>
          <a:p>
            <a:pPr marL="0" indent="0" fontAlgn="base">
              <a:buNone/>
            </a:pPr>
            <a:endParaRPr lang="en-IN" sz="2775"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703323" y="3831935"/>
            <a:ext cx="7964668" cy="1464560"/>
          </a:xfrm>
          <a:prstGeom prst="rect">
            <a:avLst/>
          </a:prstGeom>
        </p:spPr>
      </p:pic>
      <p:sp>
        <p:nvSpPr>
          <p:cNvPr id="6" name="TextBox 5">
            <a:extLst>
              <a:ext uri="{FF2B5EF4-FFF2-40B4-BE49-F238E27FC236}">
                <a16:creationId xmlns="" xmlns:a16="http://schemas.microsoft.com/office/drawing/2014/main" id="{0D21D99C-13FB-F39A-AB9E-4C66E8C5A2FB}"/>
              </a:ext>
            </a:extLst>
          </p:cNvPr>
          <p:cNvSpPr txBox="1"/>
          <p:nvPr/>
        </p:nvSpPr>
        <p:spPr>
          <a:xfrm>
            <a:off x="900522" y="114890"/>
            <a:ext cx="7859027" cy="646331"/>
          </a:xfrm>
          <a:prstGeom prst="rect">
            <a:avLst/>
          </a:prstGeom>
          <a:noFill/>
        </p:spPr>
        <p:txBody>
          <a:bodyPr wrap="square">
            <a:spAutoFit/>
          </a:bodyPr>
          <a:lstStyle/>
          <a:p>
            <a:pPr algn="ctr"/>
            <a:r>
              <a:rPr lang="en-IN" sz="3600" b="1" dirty="0">
                <a:solidFill>
                  <a:srgbClr val="7030A0"/>
                </a:solidFill>
                <a:latin typeface="Times New Roman" panose="02020603050405020304" pitchFamily="18" charset="0"/>
                <a:cs typeface="Times New Roman" panose="02020603050405020304" pitchFamily="18" charset="0"/>
              </a:rPr>
              <a:t>Module Description(Contd..)</a:t>
            </a:r>
            <a:endParaRPr lang="en-IN" sz="3600" dirty="0"/>
          </a:p>
        </p:txBody>
      </p:sp>
    </p:spTree>
    <p:extLst>
      <p:ext uri="{BB962C8B-B14F-4D97-AF65-F5344CB8AC3E}">
        <p14:creationId xmlns:p14="http://schemas.microsoft.com/office/powerpoint/2010/main" val="2465704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D1BC18-63CC-EFB1-B4CD-2976DC6291DF}"/>
              </a:ext>
            </a:extLst>
          </p:cNvPr>
          <p:cNvSpPr>
            <a:spLocks noGrp="1"/>
          </p:cNvSpPr>
          <p:nvPr>
            <p:ph type="title"/>
          </p:nvPr>
        </p:nvSpPr>
        <p:spPr>
          <a:xfrm>
            <a:off x="428592" y="0"/>
            <a:ext cx="8850161" cy="990600"/>
          </a:xfrm>
        </p:spPr>
        <p:txBody>
          <a:bodyPr>
            <a:noAutofit/>
          </a:bodyPr>
          <a:lstStyle/>
          <a:p>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Testing /Performance Evaluation / Results</a:t>
            </a:r>
            <a:endParaRPr lang="en-IN" sz="3200" b="1"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 xmlns:a16="http://schemas.microsoft.com/office/drawing/2014/main" id="{4E49BADA-F2AD-05AD-5730-C0143720231A}"/>
              </a:ext>
            </a:extLst>
          </p:cNvPr>
          <p:cNvGraphicFramePr>
            <a:graphicFrameLocks noGrp="1"/>
          </p:cNvGraphicFramePr>
          <p:nvPr>
            <p:ph idx="1"/>
            <p:extLst>
              <p:ext uri="{D42A27DB-BD31-4B8C-83A1-F6EECF244321}">
                <p14:modId xmlns:p14="http://schemas.microsoft.com/office/powerpoint/2010/main" val="1268689121"/>
              </p:ext>
            </p:extLst>
          </p:nvPr>
        </p:nvGraphicFramePr>
        <p:xfrm>
          <a:off x="616017" y="1576160"/>
          <a:ext cx="7911965" cy="4204704"/>
        </p:xfrm>
        <a:graphic>
          <a:graphicData uri="http://schemas.openxmlformats.org/drawingml/2006/table">
            <a:tbl>
              <a:tblPr firstRow="1" firstCol="1" bandRow="1">
                <a:tableStyleId>{5C22544A-7EE6-4342-B048-85BDC9FD1C3A}</a:tableStyleId>
              </a:tblPr>
              <a:tblGrid>
                <a:gridCol w="837707">
                  <a:extLst>
                    <a:ext uri="{9D8B030D-6E8A-4147-A177-3AD203B41FA5}">
                      <a16:colId xmlns="" xmlns:a16="http://schemas.microsoft.com/office/drawing/2014/main" val="3759903905"/>
                    </a:ext>
                  </a:extLst>
                </a:gridCol>
                <a:gridCol w="2286086">
                  <a:extLst>
                    <a:ext uri="{9D8B030D-6E8A-4147-A177-3AD203B41FA5}">
                      <a16:colId xmlns="" xmlns:a16="http://schemas.microsoft.com/office/drawing/2014/main" val="2272908029"/>
                    </a:ext>
                  </a:extLst>
                </a:gridCol>
                <a:gridCol w="2127897">
                  <a:extLst>
                    <a:ext uri="{9D8B030D-6E8A-4147-A177-3AD203B41FA5}">
                      <a16:colId xmlns="" xmlns:a16="http://schemas.microsoft.com/office/drawing/2014/main" val="3423368181"/>
                    </a:ext>
                  </a:extLst>
                </a:gridCol>
                <a:gridCol w="1823569">
                  <a:extLst>
                    <a:ext uri="{9D8B030D-6E8A-4147-A177-3AD203B41FA5}">
                      <a16:colId xmlns="" xmlns:a16="http://schemas.microsoft.com/office/drawing/2014/main" val="3468572587"/>
                    </a:ext>
                  </a:extLst>
                </a:gridCol>
                <a:gridCol w="836706">
                  <a:extLst>
                    <a:ext uri="{9D8B030D-6E8A-4147-A177-3AD203B41FA5}">
                      <a16:colId xmlns="" xmlns:a16="http://schemas.microsoft.com/office/drawing/2014/main" val="2279301243"/>
                    </a:ext>
                  </a:extLst>
                </a:gridCol>
              </a:tblGrid>
              <a:tr h="265624">
                <a:tc>
                  <a:txBody>
                    <a:bodyPr/>
                    <a:lstStyle/>
                    <a:p>
                      <a:pPr algn="ctr">
                        <a:lnSpc>
                          <a:spcPct val="100000"/>
                        </a:lnSpc>
                        <a:spcAft>
                          <a:spcPts val="800"/>
                        </a:spcAft>
                      </a:pPr>
                      <a:r>
                        <a:rPr lang="en-IN" sz="1600" dirty="0">
                          <a:effectLst/>
                          <a:latin typeface="Times New Roman" panose="02020603050405020304" pitchFamily="18" charset="0"/>
                          <a:cs typeface="Times New Roman" panose="02020603050405020304" pitchFamily="18" charset="0"/>
                        </a:rPr>
                        <a:t> </a:t>
                      </a:r>
                    </a:p>
                    <a:p>
                      <a:pPr algn="ctr">
                        <a:lnSpc>
                          <a:spcPct val="100000"/>
                        </a:lnSpc>
                        <a:spcAft>
                          <a:spcPts val="800"/>
                        </a:spcAft>
                      </a:pPr>
                      <a:r>
                        <a:rPr lang="en-IN" sz="1600" dirty="0">
                          <a:effectLst/>
                          <a:latin typeface="Times New Roman" panose="02020603050405020304" pitchFamily="18" charset="0"/>
                          <a:cs typeface="Times New Roman" panose="02020603050405020304" pitchFamily="18" charset="0"/>
                        </a:rPr>
                        <a:t> </a:t>
                      </a:r>
                      <a:r>
                        <a:rPr lang="en-IN" sz="1600" spc="-5" dirty="0">
                          <a:effectLst/>
                          <a:latin typeface="Times New Roman" panose="02020603050405020304" pitchFamily="18" charset="0"/>
                          <a:cs typeface="Times New Roman" panose="02020603050405020304" pitchFamily="18" charset="0"/>
                        </a:rPr>
                        <a:t>T</a:t>
                      </a:r>
                      <a:r>
                        <a:rPr lang="en-IN" sz="1600" spc="-10" dirty="0">
                          <a:effectLst/>
                          <a:latin typeface="Times New Roman" panose="02020603050405020304" pitchFamily="18" charset="0"/>
                          <a:cs typeface="Times New Roman" panose="02020603050405020304" pitchFamily="18" charset="0"/>
                        </a:rPr>
                        <a:t>e</a:t>
                      </a:r>
                      <a:r>
                        <a:rPr lang="en-IN" sz="1600" dirty="0">
                          <a:effectLst/>
                          <a:latin typeface="Times New Roman" panose="02020603050405020304" pitchFamily="18" charset="0"/>
                          <a:cs typeface="Times New Roman" panose="02020603050405020304" pitchFamily="18" charset="0"/>
                        </a:rPr>
                        <a:t>st Case </a:t>
                      </a:r>
                      <a:r>
                        <a:rPr lang="en-IN" sz="1600" spc="-10" dirty="0">
                          <a:effectLst/>
                          <a:latin typeface="Times New Roman" panose="02020603050405020304" pitchFamily="18" charset="0"/>
                          <a:cs typeface="Times New Roman" panose="02020603050405020304" pitchFamily="18" charset="0"/>
                        </a:rPr>
                        <a:t>I</a:t>
                      </a:r>
                      <a:r>
                        <a:rPr lang="en-IN" sz="1600" dirty="0">
                          <a:effectLst/>
                          <a:latin typeface="Times New Roman" panose="02020603050405020304" pitchFamily="18" charset="0"/>
                          <a:cs typeface="Times New Roman" panose="02020603050405020304" pitchFamily="18" charset="0"/>
                        </a:rPr>
                        <a:t>d</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lnSpc>
                          <a:spcPct val="100000"/>
                        </a:lnSpc>
                        <a:spcAft>
                          <a:spcPts val="800"/>
                        </a:spcAft>
                      </a:pPr>
                      <a:r>
                        <a:rPr lang="en-IN" sz="1600" dirty="0">
                          <a:effectLst/>
                          <a:latin typeface="Times New Roman" panose="02020603050405020304" pitchFamily="18" charset="0"/>
                          <a:cs typeface="Times New Roman" panose="02020603050405020304" pitchFamily="18" charset="0"/>
                        </a:rPr>
                        <a:t> </a:t>
                      </a:r>
                    </a:p>
                    <a:p>
                      <a:pPr algn="ctr">
                        <a:lnSpc>
                          <a:spcPct val="100000"/>
                        </a:lnSpc>
                        <a:spcAft>
                          <a:spcPts val="800"/>
                        </a:spcAft>
                      </a:pPr>
                      <a:r>
                        <a:rPr lang="en-IN" sz="1600" spc="-5" dirty="0">
                          <a:effectLst/>
                          <a:latin typeface="Times New Roman" panose="02020603050405020304" pitchFamily="18" charset="0"/>
                          <a:cs typeface="Times New Roman" panose="02020603050405020304" pitchFamily="18" charset="0"/>
                        </a:rPr>
                        <a:t>T</a:t>
                      </a:r>
                      <a:r>
                        <a:rPr lang="en-IN" sz="1600" spc="-10" dirty="0">
                          <a:effectLst/>
                          <a:latin typeface="Times New Roman" panose="02020603050405020304" pitchFamily="18" charset="0"/>
                          <a:cs typeface="Times New Roman" panose="02020603050405020304" pitchFamily="18" charset="0"/>
                        </a:rPr>
                        <a:t>e</a:t>
                      </a:r>
                      <a:r>
                        <a:rPr lang="en-IN" sz="1600" dirty="0">
                          <a:effectLst/>
                          <a:latin typeface="Times New Roman" panose="02020603050405020304" pitchFamily="18" charset="0"/>
                          <a:cs typeface="Times New Roman" panose="02020603050405020304" pitchFamily="18" charset="0"/>
                        </a:rPr>
                        <a:t>st Case</a:t>
                      </a:r>
                      <a:r>
                        <a:rPr lang="en-IN" sz="1600" spc="5" dirty="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a:t>
                      </a:r>
                      <a:r>
                        <a:rPr lang="en-IN" sz="1600" spc="10" dirty="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Ac</a:t>
                      </a:r>
                      <a:r>
                        <a:rPr lang="en-IN" sz="1600" spc="-5" dirty="0">
                          <a:effectLst/>
                          <a:latin typeface="Times New Roman" panose="02020603050405020304" pitchFamily="18" charset="0"/>
                          <a:cs typeface="Times New Roman" panose="02020603050405020304" pitchFamily="18" charset="0"/>
                        </a:rPr>
                        <a:t>t</a:t>
                      </a:r>
                      <a:r>
                        <a:rPr lang="en-IN" sz="1600" spc="-15" dirty="0">
                          <a:effectLst/>
                          <a:latin typeface="Times New Roman" panose="02020603050405020304" pitchFamily="18" charset="0"/>
                          <a:cs typeface="Times New Roman" panose="02020603050405020304" pitchFamily="18" charset="0"/>
                        </a:rPr>
                        <a:t>i</a:t>
                      </a:r>
                      <a:r>
                        <a:rPr lang="en-IN" sz="1600" dirty="0">
                          <a:effectLst/>
                          <a:latin typeface="Times New Roman" panose="02020603050405020304" pitchFamily="18" charset="0"/>
                          <a:cs typeface="Times New Roman" panose="02020603050405020304" pitchFamily="18" charset="0"/>
                        </a:rPr>
                        <a:t>on </a:t>
                      </a:r>
                      <a:r>
                        <a:rPr lang="en-IN" sz="1600" spc="-5" dirty="0">
                          <a:effectLst/>
                          <a:latin typeface="Times New Roman" panose="02020603050405020304" pitchFamily="18" charset="0"/>
                          <a:cs typeface="Times New Roman" panose="02020603050405020304" pitchFamily="18" charset="0"/>
                        </a:rPr>
                        <a:t>T</a:t>
                      </a:r>
                      <a:r>
                        <a:rPr lang="en-IN" sz="1600" dirty="0">
                          <a:effectLst/>
                          <a:latin typeface="Times New Roman" panose="02020603050405020304" pitchFamily="18" charset="0"/>
                          <a:cs typeface="Times New Roman" panose="02020603050405020304" pitchFamily="18" charset="0"/>
                        </a:rPr>
                        <a:t>o</a:t>
                      </a:r>
                      <a:r>
                        <a:rPr lang="en-IN" sz="1600" spc="5" dirty="0">
                          <a:effectLst/>
                          <a:latin typeface="Times New Roman" panose="02020603050405020304" pitchFamily="18" charset="0"/>
                          <a:cs typeface="Times New Roman" panose="02020603050405020304" pitchFamily="18" charset="0"/>
                        </a:rPr>
                        <a:t> </a:t>
                      </a:r>
                      <a:r>
                        <a:rPr lang="en-IN" sz="1600" spc="15" dirty="0">
                          <a:effectLst/>
                          <a:latin typeface="Times New Roman" panose="02020603050405020304" pitchFamily="18" charset="0"/>
                          <a:cs typeface="Times New Roman" panose="02020603050405020304" pitchFamily="18" charset="0"/>
                        </a:rPr>
                        <a:t>B</a:t>
                      </a:r>
                      <a:r>
                        <a:rPr lang="en-IN" sz="1600" dirty="0">
                          <a:effectLst/>
                          <a:latin typeface="Times New Roman" panose="02020603050405020304" pitchFamily="18" charset="0"/>
                          <a:cs typeface="Times New Roman" panose="02020603050405020304" pitchFamily="18" charset="0"/>
                        </a:rPr>
                        <a:t>e</a:t>
                      </a:r>
                      <a:r>
                        <a:rPr lang="en-IN" sz="1600" spc="5" dirty="0">
                          <a:effectLst/>
                          <a:latin typeface="Times New Roman" panose="02020603050405020304" pitchFamily="18" charset="0"/>
                          <a:cs typeface="Times New Roman" panose="02020603050405020304" pitchFamily="18" charset="0"/>
                        </a:rPr>
                        <a:t> </a:t>
                      </a:r>
                      <a:r>
                        <a:rPr lang="en-IN" sz="1600" spc="-10" dirty="0">
                          <a:effectLst/>
                          <a:latin typeface="Times New Roman" panose="02020603050405020304" pitchFamily="18" charset="0"/>
                          <a:cs typeface="Times New Roman" panose="02020603050405020304" pitchFamily="18" charset="0"/>
                        </a:rPr>
                        <a:t>Pe</a:t>
                      </a:r>
                      <a:r>
                        <a:rPr lang="en-IN" sz="1600" dirty="0">
                          <a:effectLst/>
                          <a:latin typeface="Times New Roman" panose="02020603050405020304" pitchFamily="18" charset="0"/>
                          <a:cs typeface="Times New Roman" panose="02020603050405020304" pitchFamily="18" charset="0"/>
                        </a:rPr>
                        <a:t>r</a:t>
                      </a:r>
                      <a:r>
                        <a:rPr lang="en-IN" sz="1600" spc="-15" dirty="0">
                          <a:effectLst/>
                          <a:latin typeface="Times New Roman" panose="02020603050405020304" pitchFamily="18" charset="0"/>
                          <a:cs typeface="Times New Roman" panose="02020603050405020304" pitchFamily="18" charset="0"/>
                        </a:rPr>
                        <a:t>f</a:t>
                      </a:r>
                      <a:r>
                        <a:rPr lang="en-IN" sz="1600" dirty="0">
                          <a:effectLst/>
                          <a:latin typeface="Times New Roman" panose="02020603050405020304" pitchFamily="18" charset="0"/>
                          <a:cs typeface="Times New Roman" panose="02020603050405020304" pitchFamily="18" charset="0"/>
                        </a:rPr>
                        <a:t>or</a:t>
                      </a:r>
                      <a:r>
                        <a:rPr lang="en-IN" sz="1600" spc="15" dirty="0">
                          <a:effectLst/>
                          <a:latin typeface="Times New Roman" panose="02020603050405020304" pitchFamily="18" charset="0"/>
                          <a:cs typeface="Times New Roman" panose="02020603050405020304" pitchFamily="18" charset="0"/>
                        </a:rPr>
                        <a:t>m</a:t>
                      </a:r>
                      <a:r>
                        <a:rPr lang="en-IN" sz="1600" spc="-5" dirty="0">
                          <a:effectLst/>
                          <a:latin typeface="Times New Roman" panose="02020603050405020304" pitchFamily="18" charset="0"/>
                          <a:cs typeface="Times New Roman" panose="02020603050405020304" pitchFamily="18" charset="0"/>
                        </a:rPr>
                        <a:t>e</a:t>
                      </a:r>
                      <a:r>
                        <a:rPr lang="en-IN" sz="1600" dirty="0">
                          <a:effectLst/>
                          <a:latin typeface="Times New Roman" panose="02020603050405020304" pitchFamily="18" charset="0"/>
                          <a:cs typeface="Times New Roman" panose="02020603050405020304" pitchFamily="18" charset="0"/>
                        </a:rPr>
                        <a:t>d</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lnSpc>
                          <a:spcPct val="100000"/>
                        </a:lnSpc>
                        <a:spcAft>
                          <a:spcPts val="800"/>
                        </a:spcAft>
                      </a:pPr>
                      <a:r>
                        <a:rPr lang="en-IN" sz="1600" dirty="0">
                          <a:effectLst/>
                          <a:latin typeface="Times New Roman" panose="02020603050405020304" pitchFamily="18" charset="0"/>
                          <a:cs typeface="Times New Roman" panose="02020603050405020304" pitchFamily="18" charset="0"/>
                        </a:rPr>
                        <a:t> </a:t>
                      </a:r>
                    </a:p>
                    <a:p>
                      <a:pPr algn="ctr">
                        <a:lnSpc>
                          <a:spcPct val="100000"/>
                        </a:lnSpc>
                        <a:spcAft>
                          <a:spcPts val="800"/>
                        </a:spcAft>
                      </a:pPr>
                      <a:r>
                        <a:rPr lang="en-IN" sz="1600" dirty="0">
                          <a:effectLst/>
                          <a:latin typeface="Times New Roman" panose="02020603050405020304" pitchFamily="18" charset="0"/>
                          <a:cs typeface="Times New Roman" panose="02020603050405020304" pitchFamily="18" charset="0"/>
                        </a:rPr>
                        <a:t> </a:t>
                      </a:r>
                      <a:r>
                        <a:rPr lang="en-IN" sz="1600" spc="-5" dirty="0">
                          <a:effectLst/>
                          <a:latin typeface="Times New Roman" panose="02020603050405020304" pitchFamily="18" charset="0"/>
                          <a:cs typeface="Times New Roman" panose="02020603050405020304" pitchFamily="18" charset="0"/>
                        </a:rPr>
                        <a:t>E</a:t>
                      </a:r>
                      <a:r>
                        <a:rPr lang="en-IN" sz="1600" dirty="0">
                          <a:effectLst/>
                          <a:latin typeface="Times New Roman" panose="02020603050405020304" pitchFamily="18" charset="0"/>
                          <a:cs typeface="Times New Roman" panose="02020603050405020304" pitchFamily="18" charset="0"/>
                        </a:rPr>
                        <a:t>x</a:t>
                      </a:r>
                      <a:r>
                        <a:rPr lang="en-IN" sz="1600" spc="-15" dirty="0">
                          <a:effectLst/>
                          <a:latin typeface="Times New Roman" panose="02020603050405020304" pitchFamily="18" charset="0"/>
                          <a:cs typeface="Times New Roman" panose="02020603050405020304" pitchFamily="18" charset="0"/>
                        </a:rPr>
                        <a:t>p</a:t>
                      </a:r>
                      <a:r>
                        <a:rPr lang="en-IN" sz="1600" spc="-10" dirty="0">
                          <a:effectLst/>
                          <a:latin typeface="Times New Roman" panose="02020603050405020304" pitchFamily="18" charset="0"/>
                          <a:cs typeface="Times New Roman" panose="02020603050405020304" pitchFamily="18" charset="0"/>
                        </a:rPr>
                        <a:t>e</a:t>
                      </a:r>
                      <a:r>
                        <a:rPr lang="en-IN" sz="1600" spc="15" dirty="0">
                          <a:effectLst/>
                          <a:latin typeface="Times New Roman" panose="02020603050405020304" pitchFamily="18" charset="0"/>
                          <a:cs typeface="Times New Roman" panose="02020603050405020304" pitchFamily="18" charset="0"/>
                        </a:rPr>
                        <a:t>c</a:t>
                      </a:r>
                      <a:r>
                        <a:rPr lang="en-IN" sz="1600" spc="-5" dirty="0">
                          <a:effectLst/>
                          <a:latin typeface="Times New Roman" panose="02020603050405020304" pitchFamily="18" charset="0"/>
                          <a:cs typeface="Times New Roman" panose="02020603050405020304" pitchFamily="18" charset="0"/>
                        </a:rPr>
                        <a:t>te</a:t>
                      </a:r>
                      <a:r>
                        <a:rPr lang="en-IN" sz="1600" dirty="0">
                          <a:effectLst/>
                          <a:latin typeface="Times New Roman" panose="02020603050405020304" pitchFamily="18" charset="0"/>
                          <a:cs typeface="Times New Roman" panose="02020603050405020304" pitchFamily="18" charset="0"/>
                        </a:rPr>
                        <a:t>d R</a:t>
                      </a:r>
                      <a:r>
                        <a:rPr lang="en-IN" sz="1600" spc="-10" dirty="0">
                          <a:effectLst/>
                          <a:latin typeface="Times New Roman" panose="02020603050405020304" pitchFamily="18" charset="0"/>
                          <a:cs typeface="Times New Roman" panose="02020603050405020304" pitchFamily="18" charset="0"/>
                        </a:rPr>
                        <a:t>e</a:t>
                      </a:r>
                      <a:r>
                        <a:rPr lang="en-IN" sz="1600" dirty="0">
                          <a:effectLst/>
                          <a:latin typeface="Times New Roman" panose="02020603050405020304" pitchFamily="18" charset="0"/>
                          <a:cs typeface="Times New Roman" panose="02020603050405020304" pitchFamily="18" charset="0"/>
                        </a:rPr>
                        <a:t>su</a:t>
                      </a:r>
                      <a:r>
                        <a:rPr lang="en-IN" sz="1600" spc="-5" dirty="0">
                          <a:effectLst/>
                          <a:latin typeface="Times New Roman" panose="02020603050405020304" pitchFamily="18" charset="0"/>
                          <a:cs typeface="Times New Roman" panose="02020603050405020304" pitchFamily="18" charset="0"/>
                        </a:rPr>
                        <a:t>l</a:t>
                      </a:r>
                      <a:r>
                        <a:rPr lang="en-IN" sz="1600" dirty="0">
                          <a:effectLst/>
                          <a:latin typeface="Times New Roman" panose="02020603050405020304" pitchFamily="18" charset="0"/>
                          <a:cs typeface="Times New Roman" panose="02020603050405020304" pitchFamily="18" charset="0"/>
                        </a:rPr>
                        <a:t>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lnSpc>
                          <a:spcPct val="100000"/>
                        </a:lnSpc>
                        <a:spcAft>
                          <a:spcPts val="800"/>
                        </a:spcAft>
                      </a:pPr>
                      <a:r>
                        <a:rPr lang="en-IN" sz="1600" dirty="0">
                          <a:effectLst/>
                          <a:latin typeface="Times New Roman" panose="02020603050405020304" pitchFamily="18" charset="0"/>
                          <a:cs typeface="Times New Roman" panose="02020603050405020304" pitchFamily="18" charset="0"/>
                        </a:rPr>
                        <a:t> </a:t>
                      </a:r>
                    </a:p>
                    <a:p>
                      <a:pPr algn="ctr">
                        <a:lnSpc>
                          <a:spcPct val="100000"/>
                        </a:lnSpc>
                        <a:spcAft>
                          <a:spcPts val="800"/>
                        </a:spcAft>
                      </a:pPr>
                      <a:r>
                        <a:rPr lang="en-IN" sz="1600" dirty="0">
                          <a:effectLst/>
                          <a:latin typeface="Times New Roman" panose="02020603050405020304" pitchFamily="18" charset="0"/>
                          <a:cs typeface="Times New Roman" panose="02020603050405020304" pitchFamily="18" charset="0"/>
                        </a:rPr>
                        <a:t> Ac</a:t>
                      </a:r>
                      <a:r>
                        <a:rPr lang="en-IN" sz="1600" spc="-10" dirty="0">
                          <a:effectLst/>
                          <a:latin typeface="Times New Roman" panose="02020603050405020304" pitchFamily="18" charset="0"/>
                          <a:cs typeface="Times New Roman" panose="02020603050405020304" pitchFamily="18" charset="0"/>
                        </a:rPr>
                        <a:t>t</a:t>
                      </a:r>
                      <a:r>
                        <a:rPr lang="en-IN" sz="1600" dirty="0">
                          <a:effectLst/>
                          <a:latin typeface="Times New Roman" panose="02020603050405020304" pitchFamily="18" charset="0"/>
                          <a:cs typeface="Times New Roman" panose="02020603050405020304" pitchFamily="18" charset="0"/>
                        </a:rPr>
                        <a:t>u</a:t>
                      </a:r>
                      <a:r>
                        <a:rPr lang="en-IN" sz="1600" spc="-5" dirty="0">
                          <a:effectLst/>
                          <a:latin typeface="Times New Roman" panose="02020603050405020304" pitchFamily="18" charset="0"/>
                          <a:cs typeface="Times New Roman" panose="02020603050405020304" pitchFamily="18" charset="0"/>
                        </a:rPr>
                        <a:t>a</a:t>
                      </a:r>
                      <a:r>
                        <a:rPr lang="en-IN" sz="1600" dirty="0">
                          <a:effectLst/>
                          <a:latin typeface="Times New Roman" panose="02020603050405020304" pitchFamily="18" charset="0"/>
                          <a:cs typeface="Times New Roman" panose="02020603050405020304" pitchFamily="18" charset="0"/>
                        </a:rPr>
                        <a:t>l R</a:t>
                      </a:r>
                      <a:r>
                        <a:rPr lang="en-IN" sz="1600" spc="-10" dirty="0">
                          <a:effectLst/>
                          <a:latin typeface="Times New Roman" panose="02020603050405020304" pitchFamily="18" charset="0"/>
                          <a:cs typeface="Times New Roman" panose="02020603050405020304" pitchFamily="18" charset="0"/>
                        </a:rPr>
                        <a:t>e</a:t>
                      </a:r>
                      <a:r>
                        <a:rPr lang="en-IN" sz="1600" dirty="0">
                          <a:effectLst/>
                          <a:latin typeface="Times New Roman" panose="02020603050405020304" pitchFamily="18" charset="0"/>
                          <a:cs typeface="Times New Roman" panose="02020603050405020304" pitchFamily="18" charset="0"/>
                        </a:rPr>
                        <a:t>su</a:t>
                      </a:r>
                      <a:r>
                        <a:rPr lang="en-IN" sz="1600" spc="10" dirty="0">
                          <a:effectLst/>
                          <a:latin typeface="Times New Roman" panose="02020603050405020304" pitchFamily="18" charset="0"/>
                          <a:cs typeface="Times New Roman" panose="02020603050405020304" pitchFamily="18" charset="0"/>
                        </a:rPr>
                        <a:t>l</a:t>
                      </a:r>
                      <a:r>
                        <a:rPr lang="en-IN" sz="1600" dirty="0">
                          <a:effectLst/>
                          <a:latin typeface="Times New Roman" panose="02020603050405020304" pitchFamily="18" charset="0"/>
                          <a:cs typeface="Times New Roman" panose="02020603050405020304" pitchFamily="18" charset="0"/>
                        </a:rPr>
                        <a:t>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lnSpc>
                          <a:spcPct val="100000"/>
                        </a:lnSpc>
                        <a:spcAft>
                          <a:spcPts val="800"/>
                        </a:spcAft>
                      </a:pPr>
                      <a:r>
                        <a:rPr lang="en-IN" sz="1600" dirty="0">
                          <a:effectLst/>
                          <a:latin typeface="Times New Roman" panose="02020603050405020304" pitchFamily="18" charset="0"/>
                          <a:cs typeface="Times New Roman" panose="02020603050405020304" pitchFamily="18" charset="0"/>
                        </a:rPr>
                        <a:t> </a:t>
                      </a:r>
                    </a:p>
                    <a:p>
                      <a:pPr algn="ctr">
                        <a:lnSpc>
                          <a:spcPct val="100000"/>
                        </a:lnSpc>
                        <a:spcAft>
                          <a:spcPts val="800"/>
                        </a:spcAft>
                      </a:pPr>
                      <a:r>
                        <a:rPr lang="en-IN" sz="1600" dirty="0">
                          <a:effectLst/>
                          <a:latin typeface="Times New Roman" panose="02020603050405020304" pitchFamily="18" charset="0"/>
                          <a:cs typeface="Times New Roman" panose="02020603050405020304" pitchFamily="18" charset="0"/>
                        </a:rPr>
                        <a:t>  </a:t>
                      </a:r>
                      <a:r>
                        <a:rPr lang="en-IN" sz="1600" spc="-10" dirty="0">
                          <a:effectLst/>
                          <a:latin typeface="Times New Roman" panose="02020603050405020304" pitchFamily="18" charset="0"/>
                          <a:cs typeface="Times New Roman" panose="02020603050405020304" pitchFamily="18" charset="0"/>
                        </a:rPr>
                        <a:t>P</a:t>
                      </a:r>
                      <a:r>
                        <a:rPr lang="en-IN" sz="1600" dirty="0">
                          <a:effectLst/>
                          <a:latin typeface="Times New Roman" panose="02020603050405020304" pitchFamily="18" charset="0"/>
                          <a:cs typeface="Times New Roman" panose="02020603050405020304" pitchFamily="18" charset="0"/>
                        </a:rPr>
                        <a:t>ass/   </a:t>
                      </a:r>
                      <a:r>
                        <a:rPr lang="en-IN" sz="1600" spc="-10" dirty="0">
                          <a:effectLst/>
                          <a:latin typeface="Times New Roman" panose="02020603050405020304" pitchFamily="18" charset="0"/>
                          <a:cs typeface="Times New Roman" panose="02020603050405020304" pitchFamily="18" charset="0"/>
                        </a:rPr>
                        <a:t>F</a:t>
                      </a:r>
                      <a:r>
                        <a:rPr lang="en-IN" sz="1600" dirty="0">
                          <a:effectLst/>
                          <a:latin typeface="Times New Roman" panose="02020603050405020304" pitchFamily="18" charset="0"/>
                          <a:cs typeface="Times New Roman" panose="02020603050405020304" pitchFamily="18" charset="0"/>
                        </a:rPr>
                        <a:t>a</a:t>
                      </a:r>
                      <a:r>
                        <a:rPr lang="en-IN" sz="1600" spc="-15" dirty="0">
                          <a:effectLst/>
                          <a:latin typeface="Times New Roman" panose="02020603050405020304" pitchFamily="18" charset="0"/>
                          <a:cs typeface="Times New Roman" panose="02020603050405020304" pitchFamily="18" charset="0"/>
                        </a:rPr>
                        <a:t>i</a:t>
                      </a:r>
                      <a:r>
                        <a:rPr lang="en-IN" sz="1600" dirty="0">
                          <a:effectLst/>
                          <a:latin typeface="Times New Roman" panose="02020603050405020304" pitchFamily="18" charset="0"/>
                          <a:cs typeface="Times New Roman" panose="02020603050405020304" pitchFamily="18" charset="0"/>
                        </a:rPr>
                        <a:t>l</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 xmlns:a16="http://schemas.microsoft.com/office/drawing/2014/main" val="2464315462"/>
                  </a:ext>
                </a:extLst>
              </a:tr>
              <a:tr h="1312322">
                <a:tc>
                  <a:txBody>
                    <a:bodyPr/>
                    <a:lstStyle/>
                    <a:p>
                      <a:pPr>
                        <a:lnSpc>
                          <a:spcPct val="100000"/>
                        </a:lnSpc>
                        <a:spcAft>
                          <a:spcPts val="95"/>
                        </a:spcAft>
                      </a:pPr>
                      <a:r>
                        <a:rPr lang="en-IN" sz="1600">
                          <a:effectLst/>
                          <a:latin typeface="Times New Roman" panose="02020603050405020304" pitchFamily="18" charset="0"/>
                          <a:cs typeface="Times New Roman" panose="02020603050405020304" pitchFamily="18" charset="0"/>
                        </a:rPr>
                        <a:t> </a:t>
                      </a:r>
                    </a:p>
                    <a:p>
                      <a:pPr marL="69850">
                        <a:lnSpc>
                          <a:spcPct val="100000"/>
                        </a:lnSpc>
                        <a:spcAft>
                          <a:spcPts val="800"/>
                        </a:spcAft>
                      </a:pPr>
                      <a:r>
                        <a:rPr lang="en-IN" sz="1600">
                          <a:effectLst/>
                          <a:latin typeface="Times New Roman" panose="02020603050405020304" pitchFamily="18" charset="0"/>
                          <a:cs typeface="Times New Roman" panose="02020603050405020304" pitchFamily="18" charset="0"/>
                        </a:rPr>
                        <a:t>1</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00000"/>
                        </a:lnSpc>
                        <a:spcAft>
                          <a:spcPts val="95"/>
                        </a:spcAft>
                      </a:pPr>
                      <a:r>
                        <a:rPr lang="en-IN" sz="1600" dirty="0">
                          <a:effectLst/>
                          <a:latin typeface="Times New Roman" panose="02020603050405020304" pitchFamily="18" charset="0"/>
                          <a:cs typeface="Times New Roman" panose="02020603050405020304" pitchFamily="18" charset="0"/>
                        </a:rPr>
                        <a:t> </a:t>
                      </a:r>
                    </a:p>
                    <a:p>
                      <a:pPr marL="69850">
                        <a:lnSpc>
                          <a:spcPct val="100000"/>
                        </a:lnSpc>
                        <a:spcAft>
                          <a:spcPts val="800"/>
                        </a:spcAft>
                      </a:pPr>
                      <a:r>
                        <a:rPr lang="en-IN" sz="1600" dirty="0">
                          <a:effectLst/>
                          <a:latin typeface="Times New Roman" panose="02020603050405020304" pitchFamily="18" charset="0"/>
                          <a:cs typeface="Times New Roman" panose="02020603050405020304" pitchFamily="18" charset="0"/>
                        </a:rPr>
                        <a:t>D</a:t>
                      </a:r>
                      <a:r>
                        <a:rPr lang="en-IN" sz="1600" spc="-20" dirty="0">
                          <a:effectLst/>
                          <a:latin typeface="Times New Roman" panose="02020603050405020304" pitchFamily="18" charset="0"/>
                          <a:cs typeface="Times New Roman" panose="02020603050405020304" pitchFamily="18" charset="0"/>
                        </a:rPr>
                        <a:t>i</a:t>
                      </a:r>
                      <a:r>
                        <a:rPr lang="en-IN" sz="1600" spc="5" dirty="0">
                          <a:effectLst/>
                          <a:latin typeface="Times New Roman" panose="02020603050405020304" pitchFamily="18" charset="0"/>
                          <a:cs typeface="Times New Roman" panose="02020603050405020304" pitchFamily="18" charset="0"/>
                        </a:rPr>
                        <a:t>s</a:t>
                      </a:r>
                      <a:r>
                        <a:rPr lang="en-IN" sz="1600" spc="20" dirty="0">
                          <a:effectLst/>
                          <a:latin typeface="Times New Roman" panose="02020603050405020304" pitchFamily="18" charset="0"/>
                          <a:cs typeface="Times New Roman" panose="02020603050405020304" pitchFamily="18" charset="0"/>
                        </a:rPr>
                        <a:t>p</a:t>
                      </a:r>
                      <a:r>
                        <a:rPr lang="en-IN" sz="1600" spc="-20" dirty="0">
                          <a:effectLst/>
                          <a:latin typeface="Times New Roman" panose="02020603050405020304" pitchFamily="18" charset="0"/>
                          <a:cs typeface="Times New Roman" panose="02020603050405020304" pitchFamily="18" charset="0"/>
                        </a:rPr>
                        <a:t>l</a:t>
                      </a:r>
                      <a:r>
                        <a:rPr lang="en-IN" sz="1600" spc="25" dirty="0">
                          <a:effectLst/>
                          <a:latin typeface="Times New Roman" panose="02020603050405020304" pitchFamily="18" charset="0"/>
                          <a:cs typeface="Times New Roman" panose="02020603050405020304" pitchFamily="18" charset="0"/>
                        </a:rPr>
                        <a:t>a</a:t>
                      </a:r>
                      <a:r>
                        <a:rPr lang="en-IN" sz="1600" dirty="0">
                          <a:effectLst/>
                          <a:latin typeface="Times New Roman" panose="02020603050405020304" pitchFamily="18" charset="0"/>
                          <a:cs typeface="Times New Roman" panose="02020603050405020304" pitchFamily="18" charset="0"/>
                        </a:rPr>
                        <a:t>y</a:t>
                      </a:r>
                      <a:r>
                        <a:rPr lang="en-IN" sz="1600" spc="10" dirty="0">
                          <a:effectLst/>
                          <a:latin typeface="Times New Roman" panose="02020603050405020304" pitchFamily="18" charset="0"/>
                          <a:cs typeface="Times New Roman" panose="02020603050405020304" pitchFamily="18" charset="0"/>
                        </a:rPr>
                        <a:t> </a:t>
                      </a:r>
                      <a:r>
                        <a:rPr lang="en-IN" sz="1600" spc="15" dirty="0">
                          <a:effectLst/>
                          <a:latin typeface="Times New Roman" panose="02020603050405020304" pitchFamily="18" charset="0"/>
                          <a:cs typeface="Times New Roman" panose="02020603050405020304" pitchFamily="18" charset="0"/>
                        </a:rPr>
                        <a:t>t</a:t>
                      </a:r>
                      <a:r>
                        <a:rPr lang="en-IN" sz="1600" spc="-15" dirty="0">
                          <a:effectLst/>
                          <a:latin typeface="Times New Roman" panose="02020603050405020304" pitchFamily="18" charset="0"/>
                          <a:cs typeface="Times New Roman" panose="02020603050405020304" pitchFamily="18" charset="0"/>
                        </a:rPr>
                        <a:t>h</a:t>
                      </a:r>
                      <a:r>
                        <a:rPr lang="en-IN" sz="1600" dirty="0">
                          <a:effectLst/>
                          <a:latin typeface="Times New Roman" panose="02020603050405020304" pitchFamily="18" charset="0"/>
                          <a:cs typeface="Times New Roman" panose="02020603050405020304" pitchFamily="18" charset="0"/>
                        </a:rPr>
                        <a:t>e</a:t>
                      </a:r>
                      <a:r>
                        <a:rPr lang="en-IN" sz="1600" spc="55" dirty="0">
                          <a:effectLst/>
                          <a:latin typeface="Times New Roman" panose="02020603050405020304" pitchFamily="18" charset="0"/>
                          <a:cs typeface="Times New Roman" panose="02020603050405020304" pitchFamily="18" charset="0"/>
                        </a:rPr>
                        <a:t> </a:t>
                      </a:r>
                      <a:r>
                        <a:rPr lang="en-IN" sz="1600" spc="-15" dirty="0">
                          <a:effectLst/>
                          <a:latin typeface="Times New Roman" panose="02020603050405020304" pitchFamily="18" charset="0"/>
                          <a:cs typeface="Times New Roman" panose="02020603050405020304" pitchFamily="18" charset="0"/>
                        </a:rPr>
                        <a:t>H</a:t>
                      </a:r>
                      <a:r>
                        <a:rPr lang="en-IN" sz="1600" spc="40" dirty="0">
                          <a:effectLst/>
                          <a:latin typeface="Times New Roman" panose="02020603050405020304" pitchFamily="18" charset="0"/>
                          <a:cs typeface="Times New Roman" panose="02020603050405020304" pitchFamily="18" charset="0"/>
                        </a:rPr>
                        <a:t>o</a:t>
                      </a:r>
                      <a:r>
                        <a:rPr lang="en-IN" sz="1600" spc="-45" dirty="0">
                          <a:effectLst/>
                          <a:latin typeface="Times New Roman" panose="02020603050405020304" pitchFamily="18" charset="0"/>
                          <a:cs typeface="Times New Roman" panose="02020603050405020304" pitchFamily="18" charset="0"/>
                        </a:rPr>
                        <a:t>m</a:t>
                      </a:r>
                      <a:r>
                        <a:rPr lang="en-IN" sz="1600" dirty="0">
                          <a:effectLst/>
                          <a:latin typeface="Times New Roman" panose="02020603050405020304" pitchFamily="18" charset="0"/>
                          <a:cs typeface="Times New Roman" panose="02020603050405020304" pitchFamily="18" charset="0"/>
                        </a:rPr>
                        <a:t>e</a:t>
                      </a:r>
                      <a:r>
                        <a:rPr lang="en-IN" sz="1600" spc="30" dirty="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p</a:t>
                      </a:r>
                      <a:r>
                        <a:rPr lang="en-IN" sz="1600" spc="30" dirty="0">
                          <a:effectLst/>
                          <a:latin typeface="Times New Roman" panose="02020603050405020304" pitchFamily="18" charset="0"/>
                          <a:cs typeface="Times New Roman" panose="02020603050405020304" pitchFamily="18" charset="0"/>
                        </a:rPr>
                        <a:t>a</a:t>
                      </a:r>
                      <a:r>
                        <a:rPr lang="en-IN" sz="1600" spc="-20" dirty="0">
                          <a:effectLst/>
                          <a:latin typeface="Times New Roman" panose="02020603050405020304" pitchFamily="18" charset="0"/>
                          <a:cs typeface="Times New Roman" panose="02020603050405020304" pitchFamily="18" charset="0"/>
                        </a:rPr>
                        <a:t>g</a:t>
                      </a:r>
                      <a:r>
                        <a:rPr lang="en-IN" sz="1600" dirty="0">
                          <a:effectLst/>
                          <a:latin typeface="Times New Roman" panose="02020603050405020304" pitchFamily="18" charset="0"/>
                          <a:cs typeface="Times New Roman" panose="02020603050405020304" pitchFamily="18" charset="0"/>
                        </a:rPr>
                        <a:t>e by</a:t>
                      </a:r>
                      <a:r>
                        <a:rPr lang="en-IN" sz="1600" spc="1040" dirty="0">
                          <a:effectLst/>
                          <a:latin typeface="Times New Roman" panose="02020603050405020304" pitchFamily="18" charset="0"/>
                          <a:cs typeface="Times New Roman" panose="02020603050405020304" pitchFamily="18" charset="0"/>
                        </a:rPr>
                        <a:t> </a:t>
                      </a:r>
                      <a:r>
                        <a:rPr lang="en-IN" sz="1600" spc="25" dirty="0">
                          <a:effectLst/>
                          <a:latin typeface="Times New Roman" panose="02020603050405020304" pitchFamily="18" charset="0"/>
                          <a:cs typeface="Times New Roman" panose="02020603050405020304" pitchFamily="18" charset="0"/>
                        </a:rPr>
                        <a:t>c</a:t>
                      </a:r>
                      <a:r>
                        <a:rPr lang="en-IN" sz="1600" dirty="0">
                          <a:effectLst/>
                          <a:latin typeface="Times New Roman" panose="02020603050405020304" pitchFamily="18" charset="0"/>
                          <a:cs typeface="Times New Roman" panose="02020603050405020304" pitchFamily="18" charset="0"/>
                        </a:rPr>
                        <a:t>l</a:t>
                      </a:r>
                      <a:r>
                        <a:rPr lang="en-IN" sz="1600" spc="-25" dirty="0">
                          <a:effectLst/>
                          <a:latin typeface="Times New Roman" panose="02020603050405020304" pitchFamily="18" charset="0"/>
                          <a:cs typeface="Times New Roman" panose="02020603050405020304" pitchFamily="18" charset="0"/>
                        </a:rPr>
                        <a:t>i</a:t>
                      </a:r>
                      <a:r>
                        <a:rPr lang="en-IN" sz="1600" dirty="0">
                          <a:effectLst/>
                          <a:latin typeface="Times New Roman" panose="02020603050405020304" pitchFamily="18" charset="0"/>
                          <a:cs typeface="Times New Roman" panose="02020603050405020304" pitchFamily="18" charset="0"/>
                        </a:rPr>
                        <a:t>c</a:t>
                      </a:r>
                      <a:r>
                        <a:rPr lang="en-IN" sz="1600" spc="25" dirty="0">
                          <a:effectLst/>
                          <a:latin typeface="Times New Roman" panose="02020603050405020304" pitchFamily="18" charset="0"/>
                          <a:cs typeface="Times New Roman" panose="02020603050405020304" pitchFamily="18" charset="0"/>
                        </a:rPr>
                        <a:t>k</a:t>
                      </a:r>
                      <a:r>
                        <a:rPr lang="en-IN" sz="1600" dirty="0">
                          <a:effectLst/>
                          <a:latin typeface="Times New Roman" panose="02020603050405020304" pitchFamily="18" charset="0"/>
                          <a:cs typeface="Times New Roman" panose="02020603050405020304" pitchFamily="18" charset="0"/>
                        </a:rPr>
                        <a:t>ing	</a:t>
                      </a:r>
                      <a:r>
                        <a:rPr lang="en-IN" sz="1600" spc="20" dirty="0">
                          <a:effectLst/>
                          <a:latin typeface="Times New Roman" panose="02020603050405020304" pitchFamily="18" charset="0"/>
                          <a:cs typeface="Times New Roman" panose="02020603050405020304" pitchFamily="18" charset="0"/>
                        </a:rPr>
                        <a:t>o</a:t>
                      </a:r>
                      <a:r>
                        <a:rPr lang="en-IN" sz="1600" dirty="0">
                          <a:effectLst/>
                          <a:latin typeface="Times New Roman" panose="02020603050405020304" pitchFamily="18" charset="0"/>
                          <a:cs typeface="Times New Roman" panose="02020603050405020304" pitchFamily="18" charset="0"/>
                        </a:rPr>
                        <a:t>n</a:t>
                      </a:r>
                      <a:r>
                        <a:rPr lang="en-IN" sz="1600" spc="1040" dirty="0">
                          <a:effectLst/>
                          <a:latin typeface="Times New Roman" panose="02020603050405020304" pitchFamily="18" charset="0"/>
                          <a:cs typeface="Times New Roman" panose="02020603050405020304" pitchFamily="18" charset="0"/>
                        </a:rPr>
                        <a:t> </a:t>
                      </a:r>
                      <a:r>
                        <a:rPr lang="en-IN" sz="1600" spc="20" dirty="0">
                          <a:effectLst/>
                          <a:latin typeface="Times New Roman" panose="02020603050405020304" pitchFamily="18" charset="0"/>
                          <a:cs typeface="Times New Roman" panose="02020603050405020304" pitchFamily="18" charset="0"/>
                        </a:rPr>
                        <a:t>t</a:t>
                      </a:r>
                      <a:r>
                        <a:rPr lang="en-IN" sz="1600" spc="-20" dirty="0">
                          <a:effectLst/>
                          <a:latin typeface="Times New Roman" panose="02020603050405020304" pitchFamily="18" charset="0"/>
                          <a:cs typeface="Times New Roman" panose="02020603050405020304" pitchFamily="18" charset="0"/>
                        </a:rPr>
                        <a:t>h</a:t>
                      </a:r>
                      <a:r>
                        <a:rPr lang="en-IN" sz="1600" dirty="0">
                          <a:effectLst/>
                          <a:latin typeface="Times New Roman" panose="02020603050405020304" pitchFamily="18" charset="0"/>
                          <a:cs typeface="Times New Roman" panose="02020603050405020304" pitchFamily="18" charset="0"/>
                        </a:rPr>
                        <a:t>e W</a:t>
                      </a:r>
                      <a:r>
                        <a:rPr lang="en-IN" sz="1600" spc="5" dirty="0">
                          <a:effectLst/>
                          <a:latin typeface="Times New Roman" panose="02020603050405020304" pitchFamily="18" charset="0"/>
                          <a:cs typeface="Times New Roman" panose="02020603050405020304" pitchFamily="18" charset="0"/>
                        </a:rPr>
                        <a:t>e</a:t>
                      </a:r>
                      <a:r>
                        <a:rPr lang="en-IN" sz="1600" dirty="0">
                          <a:effectLst/>
                          <a:latin typeface="Times New Roman" panose="02020603050405020304" pitchFamily="18" charset="0"/>
                          <a:cs typeface="Times New Roman" panose="02020603050405020304" pitchFamily="18" charset="0"/>
                        </a:rPr>
                        <a:t>b</a:t>
                      </a:r>
                      <a:r>
                        <a:rPr lang="en-IN" sz="1600" spc="10" dirty="0">
                          <a:effectLst/>
                          <a:latin typeface="Times New Roman" panose="02020603050405020304" pitchFamily="18" charset="0"/>
                          <a:cs typeface="Times New Roman" panose="02020603050405020304" pitchFamily="18" charset="0"/>
                        </a:rPr>
                        <a:t>s</a:t>
                      </a:r>
                      <a:r>
                        <a:rPr lang="en-IN" sz="1600" spc="-20" dirty="0">
                          <a:effectLst/>
                          <a:latin typeface="Times New Roman" panose="02020603050405020304" pitchFamily="18" charset="0"/>
                          <a:cs typeface="Times New Roman" panose="02020603050405020304" pitchFamily="18" charset="0"/>
                        </a:rPr>
                        <a:t>i</a:t>
                      </a:r>
                      <a:r>
                        <a:rPr lang="en-IN" sz="1600" dirty="0">
                          <a:effectLst/>
                          <a:latin typeface="Times New Roman" panose="02020603050405020304" pitchFamily="18" charset="0"/>
                          <a:cs typeface="Times New Roman" panose="02020603050405020304" pitchFamily="18" charset="0"/>
                        </a:rPr>
                        <a:t>te</a:t>
                      </a:r>
                      <a:r>
                        <a:rPr lang="en-IN" sz="1600" spc="30" dirty="0">
                          <a:effectLst/>
                          <a:latin typeface="Times New Roman" panose="02020603050405020304" pitchFamily="18" charset="0"/>
                          <a:cs typeface="Times New Roman" panose="02020603050405020304" pitchFamily="18" charset="0"/>
                        </a:rPr>
                        <a:t> </a:t>
                      </a:r>
                      <a:r>
                        <a:rPr lang="en-IN" sz="1600" spc="-5" dirty="0">
                          <a:effectLst/>
                          <a:latin typeface="Times New Roman" panose="02020603050405020304" pitchFamily="18" charset="0"/>
                          <a:cs typeface="Times New Roman" panose="02020603050405020304" pitchFamily="18" charset="0"/>
                        </a:rPr>
                        <a:t>L</a:t>
                      </a:r>
                      <a:r>
                        <a:rPr lang="en-IN" sz="1600" dirty="0">
                          <a:effectLst/>
                          <a:latin typeface="Times New Roman" panose="02020603050405020304" pitchFamily="18" charset="0"/>
                          <a:cs typeface="Times New Roman" panose="02020603050405020304" pitchFamily="18" charset="0"/>
                        </a:rPr>
                        <a:t>ink</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00000"/>
                        </a:lnSpc>
                        <a:spcAft>
                          <a:spcPts val="95"/>
                        </a:spcAft>
                      </a:pPr>
                      <a:r>
                        <a:rPr lang="en-IN" sz="1600" dirty="0">
                          <a:effectLst/>
                          <a:latin typeface="Times New Roman" panose="02020603050405020304" pitchFamily="18" charset="0"/>
                          <a:cs typeface="Times New Roman" panose="02020603050405020304" pitchFamily="18" charset="0"/>
                        </a:rPr>
                        <a:t> </a:t>
                      </a:r>
                    </a:p>
                    <a:p>
                      <a:pPr marL="69850">
                        <a:lnSpc>
                          <a:spcPct val="100000"/>
                        </a:lnSpc>
                        <a:spcAft>
                          <a:spcPts val="800"/>
                        </a:spcAft>
                        <a:tabLst>
                          <a:tab pos="1407795" algn="l"/>
                        </a:tabLst>
                      </a:pPr>
                      <a:r>
                        <a:rPr lang="en-IN" sz="1600" dirty="0">
                          <a:effectLst/>
                          <a:latin typeface="Times New Roman" panose="02020603050405020304" pitchFamily="18" charset="0"/>
                          <a:cs typeface="Times New Roman" panose="02020603050405020304" pitchFamily="18" charset="0"/>
                        </a:rPr>
                        <a:t>D</a:t>
                      </a:r>
                      <a:r>
                        <a:rPr lang="en-IN" sz="1600" spc="-20" dirty="0">
                          <a:effectLst/>
                          <a:latin typeface="Times New Roman" panose="02020603050405020304" pitchFamily="18" charset="0"/>
                          <a:cs typeface="Times New Roman" panose="02020603050405020304" pitchFamily="18" charset="0"/>
                        </a:rPr>
                        <a:t>i</a:t>
                      </a:r>
                      <a:r>
                        <a:rPr lang="en-IN" sz="1600" spc="5" dirty="0">
                          <a:effectLst/>
                          <a:latin typeface="Times New Roman" panose="02020603050405020304" pitchFamily="18" charset="0"/>
                          <a:cs typeface="Times New Roman" panose="02020603050405020304" pitchFamily="18" charset="0"/>
                        </a:rPr>
                        <a:t>s</a:t>
                      </a:r>
                      <a:r>
                        <a:rPr lang="en-IN" sz="1600" spc="20" dirty="0">
                          <a:effectLst/>
                          <a:latin typeface="Times New Roman" panose="02020603050405020304" pitchFamily="18" charset="0"/>
                          <a:cs typeface="Times New Roman" panose="02020603050405020304" pitchFamily="18" charset="0"/>
                        </a:rPr>
                        <a:t>p</a:t>
                      </a:r>
                      <a:r>
                        <a:rPr lang="en-IN" sz="1600" spc="-20" dirty="0">
                          <a:effectLst/>
                          <a:latin typeface="Times New Roman" panose="02020603050405020304" pitchFamily="18" charset="0"/>
                          <a:cs typeface="Times New Roman" panose="02020603050405020304" pitchFamily="18" charset="0"/>
                        </a:rPr>
                        <a:t>l</a:t>
                      </a:r>
                      <a:r>
                        <a:rPr lang="en-IN" sz="1600" spc="25" dirty="0">
                          <a:effectLst/>
                          <a:latin typeface="Times New Roman" panose="02020603050405020304" pitchFamily="18" charset="0"/>
                          <a:cs typeface="Times New Roman" panose="02020603050405020304" pitchFamily="18" charset="0"/>
                        </a:rPr>
                        <a:t>a</a:t>
                      </a:r>
                      <a:r>
                        <a:rPr lang="en-IN" sz="1600" dirty="0">
                          <a:effectLst/>
                          <a:latin typeface="Times New Roman" panose="02020603050405020304" pitchFamily="18" charset="0"/>
                          <a:cs typeface="Times New Roman" panose="02020603050405020304" pitchFamily="18" charset="0"/>
                        </a:rPr>
                        <a:t>y	</a:t>
                      </a:r>
                      <a:r>
                        <a:rPr lang="en-IN" sz="1600" spc="15" dirty="0">
                          <a:effectLst/>
                          <a:latin typeface="Times New Roman" panose="02020603050405020304" pitchFamily="18" charset="0"/>
                          <a:cs typeface="Times New Roman" panose="02020603050405020304" pitchFamily="18" charset="0"/>
                        </a:rPr>
                        <a:t>t</a:t>
                      </a:r>
                      <a:r>
                        <a:rPr lang="en-IN" sz="1600" spc="-15" dirty="0">
                          <a:effectLst/>
                          <a:latin typeface="Times New Roman" panose="02020603050405020304" pitchFamily="18" charset="0"/>
                          <a:cs typeface="Times New Roman" panose="02020603050405020304" pitchFamily="18" charset="0"/>
                        </a:rPr>
                        <a:t>h</a:t>
                      </a:r>
                      <a:r>
                        <a:rPr lang="en-IN" sz="1600" dirty="0">
                          <a:effectLst/>
                          <a:latin typeface="Times New Roman" panose="02020603050405020304" pitchFamily="18" charset="0"/>
                          <a:cs typeface="Times New Roman" panose="02020603050405020304" pitchFamily="18" charset="0"/>
                        </a:rPr>
                        <a:t>e </a:t>
                      </a:r>
                      <a:r>
                        <a:rPr lang="en-IN" sz="1600" spc="15" dirty="0">
                          <a:effectLst/>
                          <a:latin typeface="Times New Roman" panose="02020603050405020304" pitchFamily="18" charset="0"/>
                          <a:cs typeface="Times New Roman" panose="02020603050405020304" pitchFamily="18" charset="0"/>
                        </a:rPr>
                        <a:t>I</a:t>
                      </a:r>
                      <a:r>
                        <a:rPr lang="en-IN" sz="1600" dirty="0">
                          <a:effectLst/>
                          <a:latin typeface="Times New Roman" panose="02020603050405020304" pitchFamily="18" charset="0"/>
                          <a:cs typeface="Times New Roman" panose="02020603050405020304" pitchFamily="18" charset="0"/>
                        </a:rPr>
                        <a:t>n</a:t>
                      </a:r>
                      <a:r>
                        <a:rPr lang="en-IN" sz="1600" spc="-30" dirty="0">
                          <a:effectLst/>
                          <a:latin typeface="Times New Roman" panose="02020603050405020304" pitchFamily="18" charset="0"/>
                          <a:cs typeface="Times New Roman" panose="02020603050405020304" pitchFamily="18" charset="0"/>
                        </a:rPr>
                        <a:t>f</a:t>
                      </a:r>
                      <a:r>
                        <a:rPr lang="en-IN" sz="1600" spc="20" dirty="0">
                          <a:effectLst/>
                          <a:latin typeface="Times New Roman" panose="02020603050405020304" pitchFamily="18" charset="0"/>
                          <a:cs typeface="Times New Roman" panose="02020603050405020304" pitchFamily="18" charset="0"/>
                        </a:rPr>
                        <a:t>o</a:t>
                      </a:r>
                      <a:r>
                        <a:rPr lang="en-IN" sz="1600" spc="15" dirty="0">
                          <a:effectLst/>
                          <a:latin typeface="Times New Roman" panose="02020603050405020304" pitchFamily="18" charset="0"/>
                          <a:cs typeface="Times New Roman" panose="02020603050405020304" pitchFamily="18" charset="0"/>
                        </a:rPr>
                        <a:t>r</a:t>
                      </a:r>
                      <a:r>
                        <a:rPr lang="en-IN" sz="1600" spc="-25" dirty="0">
                          <a:effectLst/>
                          <a:latin typeface="Times New Roman" panose="02020603050405020304" pitchFamily="18" charset="0"/>
                          <a:cs typeface="Times New Roman" panose="02020603050405020304" pitchFamily="18" charset="0"/>
                        </a:rPr>
                        <a:t>m</a:t>
                      </a:r>
                      <a:r>
                        <a:rPr lang="en-IN" sz="1600" dirty="0">
                          <a:effectLst/>
                          <a:latin typeface="Times New Roman" panose="02020603050405020304" pitchFamily="18" charset="0"/>
                          <a:cs typeface="Times New Roman" panose="02020603050405020304" pitchFamily="18" charset="0"/>
                        </a:rPr>
                        <a:t>a</a:t>
                      </a:r>
                      <a:r>
                        <a:rPr lang="en-IN" sz="1600" spc="20" dirty="0">
                          <a:effectLst/>
                          <a:latin typeface="Times New Roman" panose="02020603050405020304" pitchFamily="18" charset="0"/>
                          <a:cs typeface="Times New Roman" panose="02020603050405020304" pitchFamily="18" charset="0"/>
                        </a:rPr>
                        <a:t>t</a:t>
                      </a:r>
                      <a:r>
                        <a:rPr lang="en-IN" sz="1600" spc="-20" dirty="0">
                          <a:effectLst/>
                          <a:latin typeface="Times New Roman" panose="02020603050405020304" pitchFamily="18" charset="0"/>
                          <a:cs typeface="Times New Roman" panose="02020603050405020304" pitchFamily="18" charset="0"/>
                        </a:rPr>
                        <a:t>i</a:t>
                      </a:r>
                      <a:r>
                        <a:rPr lang="en-IN" sz="1600" spc="15" dirty="0">
                          <a:effectLst/>
                          <a:latin typeface="Times New Roman" panose="02020603050405020304" pitchFamily="18" charset="0"/>
                          <a:cs typeface="Times New Roman" panose="02020603050405020304" pitchFamily="18" charset="0"/>
                        </a:rPr>
                        <a:t>o</a:t>
                      </a:r>
                      <a:r>
                        <a:rPr lang="en-IN" sz="1600" dirty="0">
                          <a:effectLst/>
                          <a:latin typeface="Times New Roman" panose="02020603050405020304" pitchFamily="18" charset="0"/>
                          <a:cs typeface="Times New Roman" panose="02020603050405020304" pitchFamily="18" charset="0"/>
                        </a:rPr>
                        <a:t>n	</a:t>
                      </a:r>
                      <a:r>
                        <a:rPr lang="en-IN" sz="1600" spc="25" dirty="0">
                          <a:effectLst/>
                          <a:latin typeface="Times New Roman" panose="02020603050405020304" pitchFamily="18" charset="0"/>
                          <a:cs typeface="Times New Roman" panose="02020603050405020304" pitchFamily="18" charset="0"/>
                        </a:rPr>
                        <a:t>a</a:t>
                      </a:r>
                      <a:r>
                        <a:rPr lang="en-IN" sz="1600" spc="-15" dirty="0">
                          <a:effectLst/>
                          <a:latin typeface="Times New Roman" panose="02020603050405020304" pitchFamily="18" charset="0"/>
                          <a:cs typeface="Times New Roman" panose="02020603050405020304" pitchFamily="18" charset="0"/>
                        </a:rPr>
                        <a:t>n</a:t>
                      </a:r>
                      <a:r>
                        <a:rPr lang="en-IN" sz="1600" dirty="0">
                          <a:effectLst/>
                          <a:latin typeface="Times New Roman" panose="02020603050405020304" pitchFamily="18" charset="0"/>
                          <a:cs typeface="Times New Roman" panose="02020603050405020304" pitchFamily="18" charset="0"/>
                        </a:rPr>
                        <a:t>d </a:t>
                      </a:r>
                      <a:r>
                        <a:rPr lang="en-IN" sz="1600" spc="-30" dirty="0">
                          <a:effectLst/>
                          <a:latin typeface="Times New Roman" panose="02020603050405020304" pitchFamily="18" charset="0"/>
                          <a:cs typeface="Times New Roman" panose="02020603050405020304" pitchFamily="18" charset="0"/>
                        </a:rPr>
                        <a:t>F</a:t>
                      </a:r>
                      <a:r>
                        <a:rPr lang="en-IN" sz="1600" dirty="0">
                          <a:effectLst/>
                          <a:latin typeface="Times New Roman" panose="02020603050405020304" pitchFamily="18" charset="0"/>
                          <a:cs typeface="Times New Roman" panose="02020603050405020304" pitchFamily="18" charset="0"/>
                        </a:rPr>
                        <a:t>e</a:t>
                      </a:r>
                      <a:r>
                        <a:rPr lang="en-IN" sz="1600" spc="5" dirty="0">
                          <a:effectLst/>
                          <a:latin typeface="Times New Roman" panose="02020603050405020304" pitchFamily="18" charset="0"/>
                          <a:cs typeface="Times New Roman" panose="02020603050405020304" pitchFamily="18" charset="0"/>
                        </a:rPr>
                        <a:t>a</a:t>
                      </a:r>
                      <a:r>
                        <a:rPr lang="en-IN" sz="1600" spc="20" dirty="0">
                          <a:effectLst/>
                          <a:latin typeface="Times New Roman" panose="02020603050405020304" pitchFamily="18" charset="0"/>
                          <a:cs typeface="Times New Roman" panose="02020603050405020304" pitchFamily="18" charset="0"/>
                        </a:rPr>
                        <a:t>t</a:t>
                      </a:r>
                      <a:r>
                        <a:rPr lang="en-IN" sz="1600" dirty="0">
                          <a:effectLst/>
                          <a:latin typeface="Times New Roman" panose="02020603050405020304" pitchFamily="18" charset="0"/>
                          <a:cs typeface="Times New Roman" panose="02020603050405020304" pitchFamily="18" charset="0"/>
                        </a:rPr>
                        <a:t>ures      </a:t>
                      </a:r>
                      <a:r>
                        <a:rPr lang="en-IN" sz="1600" spc="-110" dirty="0">
                          <a:effectLst/>
                          <a:latin typeface="Times New Roman" panose="02020603050405020304" pitchFamily="18" charset="0"/>
                          <a:cs typeface="Times New Roman" panose="02020603050405020304" pitchFamily="18" charset="0"/>
                        </a:rPr>
                        <a:t> </a:t>
                      </a:r>
                      <a:r>
                        <a:rPr lang="en-IN" sz="1600" spc="15" dirty="0">
                          <a:effectLst/>
                          <a:latin typeface="Times New Roman" panose="02020603050405020304" pitchFamily="18" charset="0"/>
                          <a:cs typeface="Times New Roman" panose="02020603050405020304" pitchFamily="18" charset="0"/>
                        </a:rPr>
                        <a:t>o</a:t>
                      </a:r>
                      <a:r>
                        <a:rPr lang="en-IN" sz="1600" dirty="0">
                          <a:effectLst/>
                          <a:latin typeface="Times New Roman" panose="02020603050405020304" pitchFamily="18" charset="0"/>
                          <a:cs typeface="Times New Roman" panose="02020603050405020304" pitchFamily="18" charset="0"/>
                        </a:rPr>
                        <a:t>f      </a:t>
                      </a:r>
                      <a:r>
                        <a:rPr lang="en-IN" sz="1600" spc="-150" dirty="0">
                          <a:effectLst/>
                          <a:latin typeface="Times New Roman" panose="02020603050405020304" pitchFamily="18" charset="0"/>
                          <a:cs typeface="Times New Roman" panose="02020603050405020304" pitchFamily="18" charset="0"/>
                        </a:rPr>
                        <a:t> </a:t>
                      </a:r>
                      <a:r>
                        <a:rPr lang="en-IN" sz="1600" spc="15" dirty="0">
                          <a:effectLst/>
                          <a:latin typeface="Times New Roman" panose="02020603050405020304" pitchFamily="18" charset="0"/>
                          <a:cs typeface="Times New Roman" panose="02020603050405020304" pitchFamily="18" charset="0"/>
                        </a:rPr>
                        <a:t>t</a:t>
                      </a:r>
                      <a:r>
                        <a:rPr lang="en-IN" sz="1600" spc="-20" dirty="0">
                          <a:effectLst/>
                          <a:latin typeface="Times New Roman" panose="02020603050405020304" pitchFamily="18" charset="0"/>
                          <a:cs typeface="Times New Roman" panose="02020603050405020304" pitchFamily="18" charset="0"/>
                        </a:rPr>
                        <a:t>h</a:t>
                      </a:r>
                      <a:r>
                        <a:rPr lang="en-IN" sz="1600" dirty="0">
                          <a:effectLst/>
                          <a:latin typeface="Times New Roman" panose="02020603050405020304" pitchFamily="18" charset="0"/>
                          <a:cs typeface="Times New Roman" panose="02020603050405020304" pitchFamily="18" charset="0"/>
                        </a:rPr>
                        <a:t>e w</a:t>
                      </a:r>
                      <a:r>
                        <a:rPr lang="en-IN" sz="1600" spc="5" dirty="0">
                          <a:effectLst/>
                          <a:latin typeface="Times New Roman" panose="02020603050405020304" pitchFamily="18" charset="0"/>
                          <a:cs typeface="Times New Roman" panose="02020603050405020304" pitchFamily="18" charset="0"/>
                        </a:rPr>
                        <a:t>e</a:t>
                      </a:r>
                      <a:r>
                        <a:rPr lang="en-IN" sz="1600" dirty="0">
                          <a:effectLst/>
                          <a:latin typeface="Times New Roman" panose="02020603050405020304" pitchFamily="18" charset="0"/>
                          <a:cs typeface="Times New Roman" panose="02020603050405020304" pitchFamily="18" charset="0"/>
                        </a:rPr>
                        <a:t>b</a:t>
                      </a:r>
                      <a:r>
                        <a:rPr lang="en-IN" sz="1600" spc="10" dirty="0">
                          <a:effectLst/>
                          <a:latin typeface="Times New Roman" panose="02020603050405020304" pitchFamily="18" charset="0"/>
                          <a:cs typeface="Times New Roman" panose="02020603050405020304" pitchFamily="18" charset="0"/>
                        </a:rPr>
                        <a:t>s</a:t>
                      </a:r>
                      <a:r>
                        <a:rPr lang="en-IN" sz="1600" spc="-20" dirty="0">
                          <a:effectLst/>
                          <a:latin typeface="Times New Roman" panose="02020603050405020304" pitchFamily="18" charset="0"/>
                          <a:cs typeface="Times New Roman" panose="02020603050405020304" pitchFamily="18" charset="0"/>
                        </a:rPr>
                        <a:t>i</a:t>
                      </a:r>
                      <a:r>
                        <a:rPr lang="en-IN" sz="1600" dirty="0">
                          <a:effectLst/>
                          <a:latin typeface="Times New Roman" panose="02020603050405020304" pitchFamily="18" charset="0"/>
                          <a:cs typeface="Times New Roman" panose="02020603050405020304" pitchFamily="18" charset="0"/>
                        </a:rPr>
                        <a:t>te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00000"/>
                        </a:lnSpc>
                        <a:spcAft>
                          <a:spcPts val="95"/>
                        </a:spcAft>
                      </a:pPr>
                      <a:r>
                        <a:rPr lang="en-IN" sz="1600" dirty="0">
                          <a:effectLst/>
                          <a:latin typeface="Times New Roman" panose="02020603050405020304" pitchFamily="18" charset="0"/>
                          <a:cs typeface="Times New Roman" panose="02020603050405020304" pitchFamily="18" charset="0"/>
                        </a:rPr>
                        <a:t> </a:t>
                      </a:r>
                    </a:p>
                    <a:p>
                      <a:pPr marL="66675">
                        <a:lnSpc>
                          <a:spcPct val="100000"/>
                        </a:lnSpc>
                        <a:spcAft>
                          <a:spcPts val="800"/>
                        </a:spcAft>
                        <a:tabLst>
                          <a:tab pos="1167130" algn="l"/>
                        </a:tabLst>
                      </a:pPr>
                      <a:r>
                        <a:rPr lang="en-IN" sz="1600" dirty="0">
                          <a:effectLst/>
                          <a:latin typeface="Times New Roman" panose="02020603050405020304" pitchFamily="18" charset="0"/>
                          <a:cs typeface="Times New Roman" panose="02020603050405020304" pitchFamily="18" charset="0"/>
                        </a:rPr>
                        <a:t>D</a:t>
                      </a:r>
                      <a:r>
                        <a:rPr lang="en-IN" sz="1600" spc="-20" dirty="0">
                          <a:effectLst/>
                          <a:latin typeface="Times New Roman" panose="02020603050405020304" pitchFamily="18" charset="0"/>
                          <a:cs typeface="Times New Roman" panose="02020603050405020304" pitchFamily="18" charset="0"/>
                        </a:rPr>
                        <a:t>i</a:t>
                      </a:r>
                      <a:r>
                        <a:rPr lang="en-IN" sz="1600" spc="5" dirty="0">
                          <a:effectLst/>
                          <a:latin typeface="Times New Roman" panose="02020603050405020304" pitchFamily="18" charset="0"/>
                          <a:cs typeface="Times New Roman" panose="02020603050405020304" pitchFamily="18" charset="0"/>
                        </a:rPr>
                        <a:t>s</a:t>
                      </a:r>
                      <a:r>
                        <a:rPr lang="en-IN" sz="1600" spc="20" dirty="0">
                          <a:effectLst/>
                          <a:latin typeface="Times New Roman" panose="02020603050405020304" pitchFamily="18" charset="0"/>
                          <a:cs typeface="Times New Roman" panose="02020603050405020304" pitchFamily="18" charset="0"/>
                        </a:rPr>
                        <a:t>p</a:t>
                      </a:r>
                      <a:r>
                        <a:rPr lang="en-IN" sz="1600" spc="-20" dirty="0">
                          <a:effectLst/>
                          <a:latin typeface="Times New Roman" panose="02020603050405020304" pitchFamily="18" charset="0"/>
                          <a:cs typeface="Times New Roman" panose="02020603050405020304" pitchFamily="18" charset="0"/>
                        </a:rPr>
                        <a:t>l</a:t>
                      </a:r>
                      <a:r>
                        <a:rPr lang="en-IN" sz="1600" spc="25" dirty="0">
                          <a:effectLst/>
                          <a:latin typeface="Times New Roman" panose="02020603050405020304" pitchFamily="18" charset="0"/>
                          <a:cs typeface="Times New Roman" panose="02020603050405020304" pitchFamily="18" charset="0"/>
                        </a:rPr>
                        <a:t>a</a:t>
                      </a:r>
                      <a:r>
                        <a:rPr lang="en-IN" sz="1600" dirty="0">
                          <a:effectLst/>
                          <a:latin typeface="Times New Roman" panose="02020603050405020304" pitchFamily="18" charset="0"/>
                          <a:cs typeface="Times New Roman" panose="02020603050405020304" pitchFamily="18" charset="0"/>
                        </a:rPr>
                        <a:t>y	</a:t>
                      </a:r>
                      <a:r>
                        <a:rPr lang="en-IN" sz="1600" spc="15" dirty="0">
                          <a:effectLst/>
                          <a:latin typeface="Times New Roman" panose="02020603050405020304" pitchFamily="18" charset="0"/>
                          <a:cs typeface="Times New Roman" panose="02020603050405020304" pitchFamily="18" charset="0"/>
                        </a:rPr>
                        <a:t>t</a:t>
                      </a:r>
                      <a:r>
                        <a:rPr lang="en-IN" sz="1600" spc="-15" dirty="0">
                          <a:effectLst/>
                          <a:latin typeface="Times New Roman" panose="02020603050405020304" pitchFamily="18" charset="0"/>
                          <a:cs typeface="Times New Roman" panose="02020603050405020304" pitchFamily="18" charset="0"/>
                        </a:rPr>
                        <a:t>h</a:t>
                      </a:r>
                      <a:r>
                        <a:rPr lang="en-IN" sz="1600" dirty="0">
                          <a:effectLst/>
                          <a:latin typeface="Times New Roman" panose="02020603050405020304" pitchFamily="18" charset="0"/>
                          <a:cs typeface="Times New Roman" panose="02020603050405020304" pitchFamily="18" charset="0"/>
                        </a:rPr>
                        <a:t>e </a:t>
                      </a:r>
                      <a:r>
                        <a:rPr lang="en-IN" sz="1600" spc="-30" dirty="0">
                          <a:effectLst/>
                          <a:latin typeface="Times New Roman" panose="02020603050405020304" pitchFamily="18" charset="0"/>
                          <a:cs typeface="Times New Roman" panose="02020603050405020304" pitchFamily="18" charset="0"/>
                        </a:rPr>
                        <a:t>f</a:t>
                      </a:r>
                      <a:r>
                        <a:rPr lang="en-IN" sz="1600" dirty="0">
                          <a:effectLst/>
                          <a:latin typeface="Times New Roman" panose="02020603050405020304" pitchFamily="18" charset="0"/>
                          <a:cs typeface="Times New Roman" panose="02020603050405020304" pitchFamily="18" charset="0"/>
                        </a:rPr>
                        <a:t>e</a:t>
                      </a:r>
                      <a:r>
                        <a:rPr lang="en-IN" sz="1600" spc="5" dirty="0">
                          <a:effectLst/>
                          <a:latin typeface="Times New Roman" panose="02020603050405020304" pitchFamily="18" charset="0"/>
                          <a:cs typeface="Times New Roman" panose="02020603050405020304" pitchFamily="18" charset="0"/>
                        </a:rPr>
                        <a:t>a</a:t>
                      </a:r>
                      <a:r>
                        <a:rPr lang="en-IN" sz="1600" spc="20" dirty="0">
                          <a:effectLst/>
                          <a:latin typeface="Times New Roman" panose="02020603050405020304" pitchFamily="18" charset="0"/>
                          <a:cs typeface="Times New Roman" panose="02020603050405020304" pitchFamily="18" charset="0"/>
                        </a:rPr>
                        <a:t>t</a:t>
                      </a:r>
                      <a:r>
                        <a:rPr lang="en-IN" sz="1600" dirty="0">
                          <a:effectLst/>
                          <a:latin typeface="Times New Roman" panose="02020603050405020304" pitchFamily="18" charset="0"/>
                          <a:cs typeface="Times New Roman" panose="02020603050405020304" pitchFamily="18" charset="0"/>
                        </a:rPr>
                        <a:t>u</a:t>
                      </a:r>
                      <a:r>
                        <a:rPr lang="en-IN" sz="1600" spc="-5" dirty="0">
                          <a:effectLst/>
                          <a:latin typeface="Times New Roman" panose="02020603050405020304" pitchFamily="18" charset="0"/>
                          <a:cs typeface="Times New Roman" panose="02020603050405020304" pitchFamily="18" charset="0"/>
                        </a:rPr>
                        <a:t>r</a:t>
                      </a:r>
                      <a:r>
                        <a:rPr lang="en-IN" sz="1600" dirty="0">
                          <a:effectLst/>
                          <a:latin typeface="Times New Roman" panose="02020603050405020304" pitchFamily="18" charset="0"/>
                          <a:cs typeface="Times New Roman" panose="02020603050405020304" pitchFamily="18" charset="0"/>
                        </a:rPr>
                        <a:t>es	</a:t>
                      </a:r>
                      <a:r>
                        <a:rPr lang="en-IN" sz="1600" spc="20" dirty="0">
                          <a:effectLst/>
                          <a:latin typeface="Times New Roman" panose="02020603050405020304" pitchFamily="18" charset="0"/>
                          <a:cs typeface="Times New Roman" panose="02020603050405020304" pitchFamily="18" charset="0"/>
                        </a:rPr>
                        <a:t>o</a:t>
                      </a:r>
                      <a:r>
                        <a:rPr lang="en-IN" sz="1600" dirty="0">
                          <a:effectLst/>
                          <a:latin typeface="Times New Roman" panose="02020603050405020304" pitchFamily="18" charset="0"/>
                          <a:cs typeface="Times New Roman" panose="02020603050405020304" pitchFamily="18" charset="0"/>
                        </a:rPr>
                        <a:t>f t</a:t>
                      </a:r>
                      <a:r>
                        <a:rPr lang="en-IN" sz="1600" spc="-25" dirty="0">
                          <a:effectLst/>
                          <a:latin typeface="Times New Roman" panose="02020603050405020304" pitchFamily="18" charset="0"/>
                          <a:cs typeface="Times New Roman" panose="02020603050405020304" pitchFamily="18" charset="0"/>
                        </a:rPr>
                        <a:t>h</a:t>
                      </a:r>
                      <a:r>
                        <a:rPr lang="en-IN" sz="1600" dirty="0">
                          <a:effectLst/>
                          <a:latin typeface="Times New Roman" panose="02020603050405020304" pitchFamily="18" charset="0"/>
                          <a:cs typeface="Times New Roman" panose="02020603050405020304" pitchFamily="18" charset="0"/>
                        </a:rPr>
                        <a:t>e w</a:t>
                      </a:r>
                      <a:r>
                        <a:rPr lang="en-IN" sz="1600" spc="5" dirty="0">
                          <a:effectLst/>
                          <a:latin typeface="Times New Roman" panose="02020603050405020304" pitchFamily="18" charset="0"/>
                          <a:cs typeface="Times New Roman" panose="02020603050405020304" pitchFamily="18" charset="0"/>
                        </a:rPr>
                        <a:t>e</a:t>
                      </a:r>
                      <a:r>
                        <a:rPr lang="en-IN" sz="1600" dirty="0">
                          <a:effectLst/>
                          <a:latin typeface="Times New Roman" panose="02020603050405020304" pitchFamily="18" charset="0"/>
                          <a:cs typeface="Times New Roman" panose="02020603050405020304" pitchFamily="18" charset="0"/>
                        </a:rPr>
                        <a:t>b</a:t>
                      </a:r>
                      <a:r>
                        <a:rPr lang="en-IN" sz="1600" spc="10" dirty="0">
                          <a:effectLst/>
                          <a:latin typeface="Times New Roman" panose="02020603050405020304" pitchFamily="18" charset="0"/>
                          <a:cs typeface="Times New Roman" panose="02020603050405020304" pitchFamily="18" charset="0"/>
                        </a:rPr>
                        <a:t>s</a:t>
                      </a:r>
                      <a:r>
                        <a:rPr lang="en-IN" sz="1600" spc="-20" dirty="0">
                          <a:effectLst/>
                          <a:latin typeface="Times New Roman" panose="02020603050405020304" pitchFamily="18" charset="0"/>
                          <a:cs typeface="Times New Roman" panose="02020603050405020304" pitchFamily="18" charset="0"/>
                        </a:rPr>
                        <a:t>i</a:t>
                      </a:r>
                      <a:r>
                        <a:rPr lang="en-IN" sz="1600" dirty="0">
                          <a:effectLst/>
                          <a:latin typeface="Times New Roman" panose="02020603050405020304" pitchFamily="18" charset="0"/>
                          <a:cs typeface="Times New Roman" panose="02020603050405020304" pitchFamily="18" charset="0"/>
                        </a:rPr>
                        <a:t>te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00000"/>
                        </a:lnSpc>
                        <a:spcAft>
                          <a:spcPts val="95"/>
                        </a:spcAft>
                      </a:pPr>
                      <a:r>
                        <a:rPr lang="en-IN" sz="1600">
                          <a:effectLst/>
                          <a:latin typeface="Times New Roman" panose="02020603050405020304" pitchFamily="18" charset="0"/>
                          <a:cs typeface="Times New Roman" panose="02020603050405020304" pitchFamily="18" charset="0"/>
                        </a:rPr>
                        <a:t> </a:t>
                      </a:r>
                    </a:p>
                    <a:p>
                      <a:pPr marL="69850">
                        <a:lnSpc>
                          <a:spcPct val="100000"/>
                        </a:lnSpc>
                        <a:spcAft>
                          <a:spcPts val="800"/>
                        </a:spcAft>
                      </a:pPr>
                      <a:r>
                        <a:rPr lang="en-IN" sz="1600" spc="-5">
                          <a:effectLst/>
                          <a:latin typeface="Times New Roman" panose="02020603050405020304" pitchFamily="18" charset="0"/>
                          <a:cs typeface="Times New Roman" panose="02020603050405020304" pitchFamily="18" charset="0"/>
                        </a:rPr>
                        <a:t>P</a:t>
                      </a:r>
                      <a:r>
                        <a:rPr lang="en-IN" sz="1600">
                          <a:effectLst/>
                          <a:latin typeface="Times New Roman" panose="02020603050405020304" pitchFamily="18" charset="0"/>
                          <a:cs typeface="Times New Roman" panose="02020603050405020304" pitchFamily="18" charset="0"/>
                        </a:rPr>
                        <a:t>a</a:t>
                      </a:r>
                      <a:r>
                        <a:rPr lang="en-IN" sz="1600" spc="10">
                          <a:effectLst/>
                          <a:latin typeface="Times New Roman" panose="02020603050405020304" pitchFamily="18" charset="0"/>
                          <a:cs typeface="Times New Roman" panose="02020603050405020304" pitchFamily="18" charset="0"/>
                        </a:rPr>
                        <a:t>s</a:t>
                      </a:r>
                      <a:r>
                        <a:rPr lang="en-IN" sz="1600">
                          <a:effectLst/>
                          <a:latin typeface="Times New Roman" panose="02020603050405020304" pitchFamily="18" charset="0"/>
                          <a:cs typeface="Times New Roman" panose="02020603050405020304" pitchFamily="18" charset="0"/>
                        </a:rPr>
                        <a:t>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 xmlns:a16="http://schemas.microsoft.com/office/drawing/2014/main" val="266331478"/>
                  </a:ext>
                </a:extLst>
              </a:tr>
              <a:tr h="1237145">
                <a:tc>
                  <a:txBody>
                    <a:bodyPr/>
                    <a:lstStyle/>
                    <a:p>
                      <a:pPr>
                        <a:lnSpc>
                          <a:spcPct val="100000"/>
                        </a:lnSpc>
                        <a:spcAft>
                          <a:spcPts val="95"/>
                        </a:spcAft>
                      </a:pPr>
                      <a:r>
                        <a:rPr lang="en-IN" sz="1600">
                          <a:effectLst/>
                          <a:latin typeface="Times New Roman" panose="02020603050405020304" pitchFamily="18" charset="0"/>
                          <a:cs typeface="Times New Roman" panose="02020603050405020304" pitchFamily="18" charset="0"/>
                        </a:rPr>
                        <a:t> </a:t>
                      </a:r>
                    </a:p>
                    <a:p>
                      <a:pPr marL="69850">
                        <a:lnSpc>
                          <a:spcPct val="100000"/>
                        </a:lnSpc>
                        <a:spcAft>
                          <a:spcPts val="800"/>
                        </a:spcAft>
                      </a:pPr>
                      <a:r>
                        <a:rPr lang="en-IN" sz="1600">
                          <a:effectLst/>
                          <a:latin typeface="Times New Roman" panose="02020603050405020304" pitchFamily="18" charset="0"/>
                          <a:cs typeface="Times New Roman" panose="02020603050405020304" pitchFamily="18" charset="0"/>
                        </a:rPr>
                        <a:t>2</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00000"/>
                        </a:lnSpc>
                        <a:spcAft>
                          <a:spcPts val="95"/>
                        </a:spcAft>
                      </a:pPr>
                      <a:r>
                        <a:rPr lang="en-IN" sz="1600" dirty="0">
                          <a:effectLst/>
                          <a:latin typeface="Times New Roman" panose="02020603050405020304" pitchFamily="18" charset="0"/>
                          <a:cs typeface="Times New Roman" panose="02020603050405020304" pitchFamily="18" charset="0"/>
                        </a:rPr>
                        <a:t> </a:t>
                      </a:r>
                    </a:p>
                    <a:p>
                      <a:pPr marL="69850">
                        <a:lnSpc>
                          <a:spcPct val="100000"/>
                        </a:lnSpc>
                        <a:spcAft>
                          <a:spcPts val="800"/>
                        </a:spcAft>
                      </a:pPr>
                      <a:r>
                        <a:rPr lang="en-IN" sz="1600" spc="10" dirty="0">
                          <a:effectLst/>
                          <a:latin typeface="Times New Roman" panose="02020603050405020304" pitchFamily="18" charset="0"/>
                          <a:cs typeface="Times New Roman" panose="02020603050405020304" pitchFamily="18" charset="0"/>
                        </a:rPr>
                        <a:t>E</a:t>
                      </a:r>
                      <a:r>
                        <a:rPr lang="en-IN" sz="1600" spc="-20" dirty="0">
                          <a:effectLst/>
                          <a:latin typeface="Times New Roman" panose="02020603050405020304" pitchFamily="18" charset="0"/>
                          <a:cs typeface="Times New Roman" panose="02020603050405020304" pitchFamily="18" charset="0"/>
                        </a:rPr>
                        <a:t>n</a:t>
                      </a:r>
                      <a:r>
                        <a:rPr lang="en-IN" sz="1600" dirty="0">
                          <a:effectLst/>
                          <a:latin typeface="Times New Roman" panose="02020603050405020304" pitchFamily="18" charset="0"/>
                          <a:cs typeface="Times New Roman" panose="02020603050405020304" pitchFamily="18" charset="0"/>
                        </a:rPr>
                        <a:t>ter</a:t>
                      </a:r>
                      <a:r>
                        <a:rPr lang="en-IN" sz="1600" spc="650" dirty="0">
                          <a:effectLst/>
                          <a:latin typeface="Times New Roman" panose="02020603050405020304" pitchFamily="18" charset="0"/>
                          <a:cs typeface="Times New Roman" panose="02020603050405020304" pitchFamily="18" charset="0"/>
                        </a:rPr>
                        <a:t> </a:t>
                      </a:r>
                      <a:r>
                        <a:rPr lang="en-IN" sz="1600" spc="20" dirty="0">
                          <a:effectLst/>
                          <a:latin typeface="Times New Roman" panose="02020603050405020304" pitchFamily="18" charset="0"/>
                          <a:cs typeface="Times New Roman" panose="02020603050405020304" pitchFamily="18" charset="0"/>
                        </a:rPr>
                        <a:t>t</a:t>
                      </a:r>
                      <a:r>
                        <a:rPr lang="en-IN" sz="1600" spc="-20" dirty="0">
                          <a:effectLst/>
                          <a:latin typeface="Times New Roman" panose="02020603050405020304" pitchFamily="18" charset="0"/>
                          <a:cs typeface="Times New Roman" panose="02020603050405020304" pitchFamily="18" charset="0"/>
                        </a:rPr>
                        <a:t>h</a:t>
                      </a:r>
                      <a:r>
                        <a:rPr lang="en-IN" sz="1600" dirty="0">
                          <a:effectLst/>
                          <a:latin typeface="Times New Roman" panose="02020603050405020304" pitchFamily="18" charset="0"/>
                          <a:cs typeface="Times New Roman" panose="02020603050405020304" pitchFamily="18" charset="0"/>
                        </a:rPr>
                        <a:t>e</a:t>
                      </a:r>
                      <a:r>
                        <a:rPr lang="en-IN" sz="1600" spc="655" dirty="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q</a:t>
                      </a:r>
                      <a:r>
                        <a:rPr lang="en-IN" sz="1600" spc="-20" dirty="0">
                          <a:effectLst/>
                          <a:latin typeface="Times New Roman" panose="02020603050405020304" pitchFamily="18" charset="0"/>
                          <a:cs typeface="Times New Roman" panose="02020603050405020304" pitchFamily="18" charset="0"/>
                        </a:rPr>
                        <a:t>u</a:t>
                      </a:r>
                      <a:r>
                        <a:rPr lang="en-IN" sz="1600" dirty="0">
                          <a:effectLst/>
                          <a:latin typeface="Times New Roman" panose="02020603050405020304" pitchFamily="18" charset="0"/>
                          <a:cs typeface="Times New Roman" panose="02020603050405020304" pitchFamily="18" charset="0"/>
                        </a:rPr>
                        <a:t>e</a:t>
                      </a:r>
                      <a:r>
                        <a:rPr lang="en-IN" sz="1600" spc="10" dirty="0">
                          <a:effectLst/>
                          <a:latin typeface="Times New Roman" panose="02020603050405020304" pitchFamily="18" charset="0"/>
                          <a:cs typeface="Times New Roman" panose="02020603050405020304" pitchFamily="18" charset="0"/>
                        </a:rPr>
                        <a:t>s</a:t>
                      </a:r>
                      <a:r>
                        <a:rPr lang="en-IN" sz="1600" spc="20" dirty="0">
                          <a:effectLst/>
                          <a:latin typeface="Times New Roman" panose="02020603050405020304" pitchFamily="18" charset="0"/>
                          <a:cs typeface="Times New Roman" panose="02020603050405020304" pitchFamily="18" charset="0"/>
                        </a:rPr>
                        <a:t>t</a:t>
                      </a:r>
                      <a:r>
                        <a:rPr lang="en-IN" sz="1600" dirty="0">
                          <a:effectLst/>
                          <a:latin typeface="Times New Roman" panose="02020603050405020304" pitchFamily="18" charset="0"/>
                          <a:cs typeface="Times New Roman" panose="02020603050405020304" pitchFamily="18" charset="0"/>
                        </a:rPr>
                        <a:t>i</a:t>
                      </a:r>
                      <a:r>
                        <a:rPr lang="en-IN" sz="1600" spc="20" dirty="0">
                          <a:effectLst/>
                          <a:latin typeface="Times New Roman" panose="02020603050405020304" pitchFamily="18" charset="0"/>
                          <a:cs typeface="Times New Roman" panose="02020603050405020304" pitchFamily="18" charset="0"/>
                        </a:rPr>
                        <a:t>o</a:t>
                      </a:r>
                      <a:r>
                        <a:rPr lang="en-IN" sz="1600" spc="-20" dirty="0">
                          <a:effectLst/>
                          <a:latin typeface="Times New Roman" panose="02020603050405020304" pitchFamily="18" charset="0"/>
                          <a:cs typeface="Times New Roman" panose="02020603050405020304" pitchFamily="18" charset="0"/>
                        </a:rPr>
                        <a:t>n</a:t>
                      </a:r>
                      <a:r>
                        <a:rPr lang="en-IN" sz="1600" dirty="0">
                          <a:effectLst/>
                          <a:latin typeface="Times New Roman" panose="02020603050405020304" pitchFamily="18" charset="0"/>
                          <a:cs typeface="Times New Roman" panose="02020603050405020304" pitchFamily="18" charset="0"/>
                        </a:rPr>
                        <a:t>a</a:t>
                      </a:r>
                      <a:r>
                        <a:rPr lang="en-IN" sz="1600" spc="15" dirty="0">
                          <a:effectLst/>
                          <a:latin typeface="Times New Roman" panose="02020603050405020304" pitchFamily="18" charset="0"/>
                          <a:cs typeface="Times New Roman" panose="02020603050405020304" pitchFamily="18" charset="0"/>
                        </a:rPr>
                        <a:t>r</a:t>
                      </a:r>
                      <a:r>
                        <a:rPr lang="en-IN" sz="1600" dirty="0">
                          <a:effectLst/>
                          <a:latin typeface="Times New Roman" panose="02020603050405020304" pitchFamily="18" charset="0"/>
                          <a:cs typeface="Times New Roman" panose="02020603050405020304" pitchFamily="18" charset="0"/>
                        </a:rPr>
                        <a:t>y a</a:t>
                      </a:r>
                      <a:r>
                        <a:rPr lang="en-IN" sz="1600" spc="-15" dirty="0">
                          <a:effectLst/>
                          <a:latin typeface="Times New Roman" panose="02020603050405020304" pitchFamily="18" charset="0"/>
                          <a:cs typeface="Times New Roman" panose="02020603050405020304" pitchFamily="18" charset="0"/>
                        </a:rPr>
                        <a:t>n</a:t>
                      </a:r>
                      <a:r>
                        <a:rPr lang="en-IN" sz="1600" dirty="0">
                          <a:effectLst/>
                          <a:latin typeface="Times New Roman" panose="02020603050405020304" pitchFamily="18" charset="0"/>
                          <a:cs typeface="Times New Roman" panose="02020603050405020304" pitchFamily="18" charset="0"/>
                        </a:rPr>
                        <a:t>d</a:t>
                      </a:r>
                      <a:r>
                        <a:rPr lang="en-IN" sz="1600" spc="575" dirty="0">
                          <a:effectLst/>
                          <a:latin typeface="Times New Roman" panose="02020603050405020304" pitchFamily="18" charset="0"/>
                          <a:cs typeface="Times New Roman" panose="02020603050405020304" pitchFamily="18" charset="0"/>
                        </a:rPr>
                        <a:t> </a:t>
                      </a:r>
                      <a:r>
                        <a:rPr lang="en-IN" sz="1600" spc="10" dirty="0">
                          <a:effectLst/>
                          <a:latin typeface="Times New Roman" panose="02020603050405020304" pitchFamily="18" charset="0"/>
                          <a:cs typeface="Times New Roman" panose="02020603050405020304" pitchFamily="18" charset="0"/>
                        </a:rPr>
                        <a:t>s</a:t>
                      </a:r>
                      <a:r>
                        <a:rPr lang="en-IN" sz="1600" spc="5" dirty="0">
                          <a:effectLst/>
                          <a:latin typeface="Times New Roman" panose="02020603050405020304" pitchFamily="18" charset="0"/>
                          <a:cs typeface="Times New Roman" panose="02020603050405020304" pitchFamily="18" charset="0"/>
                        </a:rPr>
                        <a:t>e</a:t>
                      </a:r>
                      <a:r>
                        <a:rPr lang="en-IN" sz="1600" spc="-20" dirty="0">
                          <a:effectLst/>
                          <a:latin typeface="Times New Roman" panose="02020603050405020304" pitchFamily="18" charset="0"/>
                          <a:cs typeface="Times New Roman" panose="02020603050405020304" pitchFamily="18" charset="0"/>
                        </a:rPr>
                        <a:t>l</a:t>
                      </a:r>
                      <a:r>
                        <a:rPr lang="en-IN" sz="1600" dirty="0">
                          <a:effectLst/>
                          <a:latin typeface="Times New Roman" panose="02020603050405020304" pitchFamily="18" charset="0"/>
                          <a:cs typeface="Times New Roman" panose="02020603050405020304" pitchFamily="18" charset="0"/>
                        </a:rPr>
                        <a:t>e</a:t>
                      </a:r>
                      <a:r>
                        <a:rPr lang="en-IN" sz="1600" spc="5" dirty="0">
                          <a:effectLst/>
                          <a:latin typeface="Times New Roman" panose="02020603050405020304" pitchFamily="18" charset="0"/>
                          <a:cs typeface="Times New Roman" panose="02020603050405020304" pitchFamily="18" charset="0"/>
                        </a:rPr>
                        <a:t>c</a:t>
                      </a:r>
                      <a:r>
                        <a:rPr lang="en-IN" sz="1600" dirty="0">
                          <a:effectLst/>
                          <a:latin typeface="Times New Roman" panose="02020603050405020304" pitchFamily="18" charset="0"/>
                          <a:cs typeface="Times New Roman" panose="02020603050405020304" pitchFamily="18" charset="0"/>
                        </a:rPr>
                        <a:t>t</a:t>
                      </a:r>
                      <a:r>
                        <a:rPr lang="en-IN" sz="1600" spc="580" dirty="0">
                          <a:effectLst/>
                          <a:latin typeface="Times New Roman" panose="02020603050405020304" pitchFamily="18" charset="0"/>
                          <a:cs typeface="Times New Roman" panose="02020603050405020304" pitchFamily="18" charset="0"/>
                        </a:rPr>
                        <a:t> </a:t>
                      </a:r>
                      <a:r>
                        <a:rPr lang="en-IN" sz="1600" spc="20" dirty="0">
                          <a:effectLst/>
                          <a:latin typeface="Times New Roman" panose="02020603050405020304" pitchFamily="18" charset="0"/>
                          <a:cs typeface="Times New Roman" panose="02020603050405020304" pitchFamily="18" charset="0"/>
                        </a:rPr>
                        <a:t>t</a:t>
                      </a:r>
                      <a:r>
                        <a:rPr lang="en-IN" sz="1600" spc="-20" dirty="0">
                          <a:effectLst/>
                          <a:latin typeface="Times New Roman" panose="02020603050405020304" pitchFamily="18" charset="0"/>
                          <a:cs typeface="Times New Roman" panose="02020603050405020304" pitchFamily="18" charset="0"/>
                        </a:rPr>
                        <a:t>h</a:t>
                      </a:r>
                      <a:r>
                        <a:rPr lang="en-IN" sz="1600" dirty="0">
                          <a:effectLst/>
                          <a:latin typeface="Times New Roman" panose="02020603050405020304" pitchFamily="18" charset="0"/>
                          <a:cs typeface="Times New Roman" panose="02020603050405020304" pitchFamily="18" charset="0"/>
                        </a:rPr>
                        <a:t>e</a:t>
                      </a:r>
                      <a:r>
                        <a:rPr lang="en-IN" sz="1600" spc="585" dirty="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butt</a:t>
                      </a:r>
                      <a:r>
                        <a:rPr lang="en-IN" sz="1600" spc="15" dirty="0">
                          <a:effectLst/>
                          <a:latin typeface="Times New Roman" panose="02020603050405020304" pitchFamily="18" charset="0"/>
                          <a:cs typeface="Times New Roman" panose="02020603050405020304" pitchFamily="18" charset="0"/>
                        </a:rPr>
                        <a:t>o</a:t>
                      </a:r>
                      <a:r>
                        <a:rPr lang="en-IN" sz="1600" dirty="0">
                          <a:effectLst/>
                          <a:latin typeface="Times New Roman" panose="02020603050405020304" pitchFamily="18" charset="0"/>
                          <a:cs typeface="Times New Roman" panose="02020603050405020304" pitchFamily="18" charset="0"/>
                        </a:rPr>
                        <a:t>n p</a:t>
                      </a:r>
                      <a:r>
                        <a:rPr lang="en-IN" sz="1600" spc="-5" dirty="0">
                          <a:effectLst/>
                          <a:latin typeface="Times New Roman" panose="02020603050405020304" pitchFamily="18" charset="0"/>
                          <a:cs typeface="Times New Roman" panose="02020603050405020304" pitchFamily="18" charset="0"/>
                        </a:rPr>
                        <a:t>r</a:t>
                      </a:r>
                      <a:r>
                        <a:rPr lang="en-IN" sz="1600" dirty="0">
                          <a:effectLst/>
                          <a:latin typeface="Times New Roman" panose="02020603050405020304" pitchFamily="18" charset="0"/>
                          <a:cs typeface="Times New Roman" panose="02020603050405020304" pitchFamily="18" charset="0"/>
                        </a:rPr>
                        <a:t>e</a:t>
                      </a:r>
                      <a:r>
                        <a:rPr lang="en-IN" sz="1600" spc="20" dirty="0">
                          <a:effectLst/>
                          <a:latin typeface="Times New Roman" panose="02020603050405020304" pitchFamily="18" charset="0"/>
                          <a:cs typeface="Times New Roman" panose="02020603050405020304" pitchFamily="18" charset="0"/>
                        </a:rPr>
                        <a:t>d</a:t>
                      </a:r>
                      <a:r>
                        <a:rPr lang="en-IN" sz="1600" spc="-20" dirty="0">
                          <a:effectLst/>
                          <a:latin typeface="Times New Roman" panose="02020603050405020304" pitchFamily="18" charset="0"/>
                          <a:cs typeface="Times New Roman" panose="02020603050405020304" pitchFamily="18" charset="0"/>
                        </a:rPr>
                        <a:t>i</a:t>
                      </a:r>
                      <a:r>
                        <a:rPr lang="en-IN" sz="1600" dirty="0">
                          <a:effectLst/>
                          <a:latin typeface="Times New Roman" panose="02020603050405020304" pitchFamily="18" charset="0"/>
                          <a:cs typeface="Times New Roman" panose="02020603050405020304" pitchFamily="18" charset="0"/>
                        </a:rPr>
                        <a:t>ct.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00000"/>
                        </a:lnSpc>
                        <a:spcAft>
                          <a:spcPts val="95"/>
                        </a:spcAft>
                      </a:pPr>
                      <a:r>
                        <a:rPr lang="en-IN" sz="1600" dirty="0">
                          <a:effectLst/>
                          <a:latin typeface="Times New Roman" panose="02020603050405020304" pitchFamily="18" charset="0"/>
                          <a:cs typeface="Times New Roman" panose="02020603050405020304" pitchFamily="18" charset="0"/>
                        </a:rPr>
                        <a:t> </a:t>
                      </a:r>
                    </a:p>
                    <a:p>
                      <a:pPr marL="69850">
                        <a:lnSpc>
                          <a:spcPct val="100000"/>
                        </a:lnSpc>
                        <a:spcAft>
                          <a:spcPts val="800"/>
                        </a:spcAft>
                      </a:pPr>
                      <a:r>
                        <a:rPr lang="en-IN" sz="1600" dirty="0">
                          <a:effectLst/>
                          <a:latin typeface="Times New Roman" panose="02020603050405020304" pitchFamily="18" charset="0"/>
                          <a:cs typeface="Times New Roman" panose="02020603050405020304" pitchFamily="18" charset="0"/>
                        </a:rPr>
                        <a:t>D</a:t>
                      </a:r>
                      <a:r>
                        <a:rPr lang="en-IN" sz="1600" spc="-20" dirty="0">
                          <a:effectLst/>
                          <a:latin typeface="Times New Roman" panose="02020603050405020304" pitchFamily="18" charset="0"/>
                          <a:cs typeface="Times New Roman" panose="02020603050405020304" pitchFamily="18" charset="0"/>
                        </a:rPr>
                        <a:t>i</a:t>
                      </a:r>
                      <a:r>
                        <a:rPr lang="en-IN" sz="1600" spc="5" dirty="0">
                          <a:effectLst/>
                          <a:latin typeface="Times New Roman" panose="02020603050405020304" pitchFamily="18" charset="0"/>
                          <a:cs typeface="Times New Roman" panose="02020603050405020304" pitchFamily="18" charset="0"/>
                        </a:rPr>
                        <a:t>s</a:t>
                      </a:r>
                      <a:r>
                        <a:rPr lang="en-IN" sz="1600" spc="20" dirty="0">
                          <a:effectLst/>
                          <a:latin typeface="Times New Roman" panose="02020603050405020304" pitchFamily="18" charset="0"/>
                          <a:cs typeface="Times New Roman" panose="02020603050405020304" pitchFamily="18" charset="0"/>
                        </a:rPr>
                        <a:t>p</a:t>
                      </a:r>
                      <a:r>
                        <a:rPr lang="en-IN" sz="1600" spc="-20" dirty="0">
                          <a:effectLst/>
                          <a:latin typeface="Times New Roman" panose="02020603050405020304" pitchFamily="18" charset="0"/>
                          <a:cs typeface="Times New Roman" panose="02020603050405020304" pitchFamily="18" charset="0"/>
                        </a:rPr>
                        <a:t>l</a:t>
                      </a:r>
                      <a:r>
                        <a:rPr lang="en-IN" sz="1600" spc="25" dirty="0">
                          <a:effectLst/>
                          <a:latin typeface="Times New Roman" panose="02020603050405020304" pitchFamily="18" charset="0"/>
                          <a:cs typeface="Times New Roman" panose="02020603050405020304" pitchFamily="18" charset="0"/>
                        </a:rPr>
                        <a:t>a</a:t>
                      </a:r>
                      <a:r>
                        <a:rPr lang="en-IN" sz="1600" dirty="0">
                          <a:effectLst/>
                          <a:latin typeface="Times New Roman" panose="02020603050405020304" pitchFamily="18" charset="0"/>
                          <a:cs typeface="Times New Roman" panose="02020603050405020304" pitchFamily="18" charset="0"/>
                        </a:rPr>
                        <a:t>y</a:t>
                      </a:r>
                      <a:r>
                        <a:rPr lang="en-IN" sz="1600" spc="55" dirty="0">
                          <a:effectLst/>
                          <a:latin typeface="Times New Roman" panose="02020603050405020304" pitchFamily="18" charset="0"/>
                          <a:cs typeface="Times New Roman" panose="02020603050405020304" pitchFamily="18" charset="0"/>
                        </a:rPr>
                        <a:t> </a:t>
                      </a:r>
                      <a:r>
                        <a:rPr lang="en-IN" sz="1600" spc="20" dirty="0">
                          <a:effectLst/>
                          <a:latin typeface="Times New Roman" panose="02020603050405020304" pitchFamily="18" charset="0"/>
                          <a:cs typeface="Times New Roman" panose="02020603050405020304" pitchFamily="18" charset="0"/>
                        </a:rPr>
                        <a:t>t</a:t>
                      </a:r>
                      <a:r>
                        <a:rPr lang="en-IN" sz="1600" spc="-20" dirty="0">
                          <a:effectLst/>
                          <a:latin typeface="Times New Roman" panose="02020603050405020304" pitchFamily="18" charset="0"/>
                          <a:cs typeface="Times New Roman" panose="02020603050405020304" pitchFamily="18" charset="0"/>
                        </a:rPr>
                        <a:t>h</a:t>
                      </a:r>
                      <a:r>
                        <a:rPr lang="en-IN" sz="1600" dirty="0">
                          <a:effectLst/>
                          <a:latin typeface="Times New Roman" panose="02020603050405020304" pitchFamily="18" charset="0"/>
                          <a:cs typeface="Times New Roman" panose="02020603050405020304" pitchFamily="18" charset="0"/>
                        </a:rPr>
                        <a:t>e</a:t>
                      </a:r>
                      <a:r>
                        <a:rPr lang="en-IN" sz="1600" spc="80" dirty="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i</a:t>
                      </a:r>
                      <a:r>
                        <a:rPr lang="en-IN" sz="1600" spc="-20" dirty="0">
                          <a:effectLst/>
                          <a:latin typeface="Times New Roman" panose="02020603050405020304" pitchFamily="18" charset="0"/>
                          <a:cs typeface="Times New Roman" panose="02020603050405020304" pitchFamily="18" charset="0"/>
                        </a:rPr>
                        <a:t>n</a:t>
                      </a:r>
                      <a:r>
                        <a:rPr lang="en-IN" sz="1600" spc="15" dirty="0">
                          <a:effectLst/>
                          <a:latin typeface="Times New Roman" panose="02020603050405020304" pitchFamily="18" charset="0"/>
                          <a:cs typeface="Times New Roman" panose="02020603050405020304" pitchFamily="18" charset="0"/>
                        </a:rPr>
                        <a:t>p</a:t>
                      </a:r>
                      <a:r>
                        <a:rPr lang="en-IN" sz="1600" dirty="0">
                          <a:effectLst/>
                          <a:latin typeface="Times New Roman" panose="02020603050405020304" pitchFamily="18" charset="0"/>
                          <a:cs typeface="Times New Roman" panose="02020603050405020304" pitchFamily="18" charset="0"/>
                        </a:rPr>
                        <a:t>ut</a:t>
                      </a:r>
                      <a:r>
                        <a:rPr lang="en-IN" sz="1600" spc="55" dirty="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t</a:t>
                      </a:r>
                      <a:r>
                        <a:rPr lang="en-IN" sz="1600" spc="25" dirty="0">
                          <a:effectLst/>
                          <a:latin typeface="Times New Roman" panose="02020603050405020304" pitchFamily="18" charset="0"/>
                          <a:cs typeface="Times New Roman" panose="02020603050405020304" pitchFamily="18" charset="0"/>
                        </a:rPr>
                        <a:t>e</a:t>
                      </a:r>
                      <a:r>
                        <a:rPr lang="en-IN" sz="1600" spc="-20" dirty="0">
                          <a:effectLst/>
                          <a:latin typeface="Times New Roman" panose="02020603050405020304" pitchFamily="18" charset="0"/>
                          <a:cs typeface="Times New Roman" panose="02020603050405020304" pitchFamily="18" charset="0"/>
                        </a:rPr>
                        <a:t>x</a:t>
                      </a:r>
                      <a:r>
                        <a:rPr lang="en-IN" sz="1600" dirty="0">
                          <a:effectLst/>
                          <a:latin typeface="Times New Roman" panose="02020603050405020304" pitchFamily="18" charset="0"/>
                          <a:cs typeface="Times New Roman" panose="02020603050405020304" pitchFamily="18" charset="0"/>
                        </a:rPr>
                        <a:t>t in</a:t>
                      </a:r>
                      <a:r>
                        <a:rPr lang="en-IN" sz="1600" spc="-15" dirty="0">
                          <a:effectLst/>
                          <a:latin typeface="Times New Roman" panose="02020603050405020304" pitchFamily="18" charset="0"/>
                          <a:cs typeface="Times New Roman" panose="02020603050405020304" pitchFamily="18" charset="0"/>
                        </a:rPr>
                        <a:t> </a:t>
                      </a:r>
                      <a:r>
                        <a:rPr lang="en-IN" sz="1600" spc="15" dirty="0">
                          <a:effectLst/>
                          <a:latin typeface="Times New Roman" panose="02020603050405020304" pitchFamily="18" charset="0"/>
                          <a:cs typeface="Times New Roman" panose="02020603050405020304" pitchFamily="18" charset="0"/>
                        </a:rPr>
                        <a:t>q</a:t>
                      </a:r>
                      <a:r>
                        <a:rPr lang="en-IN" sz="1600" spc="-15" dirty="0">
                          <a:effectLst/>
                          <a:latin typeface="Times New Roman" panose="02020603050405020304" pitchFamily="18" charset="0"/>
                          <a:cs typeface="Times New Roman" panose="02020603050405020304" pitchFamily="18" charset="0"/>
                        </a:rPr>
                        <a:t>u</a:t>
                      </a:r>
                      <a:r>
                        <a:rPr lang="en-IN" sz="1600" dirty="0">
                          <a:effectLst/>
                          <a:latin typeface="Times New Roman" panose="02020603050405020304" pitchFamily="18" charset="0"/>
                          <a:cs typeface="Times New Roman" panose="02020603050405020304" pitchFamily="18" charset="0"/>
                        </a:rPr>
                        <a:t>e</a:t>
                      </a:r>
                      <a:r>
                        <a:rPr lang="en-IN" sz="1600" spc="10" dirty="0">
                          <a:effectLst/>
                          <a:latin typeface="Times New Roman" panose="02020603050405020304" pitchFamily="18" charset="0"/>
                          <a:cs typeface="Times New Roman" panose="02020603050405020304" pitchFamily="18" charset="0"/>
                        </a:rPr>
                        <a:t>s</a:t>
                      </a:r>
                      <a:r>
                        <a:rPr lang="en-IN" sz="1600" spc="15" dirty="0">
                          <a:effectLst/>
                          <a:latin typeface="Times New Roman" panose="02020603050405020304" pitchFamily="18" charset="0"/>
                          <a:cs typeface="Times New Roman" panose="02020603050405020304" pitchFamily="18" charset="0"/>
                        </a:rPr>
                        <a:t>t</a:t>
                      </a:r>
                      <a:r>
                        <a:rPr lang="en-IN" sz="1600" spc="-20" dirty="0">
                          <a:effectLst/>
                          <a:latin typeface="Times New Roman" panose="02020603050405020304" pitchFamily="18" charset="0"/>
                          <a:cs typeface="Times New Roman" panose="02020603050405020304" pitchFamily="18" charset="0"/>
                        </a:rPr>
                        <a:t>i</a:t>
                      </a:r>
                      <a:r>
                        <a:rPr lang="en-IN" sz="1600" spc="20" dirty="0">
                          <a:effectLst/>
                          <a:latin typeface="Times New Roman" panose="02020603050405020304" pitchFamily="18" charset="0"/>
                          <a:cs typeface="Times New Roman" panose="02020603050405020304" pitchFamily="18" charset="0"/>
                        </a:rPr>
                        <a:t>o</a:t>
                      </a:r>
                      <a:r>
                        <a:rPr lang="en-IN" sz="1600" spc="-20" dirty="0">
                          <a:effectLst/>
                          <a:latin typeface="Times New Roman" panose="02020603050405020304" pitchFamily="18" charset="0"/>
                          <a:cs typeface="Times New Roman" panose="02020603050405020304" pitchFamily="18" charset="0"/>
                        </a:rPr>
                        <a:t>n</a:t>
                      </a:r>
                      <a:r>
                        <a:rPr lang="en-IN" sz="1600" spc="25" dirty="0">
                          <a:effectLst/>
                          <a:latin typeface="Times New Roman" panose="02020603050405020304" pitchFamily="18" charset="0"/>
                          <a:cs typeface="Times New Roman" panose="02020603050405020304" pitchFamily="18" charset="0"/>
                        </a:rPr>
                        <a:t>a</a:t>
                      </a:r>
                      <a:r>
                        <a:rPr lang="en-IN" sz="1600" spc="15" dirty="0">
                          <a:effectLst/>
                          <a:latin typeface="Times New Roman" panose="02020603050405020304" pitchFamily="18" charset="0"/>
                          <a:cs typeface="Times New Roman" panose="02020603050405020304" pitchFamily="18" charset="0"/>
                        </a:rPr>
                        <a:t>r</a:t>
                      </a:r>
                      <a:r>
                        <a:rPr lang="en-IN" sz="1600" dirty="0">
                          <a:effectLst/>
                          <a:latin typeface="Times New Roman" panose="02020603050405020304" pitchFamily="18" charset="0"/>
                          <a:cs typeface="Times New Roman" panose="02020603050405020304" pitchFamily="18" charset="0"/>
                        </a:rPr>
                        <a:t>y</a:t>
                      </a:r>
                      <a:r>
                        <a:rPr lang="en-IN" sz="1600" spc="-10" dirty="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b</a:t>
                      </a:r>
                      <a:r>
                        <a:rPr lang="en-IN" sz="1600" spc="15" dirty="0">
                          <a:effectLst/>
                          <a:latin typeface="Times New Roman" panose="02020603050405020304" pitchFamily="18" charset="0"/>
                          <a:cs typeface="Times New Roman" panose="02020603050405020304" pitchFamily="18" charset="0"/>
                        </a:rPr>
                        <a:t>o</a:t>
                      </a:r>
                      <a:r>
                        <a:rPr lang="en-IN" sz="1600" dirty="0">
                          <a:effectLst/>
                          <a:latin typeface="Times New Roman" panose="02020603050405020304" pitchFamily="18" charset="0"/>
                          <a:cs typeface="Times New Roman" panose="02020603050405020304" pitchFamily="18" charset="0"/>
                        </a:rPr>
                        <a:t>x</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00000"/>
                        </a:lnSpc>
                        <a:spcAft>
                          <a:spcPts val="95"/>
                        </a:spcAft>
                      </a:pPr>
                      <a:r>
                        <a:rPr lang="en-IN" sz="1600" dirty="0">
                          <a:effectLst/>
                          <a:latin typeface="Times New Roman" panose="02020603050405020304" pitchFamily="18" charset="0"/>
                          <a:cs typeface="Times New Roman" panose="02020603050405020304" pitchFamily="18" charset="0"/>
                        </a:rPr>
                        <a:t> </a:t>
                      </a:r>
                    </a:p>
                    <a:p>
                      <a:pPr marL="66675">
                        <a:lnSpc>
                          <a:spcPct val="100000"/>
                        </a:lnSpc>
                        <a:spcAft>
                          <a:spcPts val="800"/>
                        </a:spcAft>
                      </a:pPr>
                      <a:r>
                        <a:rPr lang="en-IN" sz="1600" dirty="0">
                          <a:effectLst/>
                          <a:latin typeface="Times New Roman" panose="02020603050405020304" pitchFamily="18" charset="0"/>
                          <a:cs typeface="Times New Roman" panose="02020603050405020304" pitchFamily="18" charset="0"/>
                        </a:rPr>
                        <a:t>D</a:t>
                      </a:r>
                      <a:r>
                        <a:rPr lang="en-IN" sz="1600" spc="-20" dirty="0">
                          <a:effectLst/>
                          <a:latin typeface="Times New Roman" panose="02020603050405020304" pitchFamily="18" charset="0"/>
                          <a:cs typeface="Times New Roman" panose="02020603050405020304" pitchFamily="18" charset="0"/>
                        </a:rPr>
                        <a:t>i</a:t>
                      </a:r>
                      <a:r>
                        <a:rPr lang="en-IN" sz="1600" spc="5" dirty="0">
                          <a:effectLst/>
                          <a:latin typeface="Times New Roman" panose="02020603050405020304" pitchFamily="18" charset="0"/>
                          <a:cs typeface="Times New Roman" panose="02020603050405020304" pitchFamily="18" charset="0"/>
                        </a:rPr>
                        <a:t>s</a:t>
                      </a:r>
                      <a:r>
                        <a:rPr lang="en-IN" sz="1600" spc="20" dirty="0">
                          <a:effectLst/>
                          <a:latin typeface="Times New Roman" panose="02020603050405020304" pitchFamily="18" charset="0"/>
                          <a:cs typeface="Times New Roman" panose="02020603050405020304" pitchFamily="18" charset="0"/>
                        </a:rPr>
                        <a:t>p</a:t>
                      </a:r>
                      <a:r>
                        <a:rPr lang="en-IN" sz="1600" spc="-20" dirty="0">
                          <a:effectLst/>
                          <a:latin typeface="Times New Roman" panose="02020603050405020304" pitchFamily="18" charset="0"/>
                          <a:cs typeface="Times New Roman" panose="02020603050405020304" pitchFamily="18" charset="0"/>
                        </a:rPr>
                        <a:t>l</a:t>
                      </a:r>
                      <a:r>
                        <a:rPr lang="en-IN" sz="1600" spc="25" dirty="0">
                          <a:effectLst/>
                          <a:latin typeface="Times New Roman" panose="02020603050405020304" pitchFamily="18" charset="0"/>
                          <a:cs typeface="Times New Roman" panose="02020603050405020304" pitchFamily="18" charset="0"/>
                        </a:rPr>
                        <a:t>a</a:t>
                      </a:r>
                      <a:r>
                        <a:rPr lang="en-IN" sz="1600" dirty="0">
                          <a:effectLst/>
                          <a:latin typeface="Times New Roman" panose="02020603050405020304" pitchFamily="18" charset="0"/>
                          <a:cs typeface="Times New Roman" panose="02020603050405020304" pitchFamily="18" charset="0"/>
                        </a:rPr>
                        <a:t>y</a:t>
                      </a:r>
                      <a:r>
                        <a:rPr lang="en-IN" sz="1600" spc="365" dirty="0">
                          <a:effectLst/>
                          <a:latin typeface="Times New Roman" panose="02020603050405020304" pitchFamily="18" charset="0"/>
                          <a:cs typeface="Times New Roman" panose="02020603050405020304" pitchFamily="18" charset="0"/>
                        </a:rPr>
                        <a:t> </a:t>
                      </a:r>
                      <a:r>
                        <a:rPr lang="en-IN" sz="1600" spc="20" dirty="0">
                          <a:effectLst/>
                          <a:latin typeface="Times New Roman" panose="02020603050405020304" pitchFamily="18" charset="0"/>
                          <a:cs typeface="Times New Roman" panose="02020603050405020304" pitchFamily="18" charset="0"/>
                        </a:rPr>
                        <a:t>t</a:t>
                      </a:r>
                      <a:r>
                        <a:rPr lang="en-IN" sz="1600" spc="-15" dirty="0">
                          <a:effectLst/>
                          <a:latin typeface="Times New Roman" panose="02020603050405020304" pitchFamily="18" charset="0"/>
                          <a:cs typeface="Times New Roman" panose="02020603050405020304" pitchFamily="18" charset="0"/>
                        </a:rPr>
                        <a:t>h</a:t>
                      </a:r>
                      <a:r>
                        <a:rPr lang="en-IN" sz="1600" dirty="0">
                          <a:effectLst/>
                          <a:latin typeface="Times New Roman" panose="02020603050405020304" pitchFamily="18" charset="0"/>
                          <a:cs typeface="Times New Roman" panose="02020603050405020304" pitchFamily="18" charset="0"/>
                        </a:rPr>
                        <a:t>e</a:t>
                      </a:r>
                      <a:r>
                        <a:rPr lang="en-IN" sz="1600" spc="415" dirty="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i</a:t>
                      </a:r>
                      <a:r>
                        <a:rPr lang="en-IN" sz="1600" spc="-25" dirty="0">
                          <a:effectLst/>
                          <a:latin typeface="Times New Roman" panose="02020603050405020304" pitchFamily="18" charset="0"/>
                          <a:cs typeface="Times New Roman" panose="02020603050405020304" pitchFamily="18" charset="0"/>
                        </a:rPr>
                        <a:t>n</a:t>
                      </a:r>
                      <a:r>
                        <a:rPr lang="en-IN" sz="1600" spc="20" dirty="0">
                          <a:effectLst/>
                          <a:latin typeface="Times New Roman" panose="02020603050405020304" pitchFamily="18" charset="0"/>
                          <a:cs typeface="Times New Roman" panose="02020603050405020304" pitchFamily="18" charset="0"/>
                        </a:rPr>
                        <a:t>p</a:t>
                      </a:r>
                      <a:r>
                        <a:rPr lang="en-IN" sz="1600" spc="-20" dirty="0">
                          <a:effectLst/>
                          <a:latin typeface="Times New Roman" panose="02020603050405020304" pitchFamily="18" charset="0"/>
                          <a:cs typeface="Times New Roman" panose="02020603050405020304" pitchFamily="18" charset="0"/>
                        </a:rPr>
                        <a:t>u</a:t>
                      </a:r>
                      <a:r>
                        <a:rPr lang="en-IN" sz="1600" dirty="0">
                          <a:effectLst/>
                          <a:latin typeface="Times New Roman" panose="02020603050405020304" pitchFamily="18" charset="0"/>
                          <a:cs typeface="Times New Roman" panose="02020603050405020304" pitchFamily="18" charset="0"/>
                        </a:rPr>
                        <a:t>t te</a:t>
                      </a:r>
                      <a:r>
                        <a:rPr lang="en-IN" sz="1600" spc="-20" dirty="0">
                          <a:effectLst/>
                          <a:latin typeface="Times New Roman" panose="02020603050405020304" pitchFamily="18" charset="0"/>
                          <a:cs typeface="Times New Roman" panose="02020603050405020304" pitchFamily="18" charset="0"/>
                        </a:rPr>
                        <a:t>x</a:t>
                      </a:r>
                      <a:r>
                        <a:rPr lang="en-IN" sz="1600" dirty="0">
                          <a:effectLst/>
                          <a:latin typeface="Times New Roman" panose="02020603050405020304" pitchFamily="18" charset="0"/>
                          <a:cs typeface="Times New Roman" panose="02020603050405020304" pitchFamily="18" charset="0"/>
                        </a:rPr>
                        <a:t>t</a:t>
                      </a:r>
                      <a:r>
                        <a:rPr lang="en-IN" sz="1600" spc="25" dirty="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in</a:t>
                      </a:r>
                      <a:r>
                        <a:rPr lang="en-IN" sz="1600" spc="-10" dirty="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q</a:t>
                      </a:r>
                      <a:r>
                        <a:rPr lang="en-IN" sz="1600" spc="-25" dirty="0">
                          <a:effectLst/>
                          <a:latin typeface="Times New Roman" panose="02020603050405020304" pitchFamily="18" charset="0"/>
                          <a:cs typeface="Times New Roman" panose="02020603050405020304" pitchFamily="18" charset="0"/>
                        </a:rPr>
                        <a:t>u</a:t>
                      </a:r>
                      <a:r>
                        <a:rPr lang="en-IN" sz="1600" dirty="0">
                          <a:effectLst/>
                          <a:latin typeface="Times New Roman" panose="02020603050405020304" pitchFamily="18" charset="0"/>
                          <a:cs typeface="Times New Roman" panose="02020603050405020304" pitchFamily="18" charset="0"/>
                        </a:rPr>
                        <a:t>e</a:t>
                      </a:r>
                      <a:r>
                        <a:rPr lang="en-IN" sz="1600" spc="10" dirty="0">
                          <a:effectLst/>
                          <a:latin typeface="Times New Roman" panose="02020603050405020304" pitchFamily="18" charset="0"/>
                          <a:cs typeface="Times New Roman" panose="02020603050405020304" pitchFamily="18" charset="0"/>
                        </a:rPr>
                        <a:t>s</a:t>
                      </a:r>
                      <a:r>
                        <a:rPr lang="en-IN" sz="1600" spc="20" dirty="0">
                          <a:effectLst/>
                          <a:latin typeface="Times New Roman" panose="02020603050405020304" pitchFamily="18" charset="0"/>
                          <a:cs typeface="Times New Roman" panose="02020603050405020304" pitchFamily="18" charset="0"/>
                        </a:rPr>
                        <a:t>t</a:t>
                      </a:r>
                      <a:r>
                        <a:rPr lang="en-IN" sz="1600" dirty="0">
                          <a:effectLst/>
                          <a:latin typeface="Times New Roman" panose="02020603050405020304" pitchFamily="18" charset="0"/>
                          <a:cs typeface="Times New Roman" panose="02020603050405020304" pitchFamily="18" charset="0"/>
                        </a:rPr>
                        <a:t>i</a:t>
                      </a:r>
                      <a:r>
                        <a:rPr lang="en-IN" sz="1600" spc="20" dirty="0">
                          <a:effectLst/>
                          <a:latin typeface="Times New Roman" panose="02020603050405020304" pitchFamily="18" charset="0"/>
                          <a:cs typeface="Times New Roman" panose="02020603050405020304" pitchFamily="18" charset="0"/>
                        </a:rPr>
                        <a:t>o</a:t>
                      </a:r>
                      <a:r>
                        <a:rPr lang="en-IN" sz="1600" spc="-20" dirty="0">
                          <a:effectLst/>
                          <a:latin typeface="Times New Roman" panose="02020603050405020304" pitchFamily="18" charset="0"/>
                          <a:cs typeface="Times New Roman" panose="02020603050405020304" pitchFamily="18" charset="0"/>
                        </a:rPr>
                        <a:t>n</a:t>
                      </a:r>
                      <a:r>
                        <a:rPr lang="en-IN" sz="1600" dirty="0">
                          <a:effectLst/>
                          <a:latin typeface="Times New Roman" panose="02020603050405020304" pitchFamily="18" charset="0"/>
                          <a:cs typeface="Times New Roman" panose="02020603050405020304" pitchFamily="18" charset="0"/>
                        </a:rPr>
                        <a:t>a</a:t>
                      </a:r>
                      <a:r>
                        <a:rPr lang="en-IN" sz="1600" spc="15" dirty="0">
                          <a:effectLst/>
                          <a:latin typeface="Times New Roman" panose="02020603050405020304" pitchFamily="18" charset="0"/>
                          <a:cs typeface="Times New Roman" panose="02020603050405020304" pitchFamily="18" charset="0"/>
                        </a:rPr>
                        <a:t>r</a:t>
                      </a:r>
                      <a:r>
                        <a:rPr lang="en-IN" sz="1600" dirty="0">
                          <a:effectLst/>
                          <a:latin typeface="Times New Roman" panose="02020603050405020304" pitchFamily="18" charset="0"/>
                          <a:cs typeface="Times New Roman" panose="02020603050405020304" pitchFamily="18" charset="0"/>
                        </a:rPr>
                        <a:t>y box</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00000"/>
                        </a:lnSpc>
                        <a:spcAft>
                          <a:spcPts val="95"/>
                        </a:spcAft>
                      </a:pPr>
                      <a:r>
                        <a:rPr lang="en-IN" sz="1600">
                          <a:effectLst/>
                          <a:latin typeface="Times New Roman" panose="02020603050405020304" pitchFamily="18" charset="0"/>
                          <a:cs typeface="Times New Roman" panose="02020603050405020304" pitchFamily="18" charset="0"/>
                        </a:rPr>
                        <a:t> </a:t>
                      </a:r>
                    </a:p>
                    <a:p>
                      <a:pPr marL="69850">
                        <a:lnSpc>
                          <a:spcPct val="100000"/>
                        </a:lnSpc>
                        <a:spcAft>
                          <a:spcPts val="800"/>
                        </a:spcAft>
                      </a:pPr>
                      <a:r>
                        <a:rPr lang="en-IN" sz="1600" spc="-5">
                          <a:effectLst/>
                          <a:latin typeface="Times New Roman" panose="02020603050405020304" pitchFamily="18" charset="0"/>
                          <a:cs typeface="Times New Roman" panose="02020603050405020304" pitchFamily="18" charset="0"/>
                        </a:rPr>
                        <a:t>P</a:t>
                      </a:r>
                      <a:r>
                        <a:rPr lang="en-IN" sz="1600">
                          <a:effectLst/>
                          <a:latin typeface="Times New Roman" panose="02020603050405020304" pitchFamily="18" charset="0"/>
                          <a:cs typeface="Times New Roman" panose="02020603050405020304" pitchFamily="18" charset="0"/>
                        </a:rPr>
                        <a:t>a</a:t>
                      </a:r>
                      <a:r>
                        <a:rPr lang="en-IN" sz="1600" spc="10">
                          <a:effectLst/>
                          <a:latin typeface="Times New Roman" panose="02020603050405020304" pitchFamily="18" charset="0"/>
                          <a:cs typeface="Times New Roman" panose="02020603050405020304" pitchFamily="18" charset="0"/>
                        </a:rPr>
                        <a:t>s</a:t>
                      </a:r>
                      <a:r>
                        <a:rPr lang="en-IN" sz="1600">
                          <a:effectLst/>
                          <a:latin typeface="Times New Roman" panose="02020603050405020304" pitchFamily="18" charset="0"/>
                          <a:cs typeface="Times New Roman" panose="02020603050405020304" pitchFamily="18" charset="0"/>
                        </a:rPr>
                        <a:t>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 xmlns:a16="http://schemas.microsoft.com/office/drawing/2014/main" val="2975055471"/>
                  </a:ext>
                </a:extLst>
              </a:tr>
              <a:tr h="822117">
                <a:tc>
                  <a:txBody>
                    <a:bodyPr/>
                    <a:lstStyle/>
                    <a:p>
                      <a:pPr>
                        <a:lnSpc>
                          <a:spcPct val="100000"/>
                        </a:lnSpc>
                        <a:spcAft>
                          <a:spcPts val="20"/>
                        </a:spcAft>
                      </a:pPr>
                      <a:r>
                        <a:rPr lang="en-IN" sz="1600">
                          <a:effectLst/>
                          <a:latin typeface="Times New Roman" panose="02020603050405020304" pitchFamily="18" charset="0"/>
                          <a:cs typeface="Times New Roman" panose="02020603050405020304" pitchFamily="18" charset="0"/>
                        </a:rPr>
                        <a:t> </a:t>
                      </a:r>
                    </a:p>
                    <a:p>
                      <a:pPr marL="69850">
                        <a:lnSpc>
                          <a:spcPct val="100000"/>
                        </a:lnSpc>
                        <a:spcAft>
                          <a:spcPts val="800"/>
                        </a:spcAft>
                      </a:pPr>
                      <a:r>
                        <a:rPr lang="en-IN" sz="1600">
                          <a:effectLst/>
                          <a:latin typeface="Times New Roman" panose="02020603050405020304" pitchFamily="18" charset="0"/>
                          <a:cs typeface="Times New Roman" panose="02020603050405020304" pitchFamily="18" charset="0"/>
                        </a:rPr>
                        <a:t>3</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00000"/>
                        </a:lnSpc>
                        <a:spcAft>
                          <a:spcPts val="20"/>
                        </a:spcAft>
                      </a:pPr>
                      <a:r>
                        <a:rPr lang="en-IN" sz="1600" dirty="0">
                          <a:effectLst/>
                          <a:latin typeface="Times New Roman" panose="02020603050405020304" pitchFamily="18" charset="0"/>
                          <a:cs typeface="Times New Roman" panose="02020603050405020304" pitchFamily="18" charset="0"/>
                        </a:rPr>
                        <a:t> </a:t>
                      </a:r>
                    </a:p>
                    <a:p>
                      <a:pPr marL="69850">
                        <a:lnSpc>
                          <a:spcPct val="100000"/>
                        </a:lnSpc>
                        <a:spcAft>
                          <a:spcPts val="800"/>
                        </a:spcAft>
                        <a:tabLst>
                          <a:tab pos="773430" algn="l"/>
                          <a:tab pos="1257300" algn="l"/>
                        </a:tabLst>
                      </a:pPr>
                      <a:r>
                        <a:rPr lang="en-IN" sz="1600" spc="-5" dirty="0">
                          <a:effectLst/>
                          <a:latin typeface="Times New Roman" panose="02020603050405020304" pitchFamily="18" charset="0"/>
                          <a:cs typeface="Times New Roman" panose="02020603050405020304" pitchFamily="18" charset="0"/>
                        </a:rPr>
                        <a:t>S</a:t>
                      </a:r>
                      <a:r>
                        <a:rPr lang="en-IN" sz="1600" spc="25" dirty="0">
                          <a:effectLst/>
                          <a:latin typeface="Times New Roman" panose="02020603050405020304" pitchFamily="18" charset="0"/>
                          <a:cs typeface="Times New Roman" panose="02020603050405020304" pitchFamily="18" charset="0"/>
                        </a:rPr>
                        <a:t>e</a:t>
                      </a:r>
                      <a:r>
                        <a:rPr lang="en-IN" sz="1600" spc="-20" dirty="0">
                          <a:effectLst/>
                          <a:latin typeface="Times New Roman" panose="02020603050405020304" pitchFamily="18" charset="0"/>
                          <a:cs typeface="Times New Roman" panose="02020603050405020304" pitchFamily="18" charset="0"/>
                        </a:rPr>
                        <a:t>l</a:t>
                      </a:r>
                      <a:r>
                        <a:rPr lang="en-IN" sz="1600" dirty="0">
                          <a:effectLst/>
                          <a:latin typeface="Times New Roman" panose="02020603050405020304" pitchFamily="18" charset="0"/>
                          <a:cs typeface="Times New Roman" panose="02020603050405020304" pitchFamily="18" charset="0"/>
                        </a:rPr>
                        <a:t>e</a:t>
                      </a:r>
                      <a:r>
                        <a:rPr lang="en-IN" sz="1600" spc="5" dirty="0">
                          <a:effectLst/>
                          <a:latin typeface="Times New Roman" panose="02020603050405020304" pitchFamily="18" charset="0"/>
                          <a:cs typeface="Times New Roman" panose="02020603050405020304" pitchFamily="18" charset="0"/>
                        </a:rPr>
                        <a:t>c</a:t>
                      </a:r>
                      <a:r>
                        <a:rPr lang="en-IN" sz="1600" dirty="0">
                          <a:effectLst/>
                          <a:latin typeface="Times New Roman" panose="02020603050405020304" pitchFamily="18" charset="0"/>
                          <a:cs typeface="Times New Roman" panose="02020603050405020304" pitchFamily="18" charset="0"/>
                        </a:rPr>
                        <a:t>t	t</a:t>
                      </a:r>
                      <a:r>
                        <a:rPr lang="en-IN" sz="1600" spc="-25" dirty="0">
                          <a:effectLst/>
                          <a:latin typeface="Times New Roman" panose="02020603050405020304" pitchFamily="18" charset="0"/>
                          <a:cs typeface="Times New Roman" panose="02020603050405020304" pitchFamily="18" charset="0"/>
                        </a:rPr>
                        <a:t>h</a:t>
                      </a:r>
                      <a:r>
                        <a:rPr lang="en-IN" sz="1600" dirty="0">
                          <a:effectLst/>
                          <a:latin typeface="Times New Roman" panose="02020603050405020304" pitchFamily="18" charset="0"/>
                          <a:cs typeface="Times New Roman" panose="02020603050405020304" pitchFamily="18" charset="0"/>
                        </a:rPr>
                        <a:t>e	p</a:t>
                      </a:r>
                      <a:r>
                        <a:rPr lang="en-IN" sz="1600" spc="-5" dirty="0">
                          <a:effectLst/>
                          <a:latin typeface="Times New Roman" panose="02020603050405020304" pitchFamily="18" charset="0"/>
                          <a:cs typeface="Times New Roman" panose="02020603050405020304" pitchFamily="18" charset="0"/>
                        </a:rPr>
                        <a:t>r</a:t>
                      </a:r>
                      <a:r>
                        <a:rPr lang="en-IN" sz="1600" dirty="0">
                          <a:effectLst/>
                          <a:latin typeface="Times New Roman" panose="02020603050405020304" pitchFamily="18" charset="0"/>
                          <a:cs typeface="Times New Roman" panose="02020603050405020304" pitchFamily="18" charset="0"/>
                        </a:rPr>
                        <a:t>e</a:t>
                      </a:r>
                      <a:r>
                        <a:rPr lang="en-IN" sz="1600" spc="20" dirty="0">
                          <a:effectLst/>
                          <a:latin typeface="Times New Roman" panose="02020603050405020304" pitchFamily="18" charset="0"/>
                          <a:cs typeface="Times New Roman" panose="02020603050405020304" pitchFamily="18" charset="0"/>
                        </a:rPr>
                        <a:t>d</a:t>
                      </a:r>
                      <a:r>
                        <a:rPr lang="en-IN" sz="1600" spc="-20" dirty="0">
                          <a:effectLst/>
                          <a:latin typeface="Times New Roman" panose="02020603050405020304" pitchFamily="18" charset="0"/>
                          <a:cs typeface="Times New Roman" panose="02020603050405020304" pitchFamily="18" charset="0"/>
                        </a:rPr>
                        <a:t>i</a:t>
                      </a:r>
                      <a:r>
                        <a:rPr lang="en-IN" sz="1600" dirty="0">
                          <a:effectLst/>
                          <a:latin typeface="Times New Roman" panose="02020603050405020304" pitchFamily="18" charset="0"/>
                          <a:cs typeface="Times New Roman" panose="02020603050405020304" pitchFamily="18" charset="0"/>
                        </a:rPr>
                        <a:t>ct but</a:t>
                      </a:r>
                      <a:r>
                        <a:rPr lang="en-IN" sz="1600" spc="-5" dirty="0">
                          <a:effectLst/>
                          <a:latin typeface="Times New Roman" panose="02020603050405020304" pitchFamily="18" charset="0"/>
                          <a:cs typeface="Times New Roman" panose="02020603050405020304" pitchFamily="18" charset="0"/>
                        </a:rPr>
                        <a:t>t</a:t>
                      </a:r>
                      <a:r>
                        <a:rPr lang="en-IN" sz="1600" spc="20" dirty="0">
                          <a:effectLst/>
                          <a:latin typeface="Times New Roman" panose="02020603050405020304" pitchFamily="18" charset="0"/>
                          <a:cs typeface="Times New Roman" panose="02020603050405020304" pitchFamily="18" charset="0"/>
                        </a:rPr>
                        <a:t>o</a:t>
                      </a:r>
                      <a:r>
                        <a:rPr lang="en-IN" sz="1600" spc="-20" dirty="0">
                          <a:effectLst/>
                          <a:latin typeface="Times New Roman" panose="02020603050405020304" pitchFamily="18" charset="0"/>
                          <a:cs typeface="Times New Roman" panose="02020603050405020304" pitchFamily="18" charset="0"/>
                        </a:rPr>
                        <a:t>n</a:t>
                      </a:r>
                      <a:r>
                        <a:rPr lang="en-IN" sz="1600" dirty="0">
                          <a:effectLst/>
                          <a:latin typeface="Times New Roman" panose="02020603050405020304" pitchFamily="18" charset="0"/>
                          <a:cs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00000"/>
                        </a:lnSpc>
                        <a:spcAft>
                          <a:spcPts val="20"/>
                        </a:spcAft>
                      </a:pPr>
                      <a:r>
                        <a:rPr lang="en-IN" sz="1600" dirty="0">
                          <a:effectLst/>
                          <a:latin typeface="Times New Roman" panose="02020603050405020304" pitchFamily="18" charset="0"/>
                          <a:cs typeface="Times New Roman" panose="02020603050405020304" pitchFamily="18" charset="0"/>
                        </a:rPr>
                        <a:t> </a:t>
                      </a:r>
                    </a:p>
                    <a:p>
                      <a:pPr marL="69850">
                        <a:lnSpc>
                          <a:spcPct val="100000"/>
                        </a:lnSpc>
                        <a:spcAft>
                          <a:spcPts val="800"/>
                        </a:spcAft>
                      </a:pPr>
                      <a:r>
                        <a:rPr lang="en-IN" sz="1600" dirty="0">
                          <a:effectLst/>
                          <a:latin typeface="Times New Roman" panose="02020603050405020304" pitchFamily="18" charset="0"/>
                          <a:cs typeface="Times New Roman" panose="02020603050405020304" pitchFamily="18" charset="0"/>
                        </a:rPr>
                        <a:t>D</a:t>
                      </a:r>
                      <a:r>
                        <a:rPr lang="en-IN" sz="1600" spc="-20" dirty="0">
                          <a:effectLst/>
                          <a:latin typeface="Times New Roman" panose="02020603050405020304" pitchFamily="18" charset="0"/>
                          <a:cs typeface="Times New Roman" panose="02020603050405020304" pitchFamily="18" charset="0"/>
                        </a:rPr>
                        <a:t>i</a:t>
                      </a:r>
                      <a:r>
                        <a:rPr lang="en-IN" sz="1600" spc="5" dirty="0">
                          <a:effectLst/>
                          <a:latin typeface="Times New Roman" panose="02020603050405020304" pitchFamily="18" charset="0"/>
                          <a:cs typeface="Times New Roman" panose="02020603050405020304" pitchFamily="18" charset="0"/>
                        </a:rPr>
                        <a:t>s</a:t>
                      </a:r>
                      <a:r>
                        <a:rPr lang="en-IN" sz="1600" spc="20" dirty="0">
                          <a:effectLst/>
                          <a:latin typeface="Times New Roman" panose="02020603050405020304" pitchFamily="18" charset="0"/>
                          <a:cs typeface="Times New Roman" panose="02020603050405020304" pitchFamily="18" charset="0"/>
                        </a:rPr>
                        <a:t>p</a:t>
                      </a:r>
                      <a:r>
                        <a:rPr lang="en-IN" sz="1600" spc="-20" dirty="0">
                          <a:effectLst/>
                          <a:latin typeface="Times New Roman" panose="02020603050405020304" pitchFamily="18" charset="0"/>
                          <a:cs typeface="Times New Roman" panose="02020603050405020304" pitchFamily="18" charset="0"/>
                        </a:rPr>
                        <a:t>l</a:t>
                      </a:r>
                      <a:r>
                        <a:rPr lang="en-IN" sz="1600" spc="25" dirty="0">
                          <a:effectLst/>
                          <a:latin typeface="Times New Roman" panose="02020603050405020304" pitchFamily="18" charset="0"/>
                          <a:cs typeface="Times New Roman" panose="02020603050405020304" pitchFamily="18" charset="0"/>
                        </a:rPr>
                        <a:t>a</a:t>
                      </a:r>
                      <a:r>
                        <a:rPr lang="en-IN" sz="1600" dirty="0">
                          <a:effectLst/>
                          <a:latin typeface="Times New Roman" panose="02020603050405020304" pitchFamily="18" charset="0"/>
                          <a:cs typeface="Times New Roman" panose="02020603050405020304" pitchFamily="18" charset="0"/>
                        </a:rPr>
                        <a:t>y</a:t>
                      </a:r>
                      <a:r>
                        <a:rPr lang="en-IN" sz="1600" spc="125" dirty="0">
                          <a:effectLst/>
                          <a:latin typeface="Times New Roman" panose="02020603050405020304" pitchFamily="18" charset="0"/>
                          <a:cs typeface="Times New Roman" panose="02020603050405020304" pitchFamily="18" charset="0"/>
                        </a:rPr>
                        <a:t> </a:t>
                      </a:r>
                      <a:r>
                        <a:rPr lang="en-IN" sz="1600" spc="20" dirty="0">
                          <a:effectLst/>
                          <a:latin typeface="Times New Roman" panose="02020603050405020304" pitchFamily="18" charset="0"/>
                          <a:cs typeface="Times New Roman" panose="02020603050405020304" pitchFamily="18" charset="0"/>
                        </a:rPr>
                        <a:t>t</a:t>
                      </a:r>
                      <a:r>
                        <a:rPr lang="en-IN" sz="1600" spc="-15" dirty="0">
                          <a:effectLst/>
                          <a:latin typeface="Times New Roman" panose="02020603050405020304" pitchFamily="18" charset="0"/>
                          <a:cs typeface="Times New Roman" panose="02020603050405020304" pitchFamily="18" charset="0"/>
                        </a:rPr>
                        <a:t>h</a:t>
                      </a:r>
                      <a:r>
                        <a:rPr lang="en-IN" sz="1600" dirty="0">
                          <a:effectLst/>
                          <a:latin typeface="Times New Roman" panose="02020603050405020304" pitchFamily="18" charset="0"/>
                          <a:cs typeface="Times New Roman" panose="02020603050405020304" pitchFamily="18" charset="0"/>
                        </a:rPr>
                        <a:t>e</a:t>
                      </a:r>
                      <a:r>
                        <a:rPr lang="en-IN" sz="1600" spc="150" dirty="0">
                          <a:effectLst/>
                          <a:latin typeface="Times New Roman" panose="02020603050405020304" pitchFamily="18" charset="0"/>
                          <a:cs typeface="Times New Roman" panose="02020603050405020304" pitchFamily="18" charset="0"/>
                        </a:rPr>
                        <a:t> </a:t>
                      </a:r>
                      <a:r>
                        <a:rPr lang="en-IN" sz="1600" spc="20" dirty="0">
                          <a:effectLst/>
                          <a:latin typeface="Times New Roman" panose="02020603050405020304" pitchFamily="18" charset="0"/>
                          <a:cs typeface="Times New Roman" panose="02020603050405020304" pitchFamily="18" charset="0"/>
                        </a:rPr>
                        <a:t>p</a:t>
                      </a:r>
                      <a:r>
                        <a:rPr lang="en-IN" sz="1600" dirty="0">
                          <a:effectLst/>
                          <a:latin typeface="Times New Roman" panose="02020603050405020304" pitchFamily="18" charset="0"/>
                          <a:cs typeface="Times New Roman" panose="02020603050405020304" pitchFamily="18" charset="0"/>
                        </a:rPr>
                        <a:t>re</a:t>
                      </a:r>
                      <a:r>
                        <a:rPr lang="en-IN" sz="1600" spc="20" dirty="0">
                          <a:effectLst/>
                          <a:latin typeface="Times New Roman" panose="02020603050405020304" pitchFamily="18" charset="0"/>
                          <a:cs typeface="Times New Roman" panose="02020603050405020304" pitchFamily="18" charset="0"/>
                        </a:rPr>
                        <a:t>d</a:t>
                      </a:r>
                      <a:r>
                        <a:rPr lang="en-IN" sz="1600" spc="-20" dirty="0">
                          <a:effectLst/>
                          <a:latin typeface="Times New Roman" panose="02020603050405020304" pitchFamily="18" charset="0"/>
                          <a:cs typeface="Times New Roman" panose="02020603050405020304" pitchFamily="18" charset="0"/>
                        </a:rPr>
                        <a:t>i</a:t>
                      </a:r>
                      <a:r>
                        <a:rPr lang="en-IN" sz="1600" dirty="0">
                          <a:effectLst/>
                          <a:latin typeface="Times New Roman" panose="02020603050405020304" pitchFamily="18" charset="0"/>
                          <a:cs typeface="Times New Roman" panose="02020603050405020304" pitchFamily="18" charset="0"/>
                        </a:rPr>
                        <a:t>cted </a:t>
                      </a:r>
                      <a:r>
                        <a:rPr lang="en-IN" sz="1600" spc="-5" dirty="0">
                          <a:effectLst/>
                          <a:latin typeface="Times New Roman" panose="02020603050405020304" pitchFamily="18" charset="0"/>
                          <a:cs typeface="Times New Roman" panose="02020603050405020304" pitchFamily="18" charset="0"/>
                        </a:rPr>
                        <a:t>r</a:t>
                      </a:r>
                      <a:r>
                        <a:rPr lang="en-IN" sz="1600" dirty="0">
                          <a:effectLst/>
                          <a:latin typeface="Times New Roman" panose="02020603050405020304" pitchFamily="18" charset="0"/>
                          <a:cs typeface="Times New Roman" panose="02020603050405020304" pitchFamily="18" charset="0"/>
                        </a:rPr>
                        <a:t>e</a:t>
                      </a:r>
                      <a:r>
                        <a:rPr lang="en-IN" sz="1600" spc="10" dirty="0">
                          <a:effectLst/>
                          <a:latin typeface="Times New Roman" panose="02020603050405020304" pitchFamily="18" charset="0"/>
                          <a:cs typeface="Times New Roman" panose="02020603050405020304" pitchFamily="18" charset="0"/>
                        </a:rPr>
                        <a:t>s</a:t>
                      </a:r>
                      <a:r>
                        <a:rPr lang="en-IN" sz="1600" dirty="0">
                          <a:effectLst/>
                          <a:latin typeface="Times New Roman" panose="02020603050405020304" pitchFamily="18" charset="0"/>
                          <a:cs typeface="Times New Roman" panose="02020603050405020304" pitchFamily="18" charset="0"/>
                        </a:rPr>
                        <a:t>ult.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00000"/>
                        </a:lnSpc>
                        <a:spcAft>
                          <a:spcPts val="20"/>
                        </a:spcAft>
                      </a:pPr>
                      <a:r>
                        <a:rPr lang="en-IN" sz="1600" dirty="0">
                          <a:effectLst/>
                          <a:latin typeface="Times New Roman" panose="02020603050405020304" pitchFamily="18" charset="0"/>
                          <a:cs typeface="Times New Roman" panose="02020603050405020304" pitchFamily="18" charset="0"/>
                        </a:rPr>
                        <a:t> </a:t>
                      </a:r>
                    </a:p>
                    <a:p>
                      <a:pPr marL="66675">
                        <a:lnSpc>
                          <a:spcPct val="100000"/>
                        </a:lnSpc>
                        <a:spcAft>
                          <a:spcPts val="800"/>
                        </a:spcAft>
                        <a:tabLst>
                          <a:tab pos="1167130" algn="l"/>
                        </a:tabLst>
                      </a:pPr>
                      <a:r>
                        <a:rPr lang="en-IN" sz="1600" dirty="0">
                          <a:effectLst/>
                          <a:latin typeface="Times New Roman" panose="02020603050405020304" pitchFamily="18" charset="0"/>
                          <a:cs typeface="Times New Roman" panose="02020603050405020304" pitchFamily="18" charset="0"/>
                        </a:rPr>
                        <a:t>D</a:t>
                      </a:r>
                      <a:r>
                        <a:rPr lang="en-IN" sz="1600" spc="-20" dirty="0">
                          <a:effectLst/>
                          <a:latin typeface="Times New Roman" panose="02020603050405020304" pitchFamily="18" charset="0"/>
                          <a:cs typeface="Times New Roman" panose="02020603050405020304" pitchFamily="18" charset="0"/>
                        </a:rPr>
                        <a:t>i</a:t>
                      </a:r>
                      <a:r>
                        <a:rPr lang="en-IN" sz="1600" spc="5" dirty="0">
                          <a:effectLst/>
                          <a:latin typeface="Times New Roman" panose="02020603050405020304" pitchFamily="18" charset="0"/>
                          <a:cs typeface="Times New Roman" panose="02020603050405020304" pitchFamily="18" charset="0"/>
                        </a:rPr>
                        <a:t>s</a:t>
                      </a:r>
                      <a:r>
                        <a:rPr lang="en-IN" sz="1600" spc="20" dirty="0">
                          <a:effectLst/>
                          <a:latin typeface="Times New Roman" panose="02020603050405020304" pitchFamily="18" charset="0"/>
                          <a:cs typeface="Times New Roman" panose="02020603050405020304" pitchFamily="18" charset="0"/>
                        </a:rPr>
                        <a:t>p</a:t>
                      </a:r>
                      <a:r>
                        <a:rPr lang="en-IN" sz="1600" spc="-20" dirty="0">
                          <a:effectLst/>
                          <a:latin typeface="Times New Roman" panose="02020603050405020304" pitchFamily="18" charset="0"/>
                          <a:cs typeface="Times New Roman" panose="02020603050405020304" pitchFamily="18" charset="0"/>
                        </a:rPr>
                        <a:t>l</a:t>
                      </a:r>
                      <a:r>
                        <a:rPr lang="en-IN" sz="1600" spc="25" dirty="0">
                          <a:effectLst/>
                          <a:latin typeface="Times New Roman" panose="02020603050405020304" pitchFamily="18" charset="0"/>
                          <a:cs typeface="Times New Roman" panose="02020603050405020304" pitchFamily="18" charset="0"/>
                        </a:rPr>
                        <a:t>a</a:t>
                      </a:r>
                      <a:r>
                        <a:rPr lang="en-IN" sz="1600" dirty="0">
                          <a:effectLst/>
                          <a:latin typeface="Times New Roman" panose="02020603050405020304" pitchFamily="18" charset="0"/>
                          <a:cs typeface="Times New Roman" panose="02020603050405020304" pitchFamily="18" charset="0"/>
                        </a:rPr>
                        <a:t>y	</a:t>
                      </a:r>
                      <a:r>
                        <a:rPr lang="en-IN" sz="1600" spc="15" dirty="0">
                          <a:effectLst/>
                          <a:latin typeface="Times New Roman" panose="02020603050405020304" pitchFamily="18" charset="0"/>
                          <a:cs typeface="Times New Roman" panose="02020603050405020304" pitchFamily="18" charset="0"/>
                        </a:rPr>
                        <a:t>t</a:t>
                      </a:r>
                      <a:r>
                        <a:rPr lang="en-IN" sz="1600" spc="-15" dirty="0">
                          <a:effectLst/>
                          <a:latin typeface="Times New Roman" panose="02020603050405020304" pitchFamily="18" charset="0"/>
                          <a:cs typeface="Times New Roman" panose="02020603050405020304" pitchFamily="18" charset="0"/>
                        </a:rPr>
                        <a:t>h</a:t>
                      </a:r>
                      <a:r>
                        <a:rPr lang="en-IN" sz="1600" dirty="0">
                          <a:effectLst/>
                          <a:latin typeface="Times New Roman" panose="02020603050405020304" pitchFamily="18" charset="0"/>
                          <a:cs typeface="Times New Roman" panose="02020603050405020304" pitchFamily="18" charset="0"/>
                        </a:rPr>
                        <a:t>e p</a:t>
                      </a:r>
                      <a:r>
                        <a:rPr lang="en-IN" sz="1600" spc="-5" dirty="0">
                          <a:effectLst/>
                          <a:latin typeface="Times New Roman" panose="02020603050405020304" pitchFamily="18" charset="0"/>
                          <a:cs typeface="Times New Roman" panose="02020603050405020304" pitchFamily="18" charset="0"/>
                        </a:rPr>
                        <a:t>r</a:t>
                      </a:r>
                      <a:r>
                        <a:rPr lang="en-IN" sz="1600" dirty="0">
                          <a:effectLst/>
                          <a:latin typeface="Times New Roman" panose="02020603050405020304" pitchFamily="18" charset="0"/>
                          <a:cs typeface="Times New Roman" panose="02020603050405020304" pitchFamily="18" charset="0"/>
                        </a:rPr>
                        <a:t>e</a:t>
                      </a:r>
                      <a:r>
                        <a:rPr lang="en-IN" sz="1600" spc="20" dirty="0">
                          <a:effectLst/>
                          <a:latin typeface="Times New Roman" panose="02020603050405020304" pitchFamily="18" charset="0"/>
                          <a:cs typeface="Times New Roman" panose="02020603050405020304" pitchFamily="18" charset="0"/>
                        </a:rPr>
                        <a:t>d</a:t>
                      </a:r>
                      <a:r>
                        <a:rPr lang="en-IN" sz="1600" spc="-20" dirty="0">
                          <a:effectLst/>
                          <a:latin typeface="Times New Roman" panose="02020603050405020304" pitchFamily="18" charset="0"/>
                          <a:cs typeface="Times New Roman" panose="02020603050405020304" pitchFamily="18" charset="0"/>
                        </a:rPr>
                        <a:t>i</a:t>
                      </a:r>
                      <a:r>
                        <a:rPr lang="en-IN" sz="1600" dirty="0">
                          <a:effectLst/>
                          <a:latin typeface="Times New Roman" panose="02020603050405020304" pitchFamily="18" charset="0"/>
                          <a:cs typeface="Times New Roman" panose="02020603050405020304" pitchFamily="18" charset="0"/>
                        </a:rPr>
                        <a:t>cted</a:t>
                      </a:r>
                      <a:r>
                        <a:rPr lang="en-IN" sz="1600" spc="10" dirty="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re</a:t>
                      </a:r>
                      <a:r>
                        <a:rPr lang="en-IN" sz="1600" spc="30" dirty="0">
                          <a:effectLst/>
                          <a:latin typeface="Times New Roman" panose="02020603050405020304" pitchFamily="18" charset="0"/>
                          <a:cs typeface="Times New Roman" panose="02020603050405020304" pitchFamily="18" charset="0"/>
                        </a:rPr>
                        <a:t>s</a:t>
                      </a:r>
                      <a:r>
                        <a:rPr lang="en-IN" sz="1600" dirty="0">
                          <a:effectLst/>
                          <a:latin typeface="Times New Roman" panose="02020603050405020304" pitchFamily="18" charset="0"/>
                          <a:cs typeface="Times New Roman" panose="02020603050405020304" pitchFamily="18" charset="0"/>
                        </a:rPr>
                        <a:t>u</a:t>
                      </a:r>
                      <a:r>
                        <a:rPr lang="en-IN" sz="1600" spc="-20" dirty="0">
                          <a:effectLst/>
                          <a:latin typeface="Times New Roman" panose="02020603050405020304" pitchFamily="18" charset="0"/>
                          <a:cs typeface="Times New Roman" panose="02020603050405020304" pitchFamily="18" charset="0"/>
                        </a:rPr>
                        <a:t>l</a:t>
                      </a:r>
                      <a:r>
                        <a:rPr lang="en-IN" sz="1600" dirty="0">
                          <a:effectLst/>
                          <a:latin typeface="Times New Roman" panose="02020603050405020304" pitchFamily="18" charset="0"/>
                          <a:cs typeface="Times New Roman" panose="02020603050405020304" pitchFamily="18" charset="0"/>
                        </a:rPr>
                        <a:t>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00000"/>
                        </a:lnSpc>
                        <a:spcAft>
                          <a:spcPts val="20"/>
                        </a:spcAft>
                      </a:pPr>
                      <a:r>
                        <a:rPr lang="en-IN" sz="1600" dirty="0">
                          <a:effectLst/>
                          <a:latin typeface="Times New Roman" panose="02020603050405020304" pitchFamily="18" charset="0"/>
                          <a:cs typeface="Times New Roman" panose="02020603050405020304" pitchFamily="18" charset="0"/>
                        </a:rPr>
                        <a:t> </a:t>
                      </a:r>
                    </a:p>
                    <a:p>
                      <a:pPr marL="69850">
                        <a:lnSpc>
                          <a:spcPct val="100000"/>
                        </a:lnSpc>
                        <a:spcAft>
                          <a:spcPts val="800"/>
                        </a:spcAft>
                      </a:pPr>
                      <a:r>
                        <a:rPr lang="en-IN" sz="1600" spc="-5" dirty="0">
                          <a:effectLst/>
                          <a:latin typeface="Times New Roman" panose="02020603050405020304" pitchFamily="18" charset="0"/>
                          <a:cs typeface="Times New Roman" panose="02020603050405020304" pitchFamily="18" charset="0"/>
                        </a:rPr>
                        <a:t>P</a:t>
                      </a:r>
                      <a:r>
                        <a:rPr lang="en-IN" sz="1600" dirty="0">
                          <a:effectLst/>
                          <a:latin typeface="Times New Roman" panose="02020603050405020304" pitchFamily="18" charset="0"/>
                          <a:cs typeface="Times New Roman" panose="02020603050405020304" pitchFamily="18" charset="0"/>
                        </a:rPr>
                        <a:t>a</a:t>
                      </a:r>
                      <a:r>
                        <a:rPr lang="en-IN" sz="1600" spc="10" dirty="0">
                          <a:effectLst/>
                          <a:latin typeface="Times New Roman" panose="02020603050405020304" pitchFamily="18" charset="0"/>
                          <a:cs typeface="Times New Roman" panose="02020603050405020304" pitchFamily="18" charset="0"/>
                        </a:rPr>
                        <a:t>s</a:t>
                      </a:r>
                      <a:r>
                        <a:rPr lang="en-IN" sz="1600" dirty="0">
                          <a:effectLst/>
                          <a:latin typeface="Times New Roman" panose="02020603050405020304" pitchFamily="18" charset="0"/>
                          <a:cs typeface="Times New Roman" panose="02020603050405020304" pitchFamily="18" charset="0"/>
                        </a:rPr>
                        <a:t>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 xmlns:a16="http://schemas.microsoft.com/office/drawing/2014/main" val="3224771685"/>
                  </a:ext>
                </a:extLst>
              </a:tr>
            </a:tbl>
          </a:graphicData>
        </a:graphic>
      </p:graphicFrame>
    </p:spTree>
    <p:extLst>
      <p:ext uri="{BB962C8B-B14F-4D97-AF65-F5344CB8AC3E}">
        <p14:creationId xmlns:p14="http://schemas.microsoft.com/office/powerpoint/2010/main" val="2936113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31" y="851488"/>
            <a:ext cx="6447501" cy="990600"/>
          </a:xfrm>
        </p:spPr>
        <p:txBody>
          <a:bodyPr>
            <a:normAutofit/>
          </a:bodyPr>
          <a:lstStyle/>
          <a:p>
            <a:r>
              <a:rPr lang="en-IN" sz="2800" b="1" dirty="0">
                <a:solidFill>
                  <a:srgbClr val="7030A0"/>
                </a:solidFill>
                <a:latin typeface="Times New Roman" panose="02020603050405020304" pitchFamily="18" charset="0"/>
                <a:cs typeface="Times New Roman" panose="02020603050405020304" pitchFamily="18" charset="0"/>
              </a:rPr>
              <a:t>Input Design</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5493" y="1807821"/>
            <a:ext cx="7293554" cy="4014968"/>
          </a:xfrm>
        </p:spPr>
      </p:pic>
      <p:sp>
        <p:nvSpPr>
          <p:cNvPr id="4" name="TextBox 3">
            <a:extLst>
              <a:ext uri="{FF2B5EF4-FFF2-40B4-BE49-F238E27FC236}">
                <a16:creationId xmlns="" xmlns:a16="http://schemas.microsoft.com/office/drawing/2014/main" id="{88B6A193-585A-E2A7-4337-12EC7D985FB0}"/>
              </a:ext>
            </a:extLst>
          </p:cNvPr>
          <p:cNvSpPr txBox="1"/>
          <p:nvPr/>
        </p:nvSpPr>
        <p:spPr>
          <a:xfrm>
            <a:off x="2286000" y="205157"/>
            <a:ext cx="4572000" cy="646331"/>
          </a:xfrm>
          <a:prstGeom prst="rect">
            <a:avLst/>
          </a:prstGeom>
          <a:noFill/>
        </p:spPr>
        <p:txBody>
          <a:bodyPr wrap="square">
            <a:sp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3600" dirty="0">
              <a:solidFill>
                <a:srgbClr val="7030A0"/>
              </a:solidFill>
            </a:endParaRPr>
          </a:p>
        </p:txBody>
      </p:sp>
    </p:spTree>
    <p:extLst>
      <p:ext uri="{BB962C8B-B14F-4D97-AF65-F5344CB8AC3E}">
        <p14:creationId xmlns:p14="http://schemas.microsoft.com/office/powerpoint/2010/main" val="2996274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589" y="880990"/>
            <a:ext cx="6447501" cy="990600"/>
          </a:xfrm>
        </p:spPr>
        <p:txBody>
          <a:bodyPr>
            <a:normAutofit/>
          </a:bodyPr>
          <a:lstStyle/>
          <a:p>
            <a:r>
              <a:rPr lang="en-IN" sz="2800" b="1" dirty="0">
                <a:solidFill>
                  <a:srgbClr val="7030A0"/>
                </a:solidFill>
                <a:latin typeface="Times New Roman" panose="02020603050405020304" pitchFamily="18" charset="0"/>
                <a:cs typeface="Times New Roman" panose="02020603050405020304" pitchFamily="18" charset="0"/>
              </a:rPr>
              <a:t>Input Design</a:t>
            </a:r>
            <a:endParaRPr lang="en-IN" sz="2800" dirty="0">
              <a:solidFill>
                <a:srgbClr val="7030A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0926" y="1842714"/>
            <a:ext cx="7351397" cy="3900683"/>
          </a:xfrm>
        </p:spPr>
      </p:pic>
      <p:sp>
        <p:nvSpPr>
          <p:cNvPr id="5" name="TextBox 4">
            <a:extLst>
              <a:ext uri="{FF2B5EF4-FFF2-40B4-BE49-F238E27FC236}">
                <a16:creationId xmlns="" xmlns:a16="http://schemas.microsoft.com/office/drawing/2014/main" id="{4D20FA0E-3AE5-F52D-571D-18DF1A6C329D}"/>
              </a:ext>
            </a:extLst>
          </p:cNvPr>
          <p:cNvSpPr txBox="1"/>
          <p:nvPr/>
        </p:nvSpPr>
        <p:spPr>
          <a:xfrm>
            <a:off x="2286000" y="205783"/>
            <a:ext cx="4572000" cy="646331"/>
          </a:xfrm>
          <a:prstGeom prst="rect">
            <a:avLst/>
          </a:prstGeom>
          <a:noFill/>
        </p:spPr>
        <p:txBody>
          <a:bodyPr wrap="square">
            <a:sp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3600" dirty="0"/>
          </a:p>
        </p:txBody>
      </p:sp>
    </p:spTree>
    <p:extLst>
      <p:ext uri="{BB962C8B-B14F-4D97-AF65-F5344CB8AC3E}">
        <p14:creationId xmlns:p14="http://schemas.microsoft.com/office/powerpoint/2010/main" val="2191544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478" y="925267"/>
            <a:ext cx="6447501" cy="990600"/>
          </a:xfrm>
        </p:spPr>
        <p:txBody>
          <a:bodyPr>
            <a:normAutofit/>
          </a:bodyPr>
          <a:lstStyle/>
          <a:p>
            <a:r>
              <a:rPr lang="en-IN" sz="2800" b="1" dirty="0">
                <a:solidFill>
                  <a:srgbClr val="7030A0"/>
                </a:solidFill>
                <a:latin typeface="Times New Roman" panose="02020603050405020304" pitchFamily="18" charset="0"/>
                <a:cs typeface="Times New Roman" panose="02020603050405020304" pitchFamily="18" charset="0"/>
              </a:rPr>
              <a:t>Output Design</a:t>
            </a:r>
            <a:endParaRPr lang="en-IN" sz="2800" dirty="0">
              <a:solidFill>
                <a:srgbClr val="7030A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6742" y="1915867"/>
            <a:ext cx="7238362" cy="3804212"/>
          </a:xfrm>
        </p:spPr>
      </p:pic>
      <p:sp>
        <p:nvSpPr>
          <p:cNvPr id="5" name="TextBox 4">
            <a:extLst>
              <a:ext uri="{FF2B5EF4-FFF2-40B4-BE49-F238E27FC236}">
                <a16:creationId xmlns="" xmlns:a16="http://schemas.microsoft.com/office/drawing/2014/main" id="{EEBA0BED-1AE9-F0CB-A5E6-57BB39FC7BA0}"/>
              </a:ext>
            </a:extLst>
          </p:cNvPr>
          <p:cNvSpPr txBox="1"/>
          <p:nvPr/>
        </p:nvSpPr>
        <p:spPr>
          <a:xfrm>
            <a:off x="2286000" y="203054"/>
            <a:ext cx="4572000" cy="646331"/>
          </a:xfrm>
          <a:prstGeom prst="rect">
            <a:avLst/>
          </a:prstGeom>
          <a:noFill/>
        </p:spPr>
        <p:txBody>
          <a:bodyPr wrap="square">
            <a:sp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3600" dirty="0"/>
          </a:p>
        </p:txBody>
      </p:sp>
    </p:spTree>
    <p:extLst>
      <p:ext uri="{BB962C8B-B14F-4D97-AF65-F5344CB8AC3E}">
        <p14:creationId xmlns:p14="http://schemas.microsoft.com/office/powerpoint/2010/main" val="1925832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585" y="105262"/>
            <a:ext cx="7154653" cy="990600"/>
          </a:xfrm>
        </p:spPr>
        <p:txBody>
          <a:bodyPr>
            <a:normAutofit fontScale="90000"/>
          </a:bodyPr>
          <a:lstStyle/>
          <a:p>
            <a:r>
              <a:rPr lang="en-IN" sz="4050" b="1" dirty="0">
                <a:solidFill>
                  <a:srgbClr val="7030A0"/>
                </a:solidFill>
                <a:latin typeface="Times New Roman" panose="02020603050405020304" pitchFamily="18" charset="0"/>
                <a:cs typeface="Times New Roman" panose="02020603050405020304" pitchFamily="18" charset="0"/>
              </a:rPr>
              <a:t>Conclusion/Feature Enhancement</a:t>
            </a:r>
          </a:p>
        </p:txBody>
      </p:sp>
      <p:sp>
        <p:nvSpPr>
          <p:cNvPr id="3" name="Content Placeholder 2"/>
          <p:cNvSpPr>
            <a:spLocks noGrp="1"/>
          </p:cNvSpPr>
          <p:nvPr>
            <p:ph idx="1"/>
          </p:nvPr>
        </p:nvSpPr>
        <p:spPr>
          <a:xfrm>
            <a:off x="516681" y="1095862"/>
            <a:ext cx="8242460" cy="3214883"/>
          </a:xfrm>
        </p:spPr>
        <p:txBody>
          <a:bodyPr>
            <a:noAutofit/>
          </a:bodyPr>
          <a:lstStyle/>
          <a:p>
            <a:pPr marL="0" indent="0" algn="just">
              <a:buNone/>
            </a:pPr>
            <a:r>
              <a:rPr lang="en-US" dirty="0">
                <a:latin typeface="Times New Roman" panose="02020603050405020304" pitchFamily="18" charset="0"/>
                <a:cs typeface="Times New Roman" panose="02020603050405020304" pitchFamily="18" charset="0"/>
              </a:rPr>
              <a:t>In conclusion, the analytical process for this project involved several steps, including data cleaning and processing, missing value handling, exploratory analysis, and model building and evaluation. The highest accuracy was achieved on a public test set using a high-accuracy scoring algorithm, which was then used in the application to detect depression in individuals. To enhance this system</a:t>
            </a:r>
            <a:r>
              <a:rPr lang="en-US" dirty="0" smtClean="0">
                <a:latin typeface="Times New Roman" panose="02020603050405020304" pitchFamily="18" charset="0"/>
                <a:cs typeface="Times New Roman" panose="02020603050405020304" pitchFamily="18" charset="0"/>
              </a:rPr>
              <a:t>, future </a:t>
            </a:r>
            <a:r>
              <a:rPr lang="en-US" dirty="0">
                <a:latin typeface="Times New Roman" panose="02020603050405020304" pitchFamily="18" charset="0"/>
                <a:cs typeface="Times New Roman" panose="02020603050405020304" pitchFamily="18" charset="0"/>
              </a:rPr>
              <a:t>work could involve implementing it in multiple programming </a:t>
            </a:r>
            <a:r>
              <a:rPr lang="en-US" dirty="0" smtClean="0">
                <a:latin typeface="Times New Roman" panose="02020603050405020304" pitchFamily="18" charset="0"/>
                <a:cs typeface="Times New Roman" panose="02020603050405020304" pitchFamily="18" charset="0"/>
              </a:rPr>
              <a:t>languages, incorporating </a:t>
            </a:r>
            <a:r>
              <a:rPr lang="en-US" dirty="0">
                <a:latin typeface="Times New Roman" panose="02020603050405020304" pitchFamily="18" charset="0"/>
                <a:cs typeface="Times New Roman" panose="02020603050405020304" pitchFamily="18" charset="0"/>
              </a:rPr>
              <a:t>more data to improve accuracy, and adding voice input functionality. These enhancements can provide an even more robust and effective tool for detecting depression in individuals.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3296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F5E4A9-6B3D-3E36-D8A8-8B039794FCDD}"/>
              </a:ext>
            </a:extLst>
          </p:cNvPr>
          <p:cNvSpPr>
            <a:spLocks noGrp="1"/>
          </p:cNvSpPr>
          <p:nvPr>
            <p:ph type="title"/>
          </p:nvPr>
        </p:nvSpPr>
        <p:spPr>
          <a:xfrm>
            <a:off x="628650" y="85995"/>
            <a:ext cx="7886700" cy="992036"/>
          </a:xfrm>
        </p:spPr>
        <p:txBody>
          <a:bodyPr>
            <a:norm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Reference Paper/ URL</a:t>
            </a:r>
            <a:endParaRPr lang="en-IN" sz="3600" dirty="0"/>
          </a:p>
        </p:txBody>
      </p:sp>
      <p:sp>
        <p:nvSpPr>
          <p:cNvPr id="3" name="Content Placeholder 2">
            <a:extLst>
              <a:ext uri="{FF2B5EF4-FFF2-40B4-BE49-F238E27FC236}">
                <a16:creationId xmlns="" xmlns:a16="http://schemas.microsoft.com/office/drawing/2014/main" id="{653B57DE-39C0-9354-1D1F-8788E2763FD9}"/>
              </a:ext>
            </a:extLst>
          </p:cNvPr>
          <p:cNvSpPr>
            <a:spLocks noGrp="1"/>
          </p:cNvSpPr>
          <p:nvPr>
            <p:ph idx="1"/>
          </p:nvPr>
        </p:nvSpPr>
        <p:spPr>
          <a:xfrm>
            <a:off x="628650" y="1078031"/>
            <a:ext cx="7886700" cy="5032375"/>
          </a:xfrm>
        </p:spPr>
        <p:txBody>
          <a:bodyPr>
            <a:normAutofit/>
          </a:bodyPr>
          <a:lstStyle/>
          <a:p>
            <a:pPr marL="0" indent="0" algn="just">
              <a:buNone/>
            </a:pPr>
            <a:r>
              <a:rPr lang="en-AU" sz="2400" b="1" dirty="0" smtClean="0">
                <a:latin typeface="Times New Roman" panose="02020603050405020304" pitchFamily="18" charset="0"/>
                <a:cs typeface="Times New Roman" panose="02020603050405020304" pitchFamily="18" charset="0"/>
              </a:rPr>
              <a:t>[</a:t>
            </a:r>
            <a:r>
              <a:rPr lang="en-AU" sz="2400" b="1" dirty="0">
                <a:latin typeface="Times New Roman" panose="02020603050405020304" pitchFamily="18" charset="0"/>
                <a:cs typeface="Times New Roman" panose="02020603050405020304" pitchFamily="18" charset="0"/>
              </a:rPr>
              <a:t>1]</a:t>
            </a:r>
            <a:r>
              <a:rPr lang="en-AU"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Likun</a:t>
            </a:r>
            <a:r>
              <a:rPr lang="en-IN" sz="2400" dirty="0">
                <a:latin typeface="Times New Roman" panose="02020603050405020304" pitchFamily="18" charset="0"/>
                <a:cs typeface="Times New Roman" panose="02020603050405020304" pitchFamily="18" charset="0"/>
              </a:rPr>
              <a:t> Xia; Yuan Feng; </a:t>
            </a:r>
            <a:r>
              <a:rPr lang="en-IN" sz="2400" dirty="0" err="1">
                <a:latin typeface="Times New Roman" panose="02020603050405020304" pitchFamily="18" charset="0"/>
                <a:cs typeface="Times New Roman" panose="02020603050405020304" pitchFamily="18" charset="0"/>
              </a:rPr>
              <a:t>Ziheng</a:t>
            </a:r>
            <a:r>
              <a:rPr lang="en-IN" sz="2400" dirty="0">
                <a:latin typeface="Times New Roman" panose="02020603050405020304" pitchFamily="18" charset="0"/>
                <a:cs typeface="Times New Roman" panose="02020603050405020304" pitchFamily="18" charset="0"/>
              </a:rPr>
              <a:t> Guo “</a:t>
            </a:r>
            <a:r>
              <a:rPr lang="en-US" sz="2400" dirty="0" err="1">
                <a:latin typeface="Times New Roman" panose="02020603050405020304" pitchFamily="18" charset="0"/>
                <a:cs typeface="Times New Roman" panose="02020603050405020304" pitchFamily="18" charset="0"/>
              </a:rPr>
              <a:t>MuLHiTA</a:t>
            </a:r>
            <a:r>
              <a:rPr lang="en-US" sz="2400" dirty="0">
                <a:latin typeface="Times New Roman" panose="02020603050405020304" pitchFamily="18" charset="0"/>
                <a:cs typeface="Times New Roman" panose="02020603050405020304" pitchFamily="18" charset="0"/>
              </a:rPr>
              <a:t>: A Novel Multiclass Classification Framework With Multibranch LSTM and Hierarchical Temporal Attention for Early Detection of Mental Stress</a:t>
            </a:r>
            <a:r>
              <a:rPr lang="en-AU" sz="2400" dirty="0">
                <a:latin typeface="Times New Roman" panose="02020603050405020304" pitchFamily="18" charset="0"/>
                <a:cs typeface="Times New Roman" panose="02020603050405020304" pitchFamily="18" charset="0"/>
              </a:rPr>
              <a:t>” 06,April,2022</a:t>
            </a:r>
            <a:r>
              <a:rPr lang="en-AU" sz="2400" dirty="0" smtClean="0">
                <a:latin typeface="Times New Roman" panose="02020603050405020304" pitchFamily="18" charset="0"/>
                <a:cs typeface="Times New Roman" panose="02020603050405020304" pitchFamily="18" charset="0"/>
              </a:rPr>
              <a:t>.</a:t>
            </a:r>
          </a:p>
          <a:p>
            <a:pPr marL="0" indent="0" algn="just">
              <a:buNone/>
            </a:pPr>
            <a:r>
              <a:rPr lang="en-IN" sz="2400" b="1" dirty="0" smtClean="0">
                <a:solidFill>
                  <a:srgbClr val="7030A0"/>
                </a:solidFill>
                <a:latin typeface="Times New Roman" panose="02020603050405020304" pitchFamily="18" charset="0"/>
                <a:cs typeface="Times New Roman" panose="02020603050405020304" pitchFamily="18" charset="0"/>
              </a:rPr>
              <a:t>LINK</a:t>
            </a:r>
          </a:p>
          <a:p>
            <a:pPr marL="0" indent="0" algn="just">
              <a:buNone/>
            </a:pPr>
            <a:r>
              <a:rPr lang="en-AU" sz="2400" b="1" dirty="0">
                <a:latin typeface="Times New Roman" panose="02020603050405020304" pitchFamily="18" charset="0"/>
                <a:cs typeface="Times New Roman" panose="02020603050405020304" pitchFamily="18" charset="0"/>
                <a:hlinkClick r:id="rId2"/>
              </a:rPr>
              <a:t>https://</a:t>
            </a:r>
            <a:r>
              <a:rPr lang="en-AU" sz="2400" b="1" dirty="0" smtClean="0">
                <a:latin typeface="Times New Roman" panose="02020603050405020304" pitchFamily="18" charset="0"/>
                <a:cs typeface="Times New Roman" panose="02020603050405020304" pitchFamily="18" charset="0"/>
                <a:hlinkClick r:id="rId2"/>
              </a:rPr>
              <a:t>drive.google.com/file/d/1Vr9wNeoZUtrDyXAKZyqzhcSF_8ll9dGw/view?usp=sharing</a:t>
            </a:r>
            <a:endParaRPr lang="en-AU" sz="2400" b="1" dirty="0" smtClean="0">
              <a:latin typeface="Times New Roman" panose="02020603050405020304" pitchFamily="18" charset="0"/>
              <a:cs typeface="Times New Roman" panose="02020603050405020304" pitchFamily="18" charset="0"/>
            </a:endParaRPr>
          </a:p>
          <a:p>
            <a:pPr marL="0" indent="0" algn="just">
              <a:buNone/>
            </a:pPr>
            <a:r>
              <a:rPr lang="en-AU" sz="2400" b="1" dirty="0" smtClean="0">
                <a:latin typeface="Times New Roman" panose="02020603050405020304" pitchFamily="18" charset="0"/>
                <a:cs typeface="Times New Roman" panose="02020603050405020304" pitchFamily="18" charset="0"/>
              </a:rPr>
              <a:t>[</a:t>
            </a:r>
            <a:r>
              <a:rPr lang="en-AU" sz="2400" b="1" dirty="0">
                <a:latin typeface="Times New Roman" panose="02020603050405020304" pitchFamily="18" charset="0"/>
                <a:cs typeface="Times New Roman" panose="02020603050405020304" pitchFamily="18" charset="0"/>
              </a:rPr>
              <a:t>2]</a:t>
            </a:r>
            <a:r>
              <a:rPr lang="en-IN" sz="2400" dirty="0">
                <a:latin typeface="Times New Roman" panose="02020603050405020304" pitchFamily="18" charset="0"/>
                <a:cs typeface="Times New Roman" panose="02020603050405020304" pitchFamily="18" charset="0"/>
                <a:hlinkClick r:id="rId3"/>
              </a:rPr>
              <a:t> </a:t>
            </a:r>
            <a:r>
              <a:rPr lang="en-IN" sz="2400" dirty="0">
                <a:latin typeface="Times New Roman" panose="02020603050405020304" pitchFamily="18" charset="0"/>
                <a:cs typeface="Times New Roman" panose="02020603050405020304" pitchFamily="18" charset="0"/>
              </a:rPr>
              <a:t>K V K </a:t>
            </a:r>
            <a:r>
              <a:rPr lang="en-IN" sz="2400" dirty="0" err="1">
                <a:latin typeface="Times New Roman" panose="02020603050405020304" pitchFamily="18" charset="0"/>
                <a:cs typeface="Times New Roman" panose="02020603050405020304" pitchFamily="18" charset="0"/>
              </a:rPr>
              <a:t>Alekhya</a:t>
            </a:r>
            <a:r>
              <a:rPr lang="en-IN" sz="2400" dirty="0">
                <a:latin typeface="Times New Roman" panose="02020603050405020304" pitchFamily="18" charset="0"/>
                <a:cs typeface="Times New Roman" panose="02020603050405020304" pitchFamily="18" charset="0"/>
              </a:rPr>
              <a:t>; K </a:t>
            </a:r>
            <a:r>
              <a:rPr lang="en-IN" sz="2400" dirty="0" err="1">
                <a:latin typeface="Times New Roman" panose="02020603050405020304" pitchFamily="18" charset="0"/>
                <a:cs typeface="Times New Roman" panose="02020603050405020304" pitchFamily="18" charset="0"/>
              </a:rPr>
              <a:t>Yeshwanth</a:t>
            </a:r>
            <a:r>
              <a:rPr lang="en-IN" sz="2400" dirty="0">
                <a:latin typeface="Times New Roman" panose="02020603050405020304" pitchFamily="18" charset="0"/>
                <a:cs typeface="Times New Roman" panose="02020603050405020304" pitchFamily="18" charset="0"/>
              </a:rPr>
              <a:t>; Praveen </a:t>
            </a:r>
            <a:r>
              <a:rPr lang="en-IN" sz="2400" dirty="0" err="1">
                <a:latin typeface="Times New Roman" panose="02020603050405020304" pitchFamily="18" charset="0"/>
                <a:cs typeface="Times New Roman" panose="02020603050405020304" pitchFamily="18" charset="0"/>
              </a:rPr>
              <a:t>Tumuluru</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Prediction of Public Mental Health by using Machine Learning Algorithms” 25, February,2022.</a:t>
            </a:r>
          </a:p>
          <a:p>
            <a:pPr marL="0" indent="0" algn="just">
              <a:buNone/>
            </a:pPr>
            <a:r>
              <a:rPr lang="en-US" sz="2400" b="1" dirty="0">
                <a:latin typeface="Times New Roman" panose="02020603050405020304" pitchFamily="18" charset="0"/>
                <a:cs typeface="Times New Roman" panose="02020603050405020304" pitchFamily="18" charset="0"/>
              </a:rPr>
              <a:t>[3]</a:t>
            </a:r>
            <a:r>
              <a:rPr lang="en-IN" sz="2400" dirty="0">
                <a:latin typeface="Times New Roman" panose="02020603050405020304" pitchFamily="18" charset="0"/>
                <a:cs typeface="Times New Roman" panose="02020603050405020304" pitchFamily="18" charset="0"/>
              </a:rPr>
              <a:t> Sandhya P, </a:t>
            </a:r>
            <a:r>
              <a:rPr lang="en-IN" sz="2400" dirty="0" err="1">
                <a:latin typeface="Times New Roman" panose="02020603050405020304" pitchFamily="18" charset="0"/>
                <a:cs typeface="Times New Roman" panose="02020603050405020304" pitchFamily="18" charset="0"/>
              </a:rPr>
              <a:t>Mahek</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Kantesaria</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Prediction of Mental Disorder for employees in IT Industry” </a:t>
            </a:r>
            <a:r>
              <a:rPr lang="en-IN" sz="2400" dirty="0">
                <a:latin typeface="Times New Roman" panose="02020603050405020304" pitchFamily="18" charset="0"/>
                <a:cs typeface="Times New Roman" panose="02020603050405020304" pitchFamily="18" charset="0"/>
              </a:rPr>
              <a:t>, Volume-8 Issue-6S, April 2022.</a:t>
            </a:r>
          </a:p>
          <a:p>
            <a:pPr marL="0" indent="0" algn="just">
              <a:buNone/>
            </a:pPr>
            <a:endParaRPr lang="en-US" sz="2400" b="1" dirty="0">
              <a:solidFill>
                <a:srgbClr val="7030A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76714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8249" y="2842127"/>
            <a:ext cx="6447501" cy="990600"/>
          </a:xfrm>
        </p:spPr>
        <p:txBody>
          <a:bodyPr>
            <a:normAutofit/>
          </a:bodyPr>
          <a:lstStyle/>
          <a:p>
            <a:pPr algn="ctr"/>
            <a:r>
              <a:rPr lang="en-IN" sz="4125" b="1" dirty="0">
                <a:solidFill>
                  <a:srgbClr val="7030A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3393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4D63B7-12DD-A67E-DC18-4D6C01B2C93D}"/>
              </a:ext>
            </a:extLst>
          </p:cNvPr>
          <p:cNvSpPr>
            <a:spLocks noGrp="1"/>
          </p:cNvSpPr>
          <p:nvPr>
            <p:ph type="title"/>
          </p:nvPr>
        </p:nvSpPr>
        <p:spPr>
          <a:xfrm>
            <a:off x="1348249" y="0"/>
            <a:ext cx="6447501" cy="842210"/>
          </a:xfrm>
        </p:spPr>
        <p:txBody>
          <a:bodyPr>
            <a:noAutofit/>
          </a:bodyPr>
          <a:lstStyle/>
          <a:p>
            <a:pPr algn="ctr">
              <a:lnSpc>
                <a:spcPct val="150000"/>
              </a:lnSpc>
            </a:pPr>
            <a:r>
              <a:rPr lang="en-IN" sz="3600" b="1" dirty="0">
                <a:solidFill>
                  <a:srgbClr val="7030A0"/>
                </a:solidFill>
                <a:latin typeface="Times New Roman" panose="02020603050405020304" pitchFamily="18" charset="0"/>
                <a:cs typeface="Times New Roman" panose="02020603050405020304" pitchFamily="18" charset="0"/>
              </a:rPr>
              <a:t>Objective of the Project</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9BB54BE6-64EA-4841-933E-44DFA19F777C}"/>
              </a:ext>
            </a:extLst>
          </p:cNvPr>
          <p:cNvSpPr>
            <a:spLocks noGrp="1"/>
          </p:cNvSpPr>
          <p:nvPr>
            <p:ph idx="1"/>
          </p:nvPr>
        </p:nvSpPr>
        <p:spPr>
          <a:xfrm>
            <a:off x="462145" y="1261511"/>
            <a:ext cx="8219707" cy="5158540"/>
          </a:xfrm>
        </p:spPr>
        <p:txBody>
          <a:bodyPr>
            <a:normAutofit fontScale="85000" lnSpcReduction="10000"/>
          </a:bodyPr>
          <a:lstStyle/>
          <a:p>
            <a:pPr algn="just">
              <a:lnSpc>
                <a:spcPct val="107000"/>
              </a:lnSpc>
              <a:spcAft>
                <a:spcPts val="600"/>
              </a:spcAft>
            </a:pP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20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obje</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20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spc="1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20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project</a:t>
            </a:r>
            <a:r>
              <a:rPr lang="en-IN" spc="22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20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a:t>
            </a:r>
            <a:r>
              <a:rPr lang="en-IN" spc="20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20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ss</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20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a:t>
            </a:r>
            <a:r>
              <a:rPr lang="en-IN" spc="20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ivi</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22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ing</a:t>
            </a:r>
            <a:r>
              <a:rPr lang="en-IN" spc="20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pc="3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 </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ng</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2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roc</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es</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ing</a:t>
            </a:r>
            <a:r>
              <a:rPr lang="en-IN"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LP</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pc="3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te</a:t>
            </a:r>
            <a:r>
              <a:rPr lang="en-IN"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hn</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q</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pc="3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07000"/>
              </a:lnSpc>
              <a:spcAft>
                <a:spcPts val="600"/>
              </a:spcAft>
            </a:pPr>
            <a:r>
              <a:rPr lang="en-IN" spc="19"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23"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be</a:t>
            </a:r>
            <a:r>
              <a:rPr lang="en-IN" spc="2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1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19"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pc="-19"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a:t>
            </a:r>
            <a:r>
              <a:rPr lang="en-IN"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ze</a:t>
            </a:r>
            <a:r>
              <a:rPr lang="en-IN" spc="3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ec</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ts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spc="-3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as </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 a</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ord</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to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patt</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ic</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te t</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9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ce</a:t>
            </a:r>
            <a:r>
              <a:rPr lang="en-IN" spc="10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of</a:t>
            </a:r>
            <a:r>
              <a:rPr lang="en-IN" spc="7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pre</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2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pc="10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07000"/>
              </a:lnSpc>
              <a:spcAft>
                <a:spcPts val="600"/>
              </a:spcAft>
            </a:pP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9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oje</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9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9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a:t>
            </a:r>
            <a:r>
              <a:rPr lang="en-IN" spc="9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pc="9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9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3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pc="12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a:t>
            </a:r>
            <a:r>
              <a:rPr lang="en-IN" spc="9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7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acc</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ly p</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ct</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2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ivi</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3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ing</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ir</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wri</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as</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po</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ts</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or c</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a:t>
            </a:r>
            <a:r>
              <a:rPr lang="en-IN" spc="32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3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pc="30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07000"/>
              </a:lnSpc>
              <a:spcAft>
                <a:spcPts val="600"/>
              </a:spcAft>
            </a:pP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3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pc="27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27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be</a:t>
            </a:r>
            <a:r>
              <a:rPr lang="en-IN" spc="3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3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a:t>
            </a:r>
            <a:r>
              <a:rPr lang="en-IN" spc="28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ss</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3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nt</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pc="29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pc="27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2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3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 </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ying</a:t>
            </a:r>
            <a:r>
              <a:rPr lang="en-IN" spc="23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ivi</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24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pc="25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a:t>
            </a:r>
            <a:r>
              <a:rPr lang="en-IN" spc="22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be</a:t>
            </a:r>
            <a:r>
              <a:rPr lang="en-IN" spc="24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24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a:t>
            </a:r>
            <a:r>
              <a:rPr lang="en-IN" spc="24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of</a:t>
            </a:r>
            <a:r>
              <a:rPr lang="en-IN" spc="217"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depre</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ss</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22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23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a:t>
            </a:r>
            <a:r>
              <a:rPr lang="en-IN" spc="27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pc="20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3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 approp</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te</a:t>
            </a:r>
            <a:r>
              <a:rPr lang="en-IN" spc="7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7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7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ort.</a:t>
            </a:r>
            <a:r>
              <a:rPr lang="en-IN" spc="7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83974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0BB0E64-5263-131C-1D75-3C9BB91C2DF4}"/>
              </a:ext>
            </a:extLst>
          </p:cNvPr>
          <p:cNvSpPr>
            <a:spLocks noGrp="1"/>
          </p:cNvSpPr>
          <p:nvPr>
            <p:ph type="title"/>
          </p:nvPr>
        </p:nvSpPr>
        <p:spPr>
          <a:xfrm>
            <a:off x="628650" y="1"/>
            <a:ext cx="7886700" cy="1097280"/>
          </a:xfrm>
        </p:spPr>
        <p:txBody>
          <a:bodyPr>
            <a:norm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dirty="0"/>
          </a:p>
        </p:txBody>
      </p:sp>
      <p:graphicFrame>
        <p:nvGraphicFramePr>
          <p:cNvPr id="10" name="Table 10">
            <a:extLst>
              <a:ext uri="{FF2B5EF4-FFF2-40B4-BE49-F238E27FC236}">
                <a16:creationId xmlns="" xmlns:a16="http://schemas.microsoft.com/office/drawing/2014/main" id="{30B5244B-C906-F3E2-036F-1630A9AB8D9A}"/>
              </a:ext>
            </a:extLst>
          </p:cNvPr>
          <p:cNvGraphicFramePr>
            <a:graphicFrameLocks noGrp="1"/>
          </p:cNvGraphicFramePr>
          <p:nvPr>
            <p:ph idx="1"/>
            <p:extLst>
              <p:ext uri="{D42A27DB-BD31-4B8C-83A1-F6EECF244321}">
                <p14:modId xmlns:p14="http://schemas.microsoft.com/office/powerpoint/2010/main" val="1399464829"/>
              </p:ext>
            </p:extLst>
          </p:nvPr>
        </p:nvGraphicFramePr>
        <p:xfrm>
          <a:off x="202131" y="1097281"/>
          <a:ext cx="8739738" cy="5563400"/>
        </p:xfrm>
        <a:graphic>
          <a:graphicData uri="http://schemas.openxmlformats.org/drawingml/2006/table">
            <a:tbl>
              <a:tblPr firstRow="1" bandRow="1">
                <a:tableStyleId>{5C22544A-7EE6-4342-B048-85BDC9FD1C3A}</a:tableStyleId>
              </a:tblPr>
              <a:tblGrid>
                <a:gridCol w="1289785">
                  <a:extLst>
                    <a:ext uri="{9D8B030D-6E8A-4147-A177-3AD203B41FA5}">
                      <a16:colId xmlns="" xmlns:a16="http://schemas.microsoft.com/office/drawing/2014/main" val="2996645033"/>
                    </a:ext>
                  </a:extLst>
                </a:gridCol>
                <a:gridCol w="1260909">
                  <a:extLst>
                    <a:ext uri="{9D8B030D-6E8A-4147-A177-3AD203B41FA5}">
                      <a16:colId xmlns="" xmlns:a16="http://schemas.microsoft.com/office/drawing/2014/main" val="637514079"/>
                    </a:ext>
                  </a:extLst>
                </a:gridCol>
                <a:gridCol w="779647">
                  <a:extLst>
                    <a:ext uri="{9D8B030D-6E8A-4147-A177-3AD203B41FA5}">
                      <a16:colId xmlns="" xmlns:a16="http://schemas.microsoft.com/office/drawing/2014/main" val="358416271"/>
                    </a:ext>
                  </a:extLst>
                </a:gridCol>
                <a:gridCol w="2146433">
                  <a:extLst>
                    <a:ext uri="{9D8B030D-6E8A-4147-A177-3AD203B41FA5}">
                      <a16:colId xmlns="" xmlns:a16="http://schemas.microsoft.com/office/drawing/2014/main" val="17897368"/>
                    </a:ext>
                  </a:extLst>
                </a:gridCol>
                <a:gridCol w="1472666">
                  <a:extLst>
                    <a:ext uri="{9D8B030D-6E8A-4147-A177-3AD203B41FA5}">
                      <a16:colId xmlns="" xmlns:a16="http://schemas.microsoft.com/office/drawing/2014/main" val="276569581"/>
                    </a:ext>
                  </a:extLst>
                </a:gridCol>
                <a:gridCol w="1790298">
                  <a:extLst>
                    <a:ext uri="{9D8B030D-6E8A-4147-A177-3AD203B41FA5}">
                      <a16:colId xmlns="" xmlns:a16="http://schemas.microsoft.com/office/drawing/2014/main" val="3631045059"/>
                    </a:ext>
                  </a:extLst>
                </a:gridCol>
              </a:tblGrid>
              <a:tr h="463177">
                <a:tc>
                  <a:txBody>
                    <a:bodyPr/>
                    <a:lstStyle/>
                    <a:p>
                      <a:pPr algn="ctr"/>
                      <a:r>
                        <a:rPr lang="en-IN" dirty="0">
                          <a:latin typeface="Times New Roman" panose="02020603050405020304" pitchFamily="18" charset="0"/>
                          <a:cs typeface="Times New Roman" panose="02020603050405020304" pitchFamily="18" charset="0"/>
                        </a:rPr>
                        <a:t>TITLE</a:t>
                      </a:r>
                    </a:p>
                  </a:txBody>
                  <a:tcPr/>
                </a:tc>
                <a:tc>
                  <a:txBody>
                    <a:bodyPr/>
                    <a:lstStyle/>
                    <a:p>
                      <a:pPr algn="ctr"/>
                      <a:r>
                        <a:rPr lang="en-IN" dirty="0"/>
                        <a:t>AURTHOR</a:t>
                      </a:r>
                    </a:p>
                  </a:txBody>
                  <a:tcPr/>
                </a:tc>
                <a:tc>
                  <a:txBody>
                    <a:bodyPr/>
                    <a:lstStyle/>
                    <a:p>
                      <a:pPr algn="ctr"/>
                      <a:r>
                        <a:rPr lang="en-IN" dirty="0"/>
                        <a:t>YEAR</a:t>
                      </a:r>
                    </a:p>
                  </a:txBody>
                  <a:tcPr/>
                </a:tc>
                <a:tc>
                  <a:txBody>
                    <a:bodyPr/>
                    <a:lstStyle/>
                    <a:p>
                      <a:pPr algn="ctr"/>
                      <a:r>
                        <a:rPr lang="en-IN" dirty="0"/>
                        <a:t>DESCRIPTION</a:t>
                      </a:r>
                    </a:p>
                  </a:txBody>
                  <a:tcPr/>
                </a:tc>
                <a:tc>
                  <a:txBody>
                    <a:bodyPr/>
                    <a:lstStyle/>
                    <a:p>
                      <a:pPr algn="ctr"/>
                      <a:r>
                        <a:rPr lang="en-IN" dirty="0"/>
                        <a:t>ADVANTAGES</a:t>
                      </a:r>
                    </a:p>
                  </a:txBody>
                  <a:tcPr/>
                </a:tc>
                <a:tc>
                  <a:txBody>
                    <a:bodyPr/>
                    <a:lstStyle/>
                    <a:p>
                      <a:pPr algn="ctr"/>
                      <a:r>
                        <a:rPr lang="en-IN" dirty="0"/>
                        <a:t>DISADVANTAGES</a:t>
                      </a:r>
                    </a:p>
                  </a:txBody>
                  <a:tcPr/>
                </a:tc>
                <a:extLst>
                  <a:ext uri="{0D108BD9-81ED-4DB2-BD59-A6C34878D82A}">
                    <a16:rowId xmlns="" xmlns:a16="http://schemas.microsoft.com/office/drawing/2014/main" val="2190965565"/>
                  </a:ext>
                </a:extLst>
              </a:tr>
              <a:tr h="266678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Single classifier vs. ensemble machine learning approaches for mental health prediction.</a:t>
                      </a: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err="1">
                          <a:latin typeface="Times New Roman" panose="02020603050405020304" pitchFamily="18" charset="0"/>
                          <a:cs typeface="Times New Roman" panose="02020603050405020304" pitchFamily="18" charset="0"/>
                        </a:rPr>
                        <a:t>Jetli</a:t>
                      </a:r>
                      <a:r>
                        <a:rPr lang="en-US" sz="1400" dirty="0">
                          <a:latin typeface="Times New Roman" panose="02020603050405020304" pitchFamily="18" charset="0"/>
                          <a:cs typeface="Times New Roman" panose="02020603050405020304" pitchFamily="18" charset="0"/>
                        </a:rPr>
                        <a:t> Chung and Jason Teo</a:t>
                      </a:r>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IN" sz="1400" dirty="0">
                          <a:latin typeface="Times New Roman" panose="02020603050405020304" pitchFamily="18" charset="0"/>
                          <a:cs typeface="Times New Roman" panose="02020603050405020304" pitchFamily="18" charset="0"/>
                        </a:rPr>
                        <a:t>2023</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The survey consists of various questions regarding the respondents’ mental health and their opinion on mental health. The original raw data can be accessed on the OSMI website, and the data were covered by a Creative Commons Attribution License</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Achieved the best performance in terms of accuracy.</a:t>
                      </a: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aseline="0" dirty="0">
                          <a:latin typeface="Times New Roman" panose="02020603050405020304" pitchFamily="18" charset="0"/>
                          <a:cs typeface="Times New Roman" panose="02020603050405020304" pitchFamily="18" charset="0"/>
                        </a:rPr>
                        <a:t>Mandatory to have a medical practitioner</a:t>
                      </a:r>
                      <a:endParaRPr lang="en-IN" sz="1400" baseline="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686374237"/>
                  </a:ext>
                </a:extLst>
              </a:tr>
              <a:tr h="24334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Designing a Tool to Address the Depression of Children During Online Education.</a:t>
                      </a: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Asma </a:t>
                      </a:r>
                      <a:r>
                        <a:rPr lang="en-US" sz="1400" dirty="0" err="1">
                          <a:latin typeface="Times New Roman" panose="02020603050405020304" pitchFamily="18" charset="0"/>
                          <a:cs typeface="Times New Roman" panose="02020603050405020304" pitchFamily="18" charset="0"/>
                        </a:rPr>
                        <a:t>Alwadei</a:t>
                      </a:r>
                      <a:r>
                        <a:rPr lang="en-US" sz="1400" dirty="0">
                          <a:latin typeface="Times New Roman" panose="02020603050405020304" pitchFamily="18" charset="0"/>
                          <a:cs typeface="Times New Roman" panose="02020603050405020304" pitchFamily="18" charset="0"/>
                        </a:rPr>
                        <a:t> and Reem </a:t>
                      </a:r>
                      <a:r>
                        <a:rPr lang="en-US" sz="1400" dirty="0" err="1">
                          <a:latin typeface="Times New Roman" panose="02020603050405020304" pitchFamily="18" charset="0"/>
                          <a:cs typeface="Times New Roman" panose="02020603050405020304" pitchFamily="18" charset="0"/>
                        </a:rPr>
                        <a:t>Alnanih</a:t>
                      </a: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IN" sz="1400" dirty="0">
                          <a:latin typeface="Times New Roman" panose="02020603050405020304" pitchFamily="18" charset="0"/>
                          <a:cs typeface="Times New Roman" panose="02020603050405020304" pitchFamily="18" charset="0"/>
                        </a:rPr>
                        <a:t>2022</a:t>
                      </a:r>
                    </a:p>
                  </a:txBody>
                  <a:tcPr/>
                </a:tc>
                <a:tc>
                  <a:txBody>
                    <a:bodyPr/>
                    <a:lstStyle/>
                    <a:p>
                      <a:pPr algn="just"/>
                      <a:r>
                        <a:rPr lang="en-US" sz="1400" dirty="0">
                          <a:latin typeface="Times New Roman" panose="02020603050405020304" pitchFamily="18" charset="0"/>
                          <a:cs typeface="Times New Roman" panose="02020603050405020304" pitchFamily="18" charset="0"/>
                        </a:rPr>
                        <a:t>Design thinking is a methodology that provides a solution-based approach to solving real problems. Through understanding the problem, defining and clarifying the problem, proposing the best idea to solve the problem, testing the prototype. </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Helps the counselors discover students' mental health issues from the beginning stages.</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The limited corporations to record videos from parents was one of an obstacle during this research. </a:t>
                      </a:r>
                      <a:endParaRPr lang="en-US" sz="1400" baseline="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731268126"/>
                  </a:ext>
                </a:extLst>
              </a:tr>
            </a:tbl>
          </a:graphicData>
        </a:graphic>
      </p:graphicFrame>
    </p:spTree>
    <p:extLst>
      <p:ext uri="{BB962C8B-B14F-4D97-AF65-F5344CB8AC3E}">
        <p14:creationId xmlns:p14="http://schemas.microsoft.com/office/powerpoint/2010/main" val="2136351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 xmlns:a16="http://schemas.microsoft.com/office/drawing/2014/main" id="{32F12BCC-4203-BE1D-87CA-AD2278CFB09C}"/>
              </a:ext>
            </a:extLst>
          </p:cNvPr>
          <p:cNvGraphicFramePr>
            <a:graphicFrameLocks noGrp="1"/>
          </p:cNvGraphicFramePr>
          <p:nvPr>
            <p:extLst>
              <p:ext uri="{D42A27DB-BD31-4B8C-83A1-F6EECF244321}">
                <p14:modId xmlns:p14="http://schemas.microsoft.com/office/powerpoint/2010/main" val="3887555134"/>
              </p:ext>
            </p:extLst>
          </p:nvPr>
        </p:nvGraphicFramePr>
        <p:xfrm>
          <a:off x="202131" y="406654"/>
          <a:ext cx="8739738" cy="6044692"/>
        </p:xfrm>
        <a:graphic>
          <a:graphicData uri="http://schemas.openxmlformats.org/drawingml/2006/table">
            <a:tbl>
              <a:tblPr firstRow="1" bandRow="1">
                <a:tableStyleId>{5C22544A-7EE6-4342-B048-85BDC9FD1C3A}</a:tableStyleId>
              </a:tblPr>
              <a:tblGrid>
                <a:gridCol w="1289785">
                  <a:extLst>
                    <a:ext uri="{9D8B030D-6E8A-4147-A177-3AD203B41FA5}">
                      <a16:colId xmlns="" xmlns:a16="http://schemas.microsoft.com/office/drawing/2014/main" val="3351532313"/>
                    </a:ext>
                  </a:extLst>
                </a:gridCol>
                <a:gridCol w="1260909">
                  <a:extLst>
                    <a:ext uri="{9D8B030D-6E8A-4147-A177-3AD203B41FA5}">
                      <a16:colId xmlns="" xmlns:a16="http://schemas.microsoft.com/office/drawing/2014/main" val="3016811817"/>
                    </a:ext>
                  </a:extLst>
                </a:gridCol>
                <a:gridCol w="779647">
                  <a:extLst>
                    <a:ext uri="{9D8B030D-6E8A-4147-A177-3AD203B41FA5}">
                      <a16:colId xmlns="" xmlns:a16="http://schemas.microsoft.com/office/drawing/2014/main" val="1927216474"/>
                    </a:ext>
                  </a:extLst>
                </a:gridCol>
                <a:gridCol w="2146433">
                  <a:extLst>
                    <a:ext uri="{9D8B030D-6E8A-4147-A177-3AD203B41FA5}">
                      <a16:colId xmlns="" xmlns:a16="http://schemas.microsoft.com/office/drawing/2014/main" val="3939218402"/>
                    </a:ext>
                  </a:extLst>
                </a:gridCol>
                <a:gridCol w="1472666">
                  <a:extLst>
                    <a:ext uri="{9D8B030D-6E8A-4147-A177-3AD203B41FA5}">
                      <a16:colId xmlns="" xmlns:a16="http://schemas.microsoft.com/office/drawing/2014/main" val="2225516239"/>
                    </a:ext>
                  </a:extLst>
                </a:gridCol>
                <a:gridCol w="1790298">
                  <a:extLst>
                    <a:ext uri="{9D8B030D-6E8A-4147-A177-3AD203B41FA5}">
                      <a16:colId xmlns="" xmlns:a16="http://schemas.microsoft.com/office/drawing/2014/main" val="2173582737"/>
                    </a:ext>
                  </a:extLst>
                </a:gridCol>
              </a:tblGrid>
              <a:tr h="474305">
                <a:tc>
                  <a:txBody>
                    <a:bodyPr/>
                    <a:lstStyle/>
                    <a:p>
                      <a:pPr algn="ctr"/>
                      <a:r>
                        <a:rPr lang="en-IN" dirty="0">
                          <a:latin typeface="Times New Roman" panose="02020603050405020304" pitchFamily="18" charset="0"/>
                          <a:cs typeface="Times New Roman" panose="02020603050405020304" pitchFamily="18" charset="0"/>
                        </a:rPr>
                        <a:t>TITLE</a:t>
                      </a:r>
                    </a:p>
                  </a:txBody>
                  <a:tcPr/>
                </a:tc>
                <a:tc>
                  <a:txBody>
                    <a:bodyPr/>
                    <a:lstStyle/>
                    <a:p>
                      <a:pPr algn="ctr"/>
                      <a:r>
                        <a:rPr lang="en-IN" dirty="0"/>
                        <a:t>AURTHOR</a:t>
                      </a:r>
                    </a:p>
                  </a:txBody>
                  <a:tcPr/>
                </a:tc>
                <a:tc>
                  <a:txBody>
                    <a:bodyPr/>
                    <a:lstStyle/>
                    <a:p>
                      <a:pPr algn="ctr"/>
                      <a:r>
                        <a:rPr lang="en-IN" dirty="0"/>
                        <a:t>YEAR</a:t>
                      </a:r>
                    </a:p>
                  </a:txBody>
                  <a:tcPr/>
                </a:tc>
                <a:tc>
                  <a:txBody>
                    <a:bodyPr/>
                    <a:lstStyle/>
                    <a:p>
                      <a:pPr algn="ctr"/>
                      <a:r>
                        <a:rPr lang="en-IN" dirty="0"/>
                        <a:t>DESCRIPTION</a:t>
                      </a:r>
                    </a:p>
                  </a:txBody>
                  <a:tcPr/>
                </a:tc>
                <a:tc>
                  <a:txBody>
                    <a:bodyPr/>
                    <a:lstStyle/>
                    <a:p>
                      <a:pPr algn="ctr"/>
                      <a:r>
                        <a:rPr lang="en-IN" dirty="0"/>
                        <a:t>ADVANTAGES</a:t>
                      </a:r>
                    </a:p>
                  </a:txBody>
                  <a:tcPr/>
                </a:tc>
                <a:tc>
                  <a:txBody>
                    <a:bodyPr/>
                    <a:lstStyle/>
                    <a:p>
                      <a:pPr algn="ctr"/>
                      <a:r>
                        <a:rPr lang="en-IN" dirty="0"/>
                        <a:t>DISADVANTAGES</a:t>
                      </a:r>
                    </a:p>
                  </a:txBody>
                  <a:tcPr/>
                </a:tc>
                <a:extLst>
                  <a:ext uri="{0D108BD9-81ED-4DB2-BD59-A6C34878D82A}">
                    <a16:rowId xmlns="" xmlns:a16="http://schemas.microsoft.com/office/drawing/2014/main" val="844166344"/>
                  </a:ext>
                </a:extLst>
              </a:tr>
              <a:tr h="298340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Times New Roman" panose="02020603050405020304" pitchFamily="18" charset="0"/>
                          <a:ea typeface="+mn-ea"/>
                          <a:cs typeface="Times New Roman" panose="02020603050405020304" pitchFamily="18" charset="0"/>
                        </a:rPr>
                        <a:t>Journaling Data for Daily PHQ-2 Depression Prediction and Forecasting</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t>
                      </a: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Alexander Kathan1,</a:t>
                      </a:r>
                      <a:r>
                        <a:rPr lang="en-IN" sz="1400" b="0" i="0" u="none" strike="noStrike"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Andreas </a:t>
                      </a:r>
                      <a:r>
                        <a:rPr lang="en-IN" sz="14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Triantafyllopoulos</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Xiangheng</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He1, Manuel Milling</a:t>
                      </a:r>
                      <a:r>
                        <a:rPr lang="en-IN" sz="1400" b="0" i="0" u="none" strike="noStrike" kern="1200" baseline="0" dirty="0">
                          <a:solidFill>
                            <a:schemeClr val="dk1"/>
                          </a:solidFill>
                          <a:effectLst/>
                          <a:latin typeface="Times New Roman" panose="02020603050405020304" pitchFamily="18" charset="0"/>
                          <a:ea typeface="+mn-ea"/>
                          <a:cs typeface="Times New Roman" panose="02020603050405020304" pitchFamily="18" charset="0"/>
                        </a:rPr>
                        <a:t> and</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Tianhao</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Yan</a:t>
                      </a: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IN" sz="1400" dirty="0">
                          <a:latin typeface="Times New Roman" panose="02020603050405020304" pitchFamily="18" charset="0"/>
                          <a:cs typeface="Times New Roman" panose="02020603050405020304" pitchFamily="18" charset="0"/>
                        </a:rPr>
                        <a:t>2022</a:t>
                      </a: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We experiment with four different regression models: </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a:t>
                      </a:r>
                      <a:r>
                        <a:rPr lang="en-US" sz="1400" dirty="0" err="1">
                          <a:latin typeface="Times New Roman" panose="02020603050405020304" pitchFamily="18" charset="0"/>
                          <a:cs typeface="Times New Roman" panose="02020603050405020304" pitchFamily="18" charset="0"/>
                        </a:rPr>
                        <a:t>XGBoost</a:t>
                      </a:r>
                      <a:r>
                        <a:rPr lang="en-US" sz="1400" dirty="0">
                          <a:latin typeface="Times New Roman" panose="02020603050405020304" pitchFamily="18" charset="0"/>
                          <a:cs typeface="Times New Roman" panose="02020603050405020304" pitchFamily="18" charset="0"/>
                        </a:rPr>
                        <a:t> </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b)Support</a:t>
                      </a:r>
                      <a:r>
                        <a:rPr lang="en-US" sz="1400" baseline="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Vector Machines</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c) Random Forests, and d) Multilayer </a:t>
                      </a:r>
                      <a:r>
                        <a:rPr lang="en-US" sz="1400" dirty="0" err="1">
                          <a:latin typeface="Times New Roman" panose="02020603050405020304" pitchFamily="18" charset="0"/>
                          <a:cs typeface="Times New Roman" panose="02020603050405020304" pitchFamily="18" charset="0"/>
                        </a:rPr>
                        <a:t>Perceptrons</a:t>
                      </a:r>
                      <a:r>
                        <a:rPr lang="en-US" sz="1400" dirty="0">
                          <a:latin typeface="Times New Roman" panose="02020603050405020304" pitchFamily="18" charset="0"/>
                          <a:cs typeface="Times New Roman" panose="02020603050405020304" pitchFamily="18" charset="0"/>
                        </a:rPr>
                        <a:t> (MLPs).Each</a:t>
                      </a:r>
                      <a:r>
                        <a:rPr lang="en-US" sz="1400" baseline="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model comes with distinct associated</a:t>
                      </a:r>
                      <a:r>
                        <a:rPr lang="en-US" sz="1400" baseline="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hyper-parameters which is tuned using 3-fold nested-cross-validation on each train data set with non-disjoint subjects.</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kern="1200" dirty="0">
                          <a:solidFill>
                            <a:schemeClr val="dk1"/>
                          </a:solidFill>
                          <a:effectLst/>
                          <a:latin typeface="Times New Roman" panose="02020603050405020304" pitchFamily="18" charset="0"/>
                          <a:ea typeface="+mn-ea"/>
                          <a:cs typeface="Times New Roman" panose="02020603050405020304" pitchFamily="18" charset="0"/>
                        </a:rPr>
                        <a:t>Actively-collected</a:t>
                      </a:r>
                    </a:p>
                    <a:p>
                      <a:pPr algn="just"/>
                      <a:r>
                        <a:rPr lang="en-US" sz="1400" kern="1200" dirty="0">
                          <a:solidFill>
                            <a:schemeClr val="dk1"/>
                          </a:solidFill>
                          <a:effectLst/>
                          <a:latin typeface="Times New Roman" panose="02020603050405020304" pitchFamily="18" charset="0"/>
                          <a:ea typeface="+mn-ea"/>
                          <a:cs typeface="Times New Roman" panose="02020603050405020304" pitchFamily="18" charset="0"/>
                        </a:rPr>
                        <a:t>data can be promising to improve prediction models for PHQ scores in the future. </a:t>
                      </a: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baseline="0" dirty="0">
                          <a:latin typeface="Times New Roman" panose="02020603050405020304" pitchFamily="18" charset="0"/>
                          <a:cs typeface="Times New Roman" panose="02020603050405020304" pitchFamily="18" charset="0"/>
                        </a:rPr>
                        <a:t>Minor fluctuations in results can be observed.</a:t>
                      </a:r>
                      <a:endParaRPr lang="en-US" sz="1400" b="1" baseline="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398848239"/>
                  </a:ext>
                </a:extLst>
              </a:tr>
              <a:tr h="2491907">
                <a:tc>
                  <a:txBody>
                    <a:bodyPr/>
                    <a:lstStyle/>
                    <a:p>
                      <a:pPr algn="just"/>
                      <a:r>
                        <a:rPr lang="en-IN" sz="1400" dirty="0">
                          <a:latin typeface="Times New Roman" panose="02020603050405020304" pitchFamily="18" charset="0"/>
                          <a:cs typeface="Times New Roman" panose="02020603050405020304" pitchFamily="18" charset="0"/>
                        </a:rPr>
                        <a:t>Mental Health: Detection &amp; Diagnosis.</a:t>
                      </a: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algn="just" hangingPunct="0"/>
                      <a:r>
                        <a:rPr lang="fi-FI"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G. Parimala,</a:t>
                      </a:r>
                      <a:r>
                        <a:rPr lang="fi-FI" sz="1400" b="0" i="0" u="none" kern="1200" dirty="0">
                          <a:solidFill>
                            <a:schemeClr val="dk1"/>
                          </a:solidFill>
                          <a:effectLst/>
                          <a:latin typeface="Times New Roman" panose="02020603050405020304" pitchFamily="18" charset="0"/>
                          <a:ea typeface="+mn-ea"/>
                          <a:cs typeface="Times New Roman" panose="02020603050405020304" pitchFamily="18" charset="0"/>
                        </a:rPr>
                        <a:t> </a:t>
                      </a:r>
                    </a:p>
                    <a:p>
                      <a:pPr algn="just" hangingPunct="0"/>
                      <a:r>
                        <a:rPr lang="fi-FI"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R. Kayalvizhi</a:t>
                      </a:r>
                      <a:r>
                        <a:rPr lang="fi-FI" sz="1400" b="0" i="0" u="none" strike="noStrike" kern="1200" baseline="0" dirty="0">
                          <a:solidFill>
                            <a:schemeClr val="dk1"/>
                          </a:solidFill>
                          <a:effectLst/>
                          <a:latin typeface="Times New Roman" panose="02020603050405020304" pitchFamily="18" charset="0"/>
                          <a:ea typeface="+mn-ea"/>
                          <a:cs typeface="Times New Roman" panose="02020603050405020304" pitchFamily="18" charset="0"/>
                        </a:rPr>
                        <a:t> and </a:t>
                      </a:r>
                    </a:p>
                    <a:p>
                      <a:pPr algn="just" hangingPunct="0"/>
                      <a:r>
                        <a:rPr lang="fi-FI"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S. Nithiya</a:t>
                      </a:r>
                      <a:endParaRPr lang="en-IN" sz="1500" u="none" kern="1200" dirty="0">
                        <a:solidFill>
                          <a:schemeClr val="dk1"/>
                        </a:solidFill>
                        <a:effectLst/>
                        <a:latin typeface="Times New Roman" panose="02020603050405020304" pitchFamily="18" charset="0"/>
                        <a:ea typeface="+mn-ea"/>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IN" sz="1400" dirty="0">
                          <a:latin typeface="Times New Roman" panose="02020603050405020304" pitchFamily="18" charset="0"/>
                          <a:cs typeface="Times New Roman" panose="02020603050405020304" pitchFamily="18" charset="0"/>
                        </a:rPr>
                        <a:t>2022</a:t>
                      </a: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Tested few Machine</a:t>
                      </a:r>
                      <a:r>
                        <a:rPr lang="en-US" sz="1400" baseline="0" dirty="0">
                          <a:latin typeface="Times New Roman" panose="02020603050405020304" pitchFamily="18" charset="0"/>
                          <a:cs typeface="Times New Roman" panose="02020603050405020304" pitchFamily="18" charset="0"/>
                        </a:rPr>
                        <a:t> learning</a:t>
                      </a:r>
                      <a:r>
                        <a:rPr lang="en-US" sz="1400" dirty="0">
                          <a:latin typeface="Times New Roman" panose="02020603050405020304" pitchFamily="18" charset="0"/>
                          <a:cs typeface="Times New Roman" panose="02020603050405020304" pitchFamily="18" charset="0"/>
                        </a:rPr>
                        <a:t> algorithms depending upon our parameters that we would be further using to test our model. Thereby, the algorithm giving the best accuracy has been used.</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It is responsible for increasing decision tree accuracy by reducing overfitting. </a:t>
                      </a: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It consumes a fairly large amount of computing power.</a:t>
                      </a:r>
                      <a:endParaRPr lang="en-US" sz="1400" baseline="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4254392349"/>
                  </a:ext>
                </a:extLst>
              </a:tr>
            </a:tbl>
          </a:graphicData>
        </a:graphic>
      </p:graphicFrame>
    </p:spTree>
    <p:extLst>
      <p:ext uri="{BB962C8B-B14F-4D97-AF65-F5344CB8AC3E}">
        <p14:creationId xmlns:p14="http://schemas.microsoft.com/office/powerpoint/2010/main" val="174006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 xmlns:a16="http://schemas.microsoft.com/office/drawing/2014/main" id="{159C48FC-372E-D5FF-9911-D2BCCA0ACBA7}"/>
              </a:ext>
            </a:extLst>
          </p:cNvPr>
          <p:cNvGraphicFramePr>
            <a:graphicFrameLocks noGrp="1"/>
          </p:cNvGraphicFramePr>
          <p:nvPr>
            <p:extLst>
              <p:ext uri="{D42A27DB-BD31-4B8C-83A1-F6EECF244321}">
                <p14:modId xmlns:p14="http://schemas.microsoft.com/office/powerpoint/2010/main" val="1525052260"/>
              </p:ext>
            </p:extLst>
          </p:nvPr>
        </p:nvGraphicFramePr>
        <p:xfrm>
          <a:off x="202131" y="406654"/>
          <a:ext cx="8739738" cy="6023022"/>
        </p:xfrm>
        <a:graphic>
          <a:graphicData uri="http://schemas.openxmlformats.org/drawingml/2006/table">
            <a:tbl>
              <a:tblPr firstRow="1" bandRow="1">
                <a:tableStyleId>{5C22544A-7EE6-4342-B048-85BDC9FD1C3A}</a:tableStyleId>
              </a:tblPr>
              <a:tblGrid>
                <a:gridCol w="1289785">
                  <a:extLst>
                    <a:ext uri="{9D8B030D-6E8A-4147-A177-3AD203B41FA5}">
                      <a16:colId xmlns="" xmlns:a16="http://schemas.microsoft.com/office/drawing/2014/main" val="718464189"/>
                    </a:ext>
                  </a:extLst>
                </a:gridCol>
                <a:gridCol w="1260909">
                  <a:extLst>
                    <a:ext uri="{9D8B030D-6E8A-4147-A177-3AD203B41FA5}">
                      <a16:colId xmlns="" xmlns:a16="http://schemas.microsoft.com/office/drawing/2014/main" val="3402868819"/>
                    </a:ext>
                  </a:extLst>
                </a:gridCol>
                <a:gridCol w="779647">
                  <a:extLst>
                    <a:ext uri="{9D8B030D-6E8A-4147-A177-3AD203B41FA5}">
                      <a16:colId xmlns="" xmlns:a16="http://schemas.microsoft.com/office/drawing/2014/main" val="3901139981"/>
                    </a:ext>
                  </a:extLst>
                </a:gridCol>
                <a:gridCol w="2146433">
                  <a:extLst>
                    <a:ext uri="{9D8B030D-6E8A-4147-A177-3AD203B41FA5}">
                      <a16:colId xmlns="" xmlns:a16="http://schemas.microsoft.com/office/drawing/2014/main" val="3168671359"/>
                    </a:ext>
                  </a:extLst>
                </a:gridCol>
                <a:gridCol w="1472666">
                  <a:extLst>
                    <a:ext uri="{9D8B030D-6E8A-4147-A177-3AD203B41FA5}">
                      <a16:colId xmlns="" xmlns:a16="http://schemas.microsoft.com/office/drawing/2014/main" val="1204226000"/>
                    </a:ext>
                  </a:extLst>
                </a:gridCol>
                <a:gridCol w="1790298">
                  <a:extLst>
                    <a:ext uri="{9D8B030D-6E8A-4147-A177-3AD203B41FA5}">
                      <a16:colId xmlns="" xmlns:a16="http://schemas.microsoft.com/office/drawing/2014/main" val="3754665844"/>
                    </a:ext>
                  </a:extLst>
                </a:gridCol>
              </a:tblGrid>
              <a:tr h="474305">
                <a:tc>
                  <a:txBody>
                    <a:bodyPr/>
                    <a:lstStyle/>
                    <a:p>
                      <a:pPr algn="ctr"/>
                      <a:r>
                        <a:rPr lang="en-IN" dirty="0">
                          <a:latin typeface="Times New Roman" panose="02020603050405020304" pitchFamily="18" charset="0"/>
                          <a:cs typeface="Times New Roman" panose="02020603050405020304" pitchFamily="18" charset="0"/>
                        </a:rPr>
                        <a:t>TITLE</a:t>
                      </a:r>
                    </a:p>
                  </a:txBody>
                  <a:tcPr/>
                </a:tc>
                <a:tc>
                  <a:txBody>
                    <a:bodyPr/>
                    <a:lstStyle/>
                    <a:p>
                      <a:pPr algn="ctr"/>
                      <a:r>
                        <a:rPr lang="en-IN" dirty="0"/>
                        <a:t>AURTHOR</a:t>
                      </a:r>
                    </a:p>
                  </a:txBody>
                  <a:tcPr/>
                </a:tc>
                <a:tc>
                  <a:txBody>
                    <a:bodyPr/>
                    <a:lstStyle/>
                    <a:p>
                      <a:pPr algn="ctr"/>
                      <a:r>
                        <a:rPr lang="en-IN" dirty="0"/>
                        <a:t>YEAR</a:t>
                      </a:r>
                    </a:p>
                  </a:txBody>
                  <a:tcPr/>
                </a:tc>
                <a:tc>
                  <a:txBody>
                    <a:bodyPr/>
                    <a:lstStyle/>
                    <a:p>
                      <a:pPr algn="ctr"/>
                      <a:r>
                        <a:rPr lang="en-IN" dirty="0"/>
                        <a:t>DESCRIPTION</a:t>
                      </a:r>
                    </a:p>
                  </a:txBody>
                  <a:tcPr/>
                </a:tc>
                <a:tc>
                  <a:txBody>
                    <a:bodyPr/>
                    <a:lstStyle/>
                    <a:p>
                      <a:pPr algn="ctr"/>
                      <a:r>
                        <a:rPr lang="en-IN" dirty="0"/>
                        <a:t>ADVANTAGES</a:t>
                      </a:r>
                    </a:p>
                  </a:txBody>
                  <a:tcPr/>
                </a:tc>
                <a:tc>
                  <a:txBody>
                    <a:bodyPr/>
                    <a:lstStyle/>
                    <a:p>
                      <a:pPr algn="ctr"/>
                      <a:r>
                        <a:rPr lang="en-IN" dirty="0"/>
                        <a:t>DISADVANTAGES</a:t>
                      </a:r>
                    </a:p>
                  </a:txBody>
                  <a:tcPr/>
                </a:tc>
                <a:extLst>
                  <a:ext uri="{0D108BD9-81ED-4DB2-BD59-A6C34878D82A}">
                    <a16:rowId xmlns="" xmlns:a16="http://schemas.microsoft.com/office/drawing/2014/main" val="314327412"/>
                  </a:ext>
                </a:extLst>
              </a:tr>
              <a:tr h="2767016">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The Impact of Mental Health due to Covid 19 – A Mental Health Detector Using Machine Learning.</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400" dirty="0">
                        <a:latin typeface="Times New Roman" panose="02020603050405020304" pitchFamily="18" charset="0"/>
                        <a:cs typeface="Times New Roman" panose="02020603050405020304" pitchFamily="18" charset="0"/>
                      </a:endParaRPr>
                    </a:p>
                  </a:txBody>
                  <a:tcPr/>
                </a:tc>
                <a:tc>
                  <a:txBody>
                    <a:bodyPr/>
                    <a:lstStyle/>
                    <a:p>
                      <a:pPr algn="just" hangingPunct="0"/>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B </a:t>
                      </a:r>
                      <a:r>
                        <a:rPr lang="en-IN" sz="14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Anishfathim</a:t>
                      </a:r>
                      <a:r>
                        <a:rPr lang="en-IN" sz="1400" b="0" i="0" u="none" strike="noStrike"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B </a:t>
                      </a:r>
                      <a:r>
                        <a:rPr lang="en-IN" sz="14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Sreenithi</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a:t>
                      </a:r>
                    </a:p>
                    <a:p>
                      <a:pPr algn="just" hangingPunct="0"/>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S Trisha,</a:t>
                      </a:r>
                    </a:p>
                    <a:p>
                      <a:pPr algn="just" hangingPunct="0"/>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J Swathi</a:t>
                      </a:r>
                      <a:r>
                        <a:rPr lang="en-IN" sz="1400" b="0" i="0" u="none" strike="noStrike" kern="1200" baseline="0" dirty="0">
                          <a:solidFill>
                            <a:schemeClr val="dk1"/>
                          </a:solidFill>
                          <a:effectLst/>
                          <a:latin typeface="Times New Roman" panose="02020603050405020304" pitchFamily="18" charset="0"/>
                          <a:ea typeface="+mn-ea"/>
                          <a:cs typeface="Times New Roman" panose="02020603050405020304" pitchFamily="18" charset="0"/>
                        </a:rPr>
                        <a:t> and</a:t>
                      </a:r>
                      <a:endPar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p>
                      <a:pPr algn="just" hangingPunct="0"/>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M Sindhu Priya</a:t>
                      </a: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IN" sz="1400" dirty="0">
                          <a:latin typeface="Times New Roman" panose="02020603050405020304" pitchFamily="18" charset="0"/>
                          <a:cs typeface="Times New Roman" panose="02020603050405020304" pitchFamily="18" charset="0"/>
                        </a:rPr>
                        <a:t>2022</a:t>
                      </a: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The following machine learning algorithms to predict the stress level during this quarantine. Modules: </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1. Acquisition of data. 2. Pre-processing the data. </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3. Splitting the Training and Testing Data. </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4. Classification of data. </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5. Analysis on the performance of the model.</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Can find the level of stress using the collected dataset during this quarantine.</a:t>
                      </a: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The limitations and issues of this method would be evident in case of raw data and more test cases.</a:t>
                      </a:r>
                      <a:endParaRPr lang="en-US" sz="1400" baseline="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732402324"/>
                  </a:ext>
                </a:extLst>
              </a:tr>
              <a:tr h="2781701">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Times New Roman" panose="02020603050405020304" pitchFamily="18" charset="0"/>
                          <a:ea typeface="+mn-ea"/>
                          <a:cs typeface="Times New Roman" panose="02020603050405020304" pitchFamily="18" charset="0"/>
                        </a:rPr>
                        <a:t>Machine Learning Based</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Times New Roman" panose="02020603050405020304" pitchFamily="18" charset="0"/>
                          <a:ea typeface="+mn-ea"/>
                          <a:cs typeface="Times New Roman" panose="02020603050405020304" pitchFamily="18" charset="0"/>
                        </a:rPr>
                        <a:t>Solutions for Real-Time</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Times New Roman" panose="02020603050405020304" pitchFamily="18" charset="0"/>
                          <a:ea typeface="+mn-ea"/>
                          <a:cs typeface="Times New Roman" panose="02020603050405020304" pitchFamily="18" charset="0"/>
                        </a:rPr>
                        <a:t>Stress Monitoring.</a:t>
                      </a: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IN" sz="1400" b="0" i="0" u="none" strike="noStrike" kern="1200" dirty="0">
                          <a:solidFill>
                            <a:schemeClr val="dk1"/>
                          </a:solidFill>
                          <a:effectLst/>
                          <a:latin typeface="+mn-lt"/>
                          <a:ea typeface="+mn-ea"/>
                          <a:cs typeface="+mn-cs"/>
                        </a:rPr>
                        <a:t>Rajdeep Kumar Nath,</a:t>
                      </a:r>
                      <a:r>
                        <a:rPr lang="en-IN" sz="1400" b="0" i="0" u="none" strike="noStrike" kern="1200" baseline="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Himanshu Thapliyal,</a:t>
                      </a:r>
                      <a:r>
                        <a:rPr lang="en-IN" sz="1400" b="0" i="0" u="none" strike="noStrike" kern="1200" baseline="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Allison </a:t>
                      </a:r>
                      <a:r>
                        <a:rPr lang="en-IN" sz="1400" b="0" i="0" u="none" strike="noStrike" kern="1200" dirty="0" err="1">
                          <a:solidFill>
                            <a:schemeClr val="dk1"/>
                          </a:solidFill>
                          <a:effectLst/>
                          <a:latin typeface="+mn-lt"/>
                          <a:ea typeface="+mn-ea"/>
                          <a:cs typeface="+mn-cs"/>
                        </a:rPr>
                        <a:t>Caban</a:t>
                      </a:r>
                      <a:r>
                        <a:rPr lang="en-IN" sz="1400" b="0" i="0" u="none" strike="noStrike" kern="1200" dirty="0">
                          <a:solidFill>
                            <a:schemeClr val="dk1"/>
                          </a:solidFill>
                          <a:effectLst/>
                          <a:latin typeface="+mn-lt"/>
                          <a:ea typeface="+mn-ea"/>
                          <a:cs typeface="+mn-cs"/>
                        </a:rPr>
                        <a:t>-Holt</a:t>
                      </a:r>
                      <a:r>
                        <a:rPr lang="en-IN" sz="1400" b="0" i="0" u="none" strike="noStrike" kern="1200" baseline="0" dirty="0">
                          <a:solidFill>
                            <a:schemeClr val="dk1"/>
                          </a:solidFill>
                          <a:effectLst/>
                          <a:latin typeface="+mn-lt"/>
                          <a:ea typeface="+mn-ea"/>
                          <a:cs typeface="+mn-cs"/>
                        </a:rPr>
                        <a:t> and </a:t>
                      </a:r>
                      <a:r>
                        <a:rPr lang="en-IN" sz="1400" b="0" i="0" u="none" strike="noStrike" kern="1200" dirty="0" err="1">
                          <a:solidFill>
                            <a:schemeClr val="dk1"/>
                          </a:solidFill>
                          <a:effectLst/>
                          <a:latin typeface="+mn-lt"/>
                          <a:ea typeface="+mn-ea"/>
                          <a:cs typeface="+mn-cs"/>
                        </a:rPr>
                        <a:t>Saraju</a:t>
                      </a:r>
                      <a:r>
                        <a:rPr lang="en-IN" sz="1400" b="0" i="0" u="none" strike="noStrike" kern="1200" dirty="0">
                          <a:solidFill>
                            <a:schemeClr val="dk1"/>
                          </a:solidFill>
                          <a:effectLst/>
                          <a:latin typeface="+mn-lt"/>
                          <a:ea typeface="+mn-ea"/>
                          <a:cs typeface="+mn-cs"/>
                        </a:rPr>
                        <a:t> P. Mohanty</a:t>
                      </a:r>
                      <a:endParaRPr lang="en-IN" sz="1400" b="0" i="0" kern="1200" dirty="0">
                        <a:solidFill>
                          <a:schemeClr val="dk1"/>
                        </a:solidFill>
                        <a:effectLst/>
                        <a:latin typeface="+mn-lt"/>
                        <a:ea typeface="+mn-ea"/>
                        <a:cs typeface="+mn-cs"/>
                      </a:endParaRP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IN" sz="1400" dirty="0">
                          <a:latin typeface="Times New Roman" panose="02020603050405020304" pitchFamily="18" charset="0"/>
                          <a:cs typeface="Times New Roman" panose="02020603050405020304" pitchFamily="18" charset="0"/>
                        </a:rPr>
                        <a:t>2020</a:t>
                      </a: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They have used edge computing framework</a:t>
                      </a:r>
                      <a:r>
                        <a:rPr lang="en-US" sz="1400" baseline="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for real-time</a:t>
                      </a:r>
                      <a:r>
                        <a:rPr lang="en-US" sz="1400" baseline="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stress monitoring. The idea of edge computing is to migrate</a:t>
                      </a:r>
                      <a:r>
                        <a:rPr lang="en-US" sz="1400" baseline="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some of the computing capacity close to the end-point where data is collected also known as the</a:t>
                      </a:r>
                      <a:r>
                        <a:rPr lang="en-US" sz="1400" baseline="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edge. </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Cost-efficient</a:t>
                      </a:r>
                      <a:r>
                        <a:rPr lang="en-US" sz="140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acute stress detection system.</a:t>
                      </a: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baseline="0" dirty="0">
                          <a:latin typeface="Times New Roman" panose="02020603050405020304" pitchFamily="18" charset="0"/>
                          <a:cs typeface="Times New Roman" panose="02020603050405020304" pitchFamily="18" charset="0"/>
                        </a:rPr>
                        <a:t>Privacy issue is faced in this system</a:t>
                      </a:r>
                      <a:r>
                        <a:rPr lang="en-US" sz="1400" b="1" baseline="0" dirty="0">
                          <a:latin typeface="Times New Roman" panose="02020603050405020304" pitchFamily="18" charset="0"/>
                          <a:cs typeface="Times New Roman" panose="02020603050405020304" pitchFamily="18" charset="0"/>
                        </a:rPr>
                        <a:t>.</a:t>
                      </a:r>
                    </a:p>
                    <a:p>
                      <a:pPr algn="just"/>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4076825768"/>
                  </a:ext>
                </a:extLst>
              </a:tr>
            </a:tbl>
          </a:graphicData>
        </a:graphic>
      </p:graphicFrame>
    </p:spTree>
    <p:extLst>
      <p:ext uri="{BB962C8B-B14F-4D97-AF65-F5344CB8AC3E}">
        <p14:creationId xmlns:p14="http://schemas.microsoft.com/office/powerpoint/2010/main" val="1211438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535BF7-064B-D6E9-F490-72887F928E34}"/>
              </a:ext>
            </a:extLst>
          </p:cNvPr>
          <p:cNvSpPr>
            <a:spLocks noGrp="1"/>
          </p:cNvSpPr>
          <p:nvPr>
            <p:ph type="title"/>
          </p:nvPr>
        </p:nvSpPr>
        <p:spPr>
          <a:xfrm>
            <a:off x="628650" y="95620"/>
            <a:ext cx="7886700" cy="838032"/>
          </a:xfrm>
        </p:spPr>
        <p:txBody>
          <a:bodyPr>
            <a:normAutofit/>
          </a:bodyPr>
          <a:lstStyle/>
          <a:p>
            <a:pPr algn="ctr"/>
            <a:r>
              <a:rPr lang="en-IN" sz="3600" b="1" dirty="0">
                <a:solidFill>
                  <a:srgbClr val="7030A0"/>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 xmlns:a16="http://schemas.microsoft.com/office/drawing/2014/main" id="{E0366B79-DEF4-91AD-7DD6-3FBAC3979E37}"/>
              </a:ext>
            </a:extLst>
          </p:cNvPr>
          <p:cNvSpPr>
            <a:spLocks noGrp="1"/>
          </p:cNvSpPr>
          <p:nvPr>
            <p:ph idx="1"/>
          </p:nvPr>
        </p:nvSpPr>
        <p:spPr>
          <a:xfrm>
            <a:off x="628650" y="1111522"/>
            <a:ext cx="7886700" cy="4351338"/>
          </a:xfrm>
        </p:spPr>
        <p:txBody>
          <a:bodyPr>
            <a:noAutofit/>
          </a:bodyPr>
          <a:lstStyle/>
          <a:p>
            <a:pPr algn="just"/>
            <a:r>
              <a:rPr lang="en-US" dirty="0" smtClean="0">
                <a:latin typeface="Times New Roman" panose="02020603050405020304" pitchFamily="18" charset="0"/>
                <a:cs typeface="Times New Roman" panose="02020603050405020304" pitchFamily="18" charset="0"/>
              </a:rPr>
              <a:t>Depression </a:t>
            </a:r>
            <a:r>
              <a:rPr lang="en-US" dirty="0">
                <a:latin typeface="Times New Roman" panose="02020603050405020304" pitchFamily="18" charset="0"/>
                <a:cs typeface="Times New Roman" panose="02020603050405020304" pitchFamily="18" charset="0"/>
              </a:rPr>
              <a:t>is a mental health disorder that causes persistent feelings of sadness, hopelessness, and loss of interest in enjoyable activities.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project aims to use NLP techniques to predict depression risk from textual </a:t>
            </a:r>
            <a:r>
              <a:rPr lang="en-US" dirty="0" smtClean="0">
                <a:latin typeface="Times New Roman" panose="02020603050405020304" pitchFamily="18" charset="0"/>
                <a:cs typeface="Times New Roman" panose="02020603050405020304" pitchFamily="18" charset="0"/>
              </a:rPr>
              <a:t>data.</a:t>
            </a: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model should be able to analyze the language used in text and identify patterns that are indicative of depression.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ultimate goal is to create a tool that can be used by mental health professionals to quickly and accurately identify individuals who may require further evaluation and treatment for depression.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378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70D205-85D1-1C9D-5EFA-2926F8254759}"/>
              </a:ext>
            </a:extLst>
          </p:cNvPr>
          <p:cNvSpPr>
            <a:spLocks noGrp="1"/>
          </p:cNvSpPr>
          <p:nvPr>
            <p:ph type="title"/>
          </p:nvPr>
        </p:nvSpPr>
        <p:spPr>
          <a:xfrm>
            <a:off x="628650" y="86628"/>
            <a:ext cx="7886700" cy="876533"/>
          </a:xfrm>
        </p:spPr>
        <p:txBody>
          <a:bodyPr>
            <a:normAutofit/>
          </a:bodyPr>
          <a:lstStyle/>
          <a:p>
            <a:pPr algn="ct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Existing System</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05D8FD4C-55F1-9165-4467-AF0FFD5D90A2}"/>
              </a:ext>
            </a:extLst>
          </p:cNvPr>
          <p:cNvSpPr>
            <a:spLocks noGrp="1"/>
          </p:cNvSpPr>
          <p:nvPr>
            <p:ph idx="1"/>
          </p:nvPr>
        </p:nvSpPr>
        <p:spPr>
          <a:xfrm>
            <a:off x="628650" y="1161480"/>
            <a:ext cx="7886700" cy="5412573"/>
          </a:xfrm>
        </p:spPr>
        <p:txBody>
          <a:bodyPr>
            <a:normAutofit/>
          </a:bodyPr>
          <a:lstStyle/>
          <a:p>
            <a:pPr algn="just"/>
            <a:r>
              <a:rPr lang="en-IN" sz="2400" dirty="0">
                <a:latin typeface="Times New Roman" panose="02020603050405020304" pitchFamily="18" charset="0"/>
                <a:cs typeface="Times New Roman" panose="02020603050405020304" pitchFamily="18" charset="0"/>
              </a:rPr>
              <a:t>In this study, an early detection framework based on </a:t>
            </a:r>
            <a:r>
              <a:rPr lang="en-IN" sz="2400" b="1" dirty="0">
                <a:solidFill>
                  <a:srgbClr val="7030A0"/>
                </a:solidFill>
                <a:latin typeface="Times New Roman" panose="02020603050405020304" pitchFamily="18" charset="0"/>
                <a:cs typeface="Times New Roman" panose="02020603050405020304" pitchFamily="18" charset="0"/>
              </a:rPr>
              <a:t>ELECTROENCPHALOGRAM (EEG) </a:t>
            </a:r>
            <a:r>
              <a:rPr lang="en-IN" sz="2400" dirty="0">
                <a:latin typeface="Times New Roman" panose="02020603050405020304" pitchFamily="18" charset="0"/>
                <a:cs typeface="Times New Roman" panose="02020603050405020304" pitchFamily="18" charset="0"/>
              </a:rPr>
              <a:t>data is developed for detecting common psychological issue leading to diseases such as depression, addiction, and heart attack. </a:t>
            </a:r>
          </a:p>
          <a:p>
            <a:pPr algn="just"/>
            <a:r>
              <a:rPr lang="en-IN" sz="2400" dirty="0">
                <a:latin typeface="Times New Roman" panose="02020603050405020304" pitchFamily="18" charset="0"/>
                <a:cs typeface="Times New Roman" panose="02020603050405020304" pitchFamily="18" charset="0"/>
              </a:rPr>
              <a:t>In existing frameworks, </a:t>
            </a:r>
            <a:r>
              <a:rPr lang="en-IN" sz="2400" b="1" dirty="0">
                <a:solidFill>
                  <a:srgbClr val="7030A0"/>
                </a:solidFill>
                <a:latin typeface="Times New Roman" panose="02020603050405020304" pitchFamily="18" charset="0"/>
                <a:cs typeface="Times New Roman" panose="02020603050405020304" pitchFamily="18" charset="0"/>
              </a:rPr>
              <a:t>signals are often segmented</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into smaller sections prior to being input to a deep neural network</a:t>
            </a:r>
            <a:r>
              <a:rPr lang="en-IN"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 A multiclass </a:t>
            </a:r>
            <a:r>
              <a:rPr lang="en-US" sz="2400" dirty="0">
                <a:latin typeface="Times New Roman" panose="02020603050405020304" pitchFamily="18" charset="0"/>
                <a:cs typeface="Times New Roman" panose="02020603050405020304" pitchFamily="18" charset="0"/>
              </a:rPr>
              <a:t>classification framework termed </a:t>
            </a:r>
            <a:r>
              <a:rPr lang="en-US" sz="2400" dirty="0" err="1">
                <a:latin typeface="Times New Roman" panose="02020603050405020304" pitchFamily="18" charset="0"/>
                <a:cs typeface="Times New Roman" panose="02020603050405020304" pitchFamily="18" charset="0"/>
              </a:rPr>
              <a:t>MuLHiTA</a:t>
            </a:r>
            <a:r>
              <a:rPr lang="en-US" sz="2400" dirty="0">
                <a:latin typeface="Times New Roman" panose="02020603050405020304" pitchFamily="18" charset="0"/>
                <a:cs typeface="Times New Roman" panose="02020603050405020304" pitchFamily="18" charset="0"/>
              </a:rPr>
              <a:t> was developed for the </a:t>
            </a:r>
            <a:r>
              <a:rPr lang="en-US" sz="2400" dirty="0" smtClean="0">
                <a:latin typeface="Times New Roman" panose="02020603050405020304" pitchFamily="18" charset="0"/>
                <a:cs typeface="Times New Roman" panose="02020603050405020304" pitchFamily="18" charset="0"/>
              </a:rPr>
              <a:t>early detection </a:t>
            </a:r>
            <a:r>
              <a:rPr lang="en-US" sz="2400" dirty="0">
                <a:latin typeface="Times New Roman" panose="02020603050405020304" pitchFamily="18" charset="0"/>
                <a:cs typeface="Times New Roman" panose="02020603050405020304" pitchFamily="18" charset="0"/>
              </a:rPr>
              <a:t>of mental stress.</a:t>
            </a:r>
            <a:endParaRPr lang="en-IN" sz="2400" dirty="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This model </a:t>
            </a:r>
            <a:r>
              <a:rPr lang="en-IN" sz="2400" dirty="0">
                <a:latin typeface="Times New Roman" panose="02020603050405020304" pitchFamily="18" charset="0"/>
                <a:cs typeface="Times New Roman" panose="02020603050405020304" pitchFamily="18" charset="0"/>
              </a:rPr>
              <a:t>effectively captured hierarchical temporal dependencies in </a:t>
            </a:r>
            <a:r>
              <a:rPr lang="en-IN" sz="2400" dirty="0" err="1">
                <a:latin typeface="Times New Roman" panose="02020603050405020304" pitchFamily="18" charset="0"/>
                <a:cs typeface="Times New Roman" panose="02020603050405020304" pitchFamily="18" charset="0"/>
              </a:rPr>
              <a:t>intraslice</a:t>
            </a:r>
            <a:r>
              <a:rPr lang="en-IN" sz="2400" dirty="0">
                <a:latin typeface="Times New Roman" panose="02020603050405020304" pitchFamily="18" charset="0"/>
                <a:cs typeface="Times New Roman" panose="02020603050405020304" pitchFamily="18" charset="0"/>
              </a:rPr>
              <a:t> and interslice regions of EEG signals using two complementary branches exhibiting attention mechanisms and BLSTM networks.</a:t>
            </a:r>
          </a:p>
          <a:p>
            <a:endParaRPr lang="en-IN" dirty="0"/>
          </a:p>
        </p:txBody>
      </p:sp>
    </p:spTree>
    <p:extLst>
      <p:ext uri="{BB962C8B-B14F-4D97-AF65-F5344CB8AC3E}">
        <p14:creationId xmlns:p14="http://schemas.microsoft.com/office/powerpoint/2010/main" val="2408201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652" y="0"/>
            <a:ext cx="6447501" cy="990600"/>
          </a:xfrm>
        </p:spPr>
        <p:txBody>
          <a:bodyPr>
            <a:norm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Proposed System</a:t>
            </a:r>
            <a:endParaRPr lang="en-AU"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4312" y="990600"/>
            <a:ext cx="8361680" cy="3398520"/>
          </a:xfrm>
        </p:spPr>
        <p:txBody>
          <a:bodyPr>
            <a:noAutofit/>
          </a:bodyPr>
          <a:lstStyle/>
          <a:p>
            <a:pPr algn="just"/>
            <a:r>
              <a:rPr lang="en-IN" sz="2400" dirty="0">
                <a:latin typeface="Times New Roman" panose="02020603050405020304" pitchFamily="18" charset="0"/>
                <a:cs typeface="Times New Roman" panose="02020603050405020304" pitchFamily="18" charset="0"/>
              </a:rPr>
              <a:t>Proposed model is to build a </a:t>
            </a:r>
            <a:r>
              <a:rPr lang="en-IN" sz="2400" b="1" dirty="0">
                <a:solidFill>
                  <a:srgbClr val="7030A0"/>
                </a:solidFill>
                <a:latin typeface="Times New Roman" panose="02020603050405020304" pitchFamily="18" charset="0"/>
                <a:cs typeface="Times New Roman" panose="02020603050405020304" pitchFamily="18" charset="0"/>
              </a:rPr>
              <a:t>machine learning model with NLP</a:t>
            </a:r>
            <a:r>
              <a:rPr lang="en-IN"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The machine learning is generally build to tackle these type of complicated task. </a:t>
            </a:r>
            <a:r>
              <a:rPr lang="en-IN" sz="2400" dirty="0">
                <a:latin typeface="Times New Roman" panose="02020603050405020304" pitchFamily="18" charset="0"/>
                <a:cs typeface="Times New Roman" panose="02020603050405020304" pitchFamily="18" charset="0"/>
              </a:rPr>
              <a:t>The machine learning can be used to classify the depression, by using the previous data and make them to </a:t>
            </a:r>
            <a:r>
              <a:rPr lang="en-IN" sz="2400" b="1" dirty="0">
                <a:solidFill>
                  <a:srgbClr val="7030A0"/>
                </a:solidFill>
                <a:latin typeface="Times New Roman" panose="02020603050405020304" pitchFamily="18" charset="0"/>
                <a:cs typeface="Times New Roman" panose="02020603050405020304" pitchFamily="18" charset="0"/>
              </a:rPr>
              <a:t>understand the pattern </a:t>
            </a:r>
            <a:r>
              <a:rPr lang="en-IN" sz="2400" dirty="0">
                <a:latin typeface="Times New Roman" panose="02020603050405020304" pitchFamily="18" charset="0"/>
                <a:cs typeface="Times New Roman" panose="02020603050405020304" pitchFamily="18" charset="0"/>
              </a:rPr>
              <a:t>and improve the accuracy of the model by adjusting parameters.</a:t>
            </a:r>
          </a:p>
          <a:p>
            <a:pPr algn="just"/>
            <a:r>
              <a:rPr lang="en-IN" sz="2400" dirty="0">
                <a:latin typeface="Times New Roman" panose="02020603050405020304" pitchFamily="18" charset="0"/>
                <a:cs typeface="Times New Roman" panose="02020603050405020304" pitchFamily="18" charset="0"/>
              </a:rPr>
              <a:t>Different algorithms can be compared and the best model can be used for classification purpose.</a:t>
            </a:r>
          </a:p>
        </p:txBody>
      </p:sp>
      <p:sp>
        <p:nvSpPr>
          <p:cNvPr id="5" name="TextBox 4">
            <a:extLst>
              <a:ext uri="{FF2B5EF4-FFF2-40B4-BE49-F238E27FC236}">
                <a16:creationId xmlns="" xmlns:a16="http://schemas.microsoft.com/office/drawing/2014/main" id="{253DF224-DBAD-A989-23FD-151371888BC9}"/>
              </a:ext>
            </a:extLst>
          </p:cNvPr>
          <p:cNvSpPr txBox="1"/>
          <p:nvPr/>
        </p:nvSpPr>
        <p:spPr>
          <a:xfrm>
            <a:off x="620829" y="4292867"/>
            <a:ext cx="4572000" cy="584775"/>
          </a:xfrm>
          <a:prstGeom prst="rect">
            <a:avLst/>
          </a:prstGeom>
          <a:noFill/>
        </p:spPr>
        <p:txBody>
          <a:bodyPr wrap="square">
            <a:spAutoFit/>
          </a:bodyPr>
          <a:lstStyle/>
          <a:p>
            <a:r>
              <a:rPr lang="en-US" sz="3200" b="1" dirty="0">
                <a:solidFill>
                  <a:srgbClr val="7030A0"/>
                </a:solidFill>
                <a:latin typeface="Times New Roman" panose="02020603050405020304" pitchFamily="18" charset="0"/>
                <a:cs typeface="Times New Roman" panose="02020603050405020304" pitchFamily="18" charset="0"/>
              </a:rPr>
              <a:t>Advantages</a:t>
            </a:r>
            <a:endParaRPr lang="en-IN" sz="2800" dirty="0"/>
          </a:p>
        </p:txBody>
      </p:sp>
      <p:sp>
        <p:nvSpPr>
          <p:cNvPr id="7" name="TextBox 6">
            <a:extLst>
              <a:ext uri="{FF2B5EF4-FFF2-40B4-BE49-F238E27FC236}">
                <a16:creationId xmlns="" xmlns:a16="http://schemas.microsoft.com/office/drawing/2014/main" id="{2FCC43B6-A75F-42A2-CED7-A97CBDA1C7FC}"/>
              </a:ext>
            </a:extLst>
          </p:cNvPr>
          <p:cNvSpPr txBox="1"/>
          <p:nvPr/>
        </p:nvSpPr>
        <p:spPr>
          <a:xfrm>
            <a:off x="474312" y="4816087"/>
            <a:ext cx="7912235" cy="1938992"/>
          </a:xfrm>
          <a:prstGeom prst="rect">
            <a:avLst/>
          </a:prstGeom>
          <a:noFill/>
        </p:spPr>
        <p:txBody>
          <a:bodyPr wrap="square">
            <a:spAutoFit/>
          </a:bodyPr>
          <a:lstStyle/>
          <a:p>
            <a:pPr marL="285750" lvl="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system can be implemented in </a:t>
            </a:r>
            <a:r>
              <a:rPr lang="en-US" sz="2400" b="1" dirty="0">
                <a:solidFill>
                  <a:srgbClr val="7030A0"/>
                </a:solidFill>
                <a:latin typeface="Times New Roman" panose="02020603050405020304" pitchFamily="18" charset="0"/>
                <a:cs typeface="Times New Roman" panose="02020603050405020304" pitchFamily="18" charset="0"/>
              </a:rPr>
              <a:t>TELEMEDICINE</a:t>
            </a:r>
            <a:r>
              <a:rPr lang="en-US" sz="2400" dirty="0">
                <a:solidFill>
                  <a:srgbClr val="7030A0"/>
                </a:solidFill>
                <a:latin typeface="Times New Roman" panose="02020603050405020304" pitchFamily="18" charset="0"/>
                <a:cs typeface="Times New Roman" panose="02020603050405020304" pitchFamily="18" charset="0"/>
              </a:rPr>
              <a:t>.</a:t>
            </a:r>
          </a:p>
          <a:p>
            <a:pPr marL="285750" lvl="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Social Media Platforms – helps in analysing people’s mental health. </a:t>
            </a:r>
          </a:p>
          <a:p>
            <a:pPr marL="285750" lvl="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Deployed in a web browser, so that it retains the privacy of the patients</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50341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2969</TotalTime>
  <Words>1972</Words>
  <Application>Microsoft Office PowerPoint</Application>
  <PresentationFormat>On-screen Show (4:3)</PresentationFormat>
  <Paragraphs>236</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Times New Roman</vt:lpstr>
      <vt:lpstr>Wingdings 3</vt:lpstr>
      <vt:lpstr>Office Theme</vt:lpstr>
      <vt:lpstr>PowerPoint Presentation</vt:lpstr>
      <vt:lpstr>Introduction</vt:lpstr>
      <vt:lpstr>Objective of the Project</vt:lpstr>
      <vt:lpstr>Literature Survey</vt:lpstr>
      <vt:lpstr>PowerPoint Presentation</vt:lpstr>
      <vt:lpstr>PowerPoint Presentation</vt:lpstr>
      <vt:lpstr>Problem Statement</vt:lpstr>
      <vt:lpstr>Existing System</vt:lpstr>
      <vt:lpstr>Proposed System</vt:lpstr>
      <vt:lpstr>Software / Hardware used</vt:lpstr>
      <vt:lpstr>Architecture / Methodology used</vt:lpstr>
      <vt:lpstr>System Design - Flow Chart/DFD/ER </vt:lpstr>
      <vt:lpstr>ER Diagram</vt:lpstr>
      <vt:lpstr>Sequence Diagram</vt:lpstr>
      <vt:lpstr>Module Description  </vt:lpstr>
      <vt:lpstr>  </vt:lpstr>
      <vt:lpstr>Algorithm Implemented</vt:lpstr>
      <vt:lpstr>Logistic Regression</vt:lpstr>
      <vt:lpstr>Catboost Classifier </vt:lpstr>
      <vt:lpstr>PowerPoint Presentation</vt:lpstr>
      <vt:lpstr>Deployment</vt:lpstr>
      <vt:lpstr>Testing /Performance Evaluation / Results</vt:lpstr>
      <vt:lpstr>Input Design</vt:lpstr>
      <vt:lpstr>Input Design</vt:lpstr>
      <vt:lpstr>Output Design</vt:lpstr>
      <vt:lpstr>Conclusion/Feature Enhancement</vt:lpstr>
      <vt:lpstr>Reference Paper/ URL</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SPIRO25</dc:creator>
  <cp:lastModifiedBy>Microsoft account</cp:lastModifiedBy>
  <cp:revision>106</cp:revision>
  <dcterms:created xsi:type="dcterms:W3CDTF">2022-11-07T10:31:19Z</dcterms:created>
  <dcterms:modified xsi:type="dcterms:W3CDTF">2023-04-10T15:31:26Z</dcterms:modified>
</cp:coreProperties>
</file>