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riq Abdul Ilah" initials="TAI" lastIdx="1" clrIdx="0">
    <p:extLst>
      <p:ext uri="{19B8F6BF-5375-455C-9EA6-DF929625EA0E}">
        <p15:presenceInfo xmlns:p15="http://schemas.microsoft.com/office/powerpoint/2012/main" userId="c7135b14a9733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62" d="100"/>
          <a:sy n="62" d="100"/>
        </p:scale>
        <p:origin x="10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34219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6604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20651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409204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60689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88653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5FE85CF-9082-4442-9BD0-2AC0D57F92F9}" type="datetimeFigureOut">
              <a:rPr lang="id-ID" smtClean="0"/>
              <a:t>06/03/2018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50589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5FE85CF-9082-4442-9BD0-2AC0D57F92F9}" type="datetimeFigureOut">
              <a:rPr lang="id-ID" smtClean="0"/>
              <a:t>06/03/2018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64803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E85CF-9082-4442-9BD0-2AC0D57F92F9}" type="datetimeFigureOut">
              <a:rPr lang="id-ID" smtClean="0"/>
              <a:t>06/03/2018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168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12127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30390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E85CF-9082-4442-9BD0-2AC0D57F92F9}" type="datetimeFigureOut">
              <a:rPr lang="id-ID" smtClean="0"/>
              <a:t>06/03/2018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9E81C-57C4-4535-8DD7-98E62F9E3747}" type="slidenum">
              <a:rPr lang="id-ID" smtClean="0"/>
              <a:t>‹#›</a:t>
            </a:fld>
            <a:endParaRPr lang="id-ID"/>
          </a:p>
        </p:txBody>
      </p:sp>
    </p:spTree>
    <p:extLst>
      <p:ext uri="{BB962C8B-B14F-4D97-AF65-F5344CB8AC3E}">
        <p14:creationId xmlns:p14="http://schemas.microsoft.com/office/powerpoint/2010/main" val="52153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18, 19, 20</a:t>
            </a:r>
            <a:endParaRPr lang="id-ID" dirty="0"/>
          </a:p>
        </p:txBody>
      </p:sp>
      <p:sp>
        <p:nvSpPr>
          <p:cNvPr id="3" name="Content Placeholder 2"/>
          <p:cNvSpPr>
            <a:spLocks noGrp="1"/>
          </p:cNvSpPr>
          <p:nvPr>
            <p:ph idx="1"/>
          </p:nvPr>
        </p:nvSpPr>
        <p:spPr/>
        <p:txBody>
          <a:bodyPr/>
          <a:lstStyle/>
          <a:p>
            <a:r>
              <a:rPr lang="id-ID" dirty="0" smtClean="0"/>
              <a:t>Thariq Abdul Ilah</a:t>
            </a:r>
          </a:p>
          <a:p>
            <a:r>
              <a:rPr lang="id-ID" dirty="0" smtClean="0"/>
              <a:t>4210161018</a:t>
            </a:r>
          </a:p>
          <a:p>
            <a:endParaRPr lang="id-ID" dirty="0" smtClean="0"/>
          </a:p>
          <a:p>
            <a:r>
              <a:rPr lang="id-ID" dirty="0" smtClean="0"/>
              <a:t>Nama Game</a:t>
            </a:r>
          </a:p>
          <a:p>
            <a:r>
              <a:rPr lang="id-ID" dirty="0" smtClean="0"/>
              <a:t>Deskripsi Kasus</a:t>
            </a:r>
          </a:p>
          <a:p>
            <a:r>
              <a:rPr lang="id-ID" dirty="0" smtClean="0"/>
              <a:t>Gambar Class Diagram</a:t>
            </a:r>
          </a:p>
          <a:p>
            <a:r>
              <a:rPr lang="id-ID" dirty="0" smtClean="0"/>
              <a:t>Penjelasan mengapa pattern yang dipilih dapat diterapkan</a:t>
            </a:r>
          </a:p>
          <a:p>
            <a:endParaRPr lang="id-ID" dirty="0"/>
          </a:p>
        </p:txBody>
      </p:sp>
    </p:spTree>
    <p:extLst>
      <p:ext uri="{BB962C8B-B14F-4D97-AF65-F5344CB8AC3E}">
        <p14:creationId xmlns:p14="http://schemas.microsoft.com/office/powerpoint/2010/main" val="23343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1920"/>
            <a:ext cx="9144000" cy="6598920"/>
          </a:xfrm>
        </p:spPr>
        <p:txBody>
          <a:bodyPr/>
          <a:lstStyle/>
          <a:p>
            <a:pPr algn="just"/>
            <a:r>
              <a:rPr lang="id-ID" dirty="0" smtClean="0"/>
              <a:t>Dirty Flag</a:t>
            </a:r>
          </a:p>
          <a:p>
            <a:pPr algn="just"/>
            <a:r>
              <a:rPr lang="id-ID" dirty="0" smtClean="0"/>
              <a:t>Pada </a:t>
            </a:r>
            <a:r>
              <a:rPr lang="id-ID" dirty="0" smtClean="0"/>
              <a:t>game </a:t>
            </a:r>
            <a:r>
              <a:rPr lang="en-US" dirty="0" smtClean="0"/>
              <a:t>Space Impact </a:t>
            </a:r>
            <a:r>
              <a:rPr lang="id-ID" dirty="0" smtClean="0"/>
              <a:t>setiap </a:t>
            </a:r>
            <a:r>
              <a:rPr lang="en-US" dirty="0" smtClean="0"/>
              <a:t>HP</a:t>
            </a:r>
            <a:r>
              <a:rPr lang="id-ID" dirty="0" smtClean="0"/>
              <a:t> </a:t>
            </a:r>
            <a:r>
              <a:rPr lang="id-ID" dirty="0" smtClean="0"/>
              <a:t>yang kurang pasti akan melakukan </a:t>
            </a:r>
            <a:r>
              <a:rPr lang="en-US" dirty="0" err="1" smtClean="0"/>
              <a:t>menambah</a:t>
            </a:r>
            <a:r>
              <a:rPr lang="en-US" dirty="0" smtClean="0"/>
              <a:t> HP</a:t>
            </a:r>
            <a:r>
              <a:rPr lang="id-ID" dirty="0" smtClean="0"/>
              <a:t> </a:t>
            </a:r>
            <a:r>
              <a:rPr lang="en-US" dirty="0" err="1" smtClean="0"/>
              <a:t>ketika</a:t>
            </a:r>
            <a:r>
              <a:rPr lang="en-US" dirty="0" smtClean="0"/>
              <a:t> </a:t>
            </a:r>
            <a:r>
              <a:rPr lang="en-US" dirty="0" err="1" smtClean="0"/>
              <a:t>mendapatkan</a:t>
            </a:r>
            <a:r>
              <a:rPr lang="en-US" dirty="0" smtClean="0"/>
              <a:t> item HP</a:t>
            </a:r>
            <a:r>
              <a:rPr lang="id-ID" dirty="0" smtClean="0"/>
              <a:t>. </a:t>
            </a:r>
            <a:r>
              <a:rPr lang="id-ID" dirty="0" smtClean="0"/>
              <a:t>Ketika </a:t>
            </a:r>
            <a:r>
              <a:rPr lang="en-US" dirty="0" smtClean="0"/>
              <a:t>HP</a:t>
            </a:r>
            <a:r>
              <a:rPr lang="id-ID" dirty="0" smtClean="0"/>
              <a:t> </a:t>
            </a:r>
            <a:r>
              <a:rPr lang="id-ID" dirty="0" smtClean="0"/>
              <a:t>sudah </a:t>
            </a:r>
            <a:r>
              <a:rPr lang="id-ID" dirty="0" smtClean="0"/>
              <a:t>mencapai </a:t>
            </a:r>
            <a:r>
              <a:rPr lang="id-ID" dirty="0" smtClean="0"/>
              <a:t>penuh, maka fungsi akan di hentikan dan </a:t>
            </a:r>
            <a:r>
              <a:rPr lang="en-US" dirty="0" smtClean="0"/>
              <a:t>item HP </a:t>
            </a:r>
            <a:r>
              <a:rPr lang="id-ID" dirty="0" smtClean="0"/>
              <a:t>tidak </a:t>
            </a:r>
            <a:r>
              <a:rPr lang="id-ID" dirty="0" smtClean="0"/>
              <a:t>akan </a:t>
            </a:r>
            <a:r>
              <a:rPr lang="id-ID" dirty="0" smtClean="0"/>
              <a:t>m</a:t>
            </a:r>
            <a:r>
              <a:rPr lang="en-US" dirty="0" err="1" smtClean="0"/>
              <a:t>uncul</a:t>
            </a:r>
            <a:r>
              <a:rPr lang="id-ID" dirty="0" smtClean="0"/>
              <a:t> </a:t>
            </a:r>
            <a:r>
              <a:rPr lang="id-ID" dirty="0" smtClean="0"/>
              <a:t>kembali.</a:t>
            </a:r>
          </a:p>
          <a:p>
            <a:pPr algn="just"/>
            <a:endParaRPr lang="id-ID" dirty="0"/>
          </a:p>
          <a:p>
            <a:pPr algn="just"/>
            <a:r>
              <a:rPr lang="id-ID" dirty="0" smtClean="0"/>
              <a:t>Object Pool</a:t>
            </a:r>
          </a:p>
          <a:p>
            <a:pPr algn="just"/>
            <a:r>
              <a:rPr lang="id-ID" dirty="0" smtClean="0"/>
              <a:t>Pada game Space Impact obstacle yang muncul hanya sekali dan apabila obstacle yang muncul sudah melewati player atau layar permainan maka obstacle tidak dihancurkan melainkan akan dimunculkan kembali dan letak kemunculannya random.</a:t>
            </a:r>
          </a:p>
          <a:p>
            <a:pPr algn="just"/>
            <a:endParaRPr lang="id-ID" dirty="0"/>
          </a:p>
          <a:p>
            <a:pPr algn="just"/>
            <a:r>
              <a:rPr lang="id-ID" dirty="0" smtClean="0"/>
              <a:t>Spatial Partition</a:t>
            </a:r>
          </a:p>
          <a:p>
            <a:pPr algn="just"/>
            <a:r>
              <a:rPr lang="id-ID" dirty="0" smtClean="0"/>
              <a:t>Pada game Space Impact setiap peluru yang dilontarkan oleh player akan dicheck posisi peluru yang mana yang paling dekat dengan obstacle, hal ini tidak memerlukan performa tinggi </a:t>
            </a:r>
            <a:endParaRPr lang="id-ID" dirty="0"/>
          </a:p>
        </p:txBody>
      </p:sp>
    </p:spTree>
    <p:extLst>
      <p:ext uri="{BB962C8B-B14F-4D97-AF65-F5344CB8AC3E}">
        <p14:creationId xmlns:p14="http://schemas.microsoft.com/office/powerpoint/2010/main" val="29299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il gambar untuk Dirty Flag pattern programming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795" y="2157473"/>
            <a:ext cx="3901126" cy="2718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object pool pattern programming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815" y="2316480"/>
            <a:ext cx="35718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ell pointing to a a doubly linked list of Un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752" y="5561555"/>
            <a:ext cx="5318760" cy="1058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46909" y="1246909"/>
            <a:ext cx="2650376" cy="369332"/>
          </a:xfrm>
          <a:prstGeom prst="rect">
            <a:avLst/>
          </a:prstGeom>
          <a:noFill/>
        </p:spPr>
        <p:txBody>
          <a:bodyPr wrap="square" rtlCol="0">
            <a:spAutoFit/>
          </a:bodyPr>
          <a:lstStyle/>
          <a:p>
            <a:pPr algn="ctr"/>
            <a:r>
              <a:rPr lang="id-ID" dirty="0" smtClean="0"/>
              <a:t>Dirty Flag</a:t>
            </a:r>
            <a:endParaRPr lang="id-ID" dirty="0"/>
          </a:p>
        </p:txBody>
      </p:sp>
      <p:sp>
        <p:nvSpPr>
          <p:cNvPr id="8" name="TextBox 7"/>
          <p:cNvSpPr txBox="1"/>
          <p:nvPr/>
        </p:nvSpPr>
        <p:spPr>
          <a:xfrm>
            <a:off x="5203564" y="1462180"/>
            <a:ext cx="2650376" cy="369332"/>
          </a:xfrm>
          <a:prstGeom prst="rect">
            <a:avLst/>
          </a:prstGeom>
          <a:noFill/>
        </p:spPr>
        <p:txBody>
          <a:bodyPr wrap="square" rtlCol="0">
            <a:spAutoFit/>
          </a:bodyPr>
          <a:lstStyle/>
          <a:p>
            <a:pPr algn="ctr"/>
            <a:r>
              <a:rPr lang="id-ID" dirty="0" smtClean="0"/>
              <a:t>Object Pool</a:t>
            </a:r>
          </a:p>
        </p:txBody>
      </p:sp>
      <p:sp>
        <p:nvSpPr>
          <p:cNvPr id="9" name="TextBox 8"/>
          <p:cNvSpPr txBox="1"/>
          <p:nvPr/>
        </p:nvSpPr>
        <p:spPr>
          <a:xfrm>
            <a:off x="7862944" y="5272980"/>
            <a:ext cx="2650376" cy="369332"/>
          </a:xfrm>
          <a:prstGeom prst="rect">
            <a:avLst/>
          </a:prstGeom>
          <a:noFill/>
        </p:spPr>
        <p:txBody>
          <a:bodyPr wrap="square" rtlCol="0">
            <a:spAutoFit/>
          </a:bodyPr>
          <a:lstStyle/>
          <a:p>
            <a:pPr algn="ctr"/>
            <a:r>
              <a:rPr lang="id-ID" dirty="0" smtClean="0"/>
              <a:t>Spatial Partition</a:t>
            </a:r>
          </a:p>
        </p:txBody>
      </p:sp>
    </p:spTree>
    <p:extLst>
      <p:ext uri="{BB962C8B-B14F-4D97-AF65-F5344CB8AC3E}">
        <p14:creationId xmlns:p14="http://schemas.microsoft.com/office/powerpoint/2010/main" val="20062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Pattern dipilih dapat diterapkan</a:t>
            </a:r>
            <a:endParaRPr lang="id-ID" dirty="0"/>
          </a:p>
        </p:txBody>
      </p:sp>
      <p:sp>
        <p:nvSpPr>
          <p:cNvPr id="3" name="Content Placeholder 2"/>
          <p:cNvSpPr>
            <a:spLocks noGrp="1"/>
          </p:cNvSpPr>
          <p:nvPr>
            <p:ph idx="1"/>
          </p:nvPr>
        </p:nvSpPr>
        <p:spPr/>
        <p:txBody>
          <a:bodyPr/>
          <a:lstStyle/>
          <a:p>
            <a:r>
              <a:rPr lang="id-ID" dirty="0" smtClean="0"/>
              <a:t>Dirty Flag - Dapat menghindari pekerjaan yang tidak perlu dengan menunda sampai hasilnya dibutuhkan.</a:t>
            </a:r>
          </a:p>
          <a:p>
            <a:r>
              <a:rPr lang="id-ID" dirty="0" smtClean="0"/>
              <a:t>Object Pool - Meningkatkan kinerja dan penggunaan memori dengan menggunakan kembali object – object yang ada, tetapi letak munculnya dibuat random. Hal ini tidak lagi spawn object dan menghancurkannya.</a:t>
            </a:r>
          </a:p>
          <a:p>
            <a:r>
              <a:rPr lang="id-ID" dirty="0" smtClean="0"/>
              <a:t>Spatial Partition - Secara efisien menemukan objek dengan menyimpannya dalam struktur data yang disusun dengan posisinya.</a:t>
            </a:r>
            <a:endParaRPr lang="id-ID" dirty="0"/>
          </a:p>
        </p:txBody>
      </p:sp>
    </p:spTree>
    <p:extLst>
      <p:ext uri="{BB962C8B-B14F-4D97-AF65-F5344CB8AC3E}">
        <p14:creationId xmlns:p14="http://schemas.microsoft.com/office/powerpoint/2010/main" val="1634942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203</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18, 19, 20</vt:lpstr>
      <vt:lpstr>PowerPoint Presentation</vt:lpstr>
      <vt:lpstr>PowerPoint Presentation</vt:lpstr>
      <vt:lpstr>Mengapa Pattern dipilih dapat diterapkan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Thariq Abdul Ilah</dc:creator>
  <cp:lastModifiedBy>Thariq Abdul Ilah</cp:lastModifiedBy>
  <cp:revision>5</cp:revision>
  <dcterms:created xsi:type="dcterms:W3CDTF">2018-03-06T04:28:02Z</dcterms:created>
  <dcterms:modified xsi:type="dcterms:W3CDTF">2018-03-06T06:37:57Z</dcterms:modified>
</cp:coreProperties>
</file>