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1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1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00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39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56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72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74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34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68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9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522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8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9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1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3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0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9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119CB4-4C4B-4307-8BF4-1B797C070E72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4E28-D1F2-4D5F-97E3-95BC932056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35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Astropollo</a:t>
            </a:r>
            <a:r>
              <a:rPr lang="en-US" sz="4800" dirty="0" smtClean="0"/>
              <a:t>: Space Cold </a:t>
            </a:r>
            <a:r>
              <a:rPr lang="en-US" sz="4800" dirty="0" smtClean="0"/>
              <a:t>War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Thariq Abdul Ilah - 4210161018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84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dingin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angkasa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Soviet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berlomba</a:t>
            </a:r>
            <a:r>
              <a:rPr lang="en-US" dirty="0" smtClean="0"/>
              <a:t> </a:t>
            </a:r>
            <a:r>
              <a:rPr lang="en-US" dirty="0" err="1" smtClean="0"/>
              <a:t>lomba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angkasa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Uni</a:t>
            </a:r>
            <a:r>
              <a:rPr lang="en-US" dirty="0" smtClean="0"/>
              <a:t> Soviet </a:t>
            </a:r>
            <a:r>
              <a:rPr lang="en-US" dirty="0" err="1" smtClean="0"/>
              <a:t>dengan</a:t>
            </a:r>
            <a:r>
              <a:rPr lang="en-US" dirty="0" smtClean="0"/>
              <a:t> Yuri Gagarin </a:t>
            </a:r>
            <a:r>
              <a:rPr lang="en-US" dirty="0" err="1" smtClean="0"/>
              <a:t>sebaagai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angkasa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Neil Armstrong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menginjakkan</a:t>
            </a:r>
            <a:r>
              <a:rPr lang="en-US" dirty="0" smtClean="0"/>
              <a:t> kaki di </a:t>
            </a:r>
            <a:r>
              <a:rPr lang="en-US" dirty="0" err="1" smtClean="0"/>
              <a:t>bulan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berdua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player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bertanding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92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4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Game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player (1vs1) </a:t>
            </a:r>
            <a:r>
              <a:rPr lang="en-US" dirty="0" err="1" smtClean="0"/>
              <a:t>sebagai</a:t>
            </a:r>
            <a:r>
              <a:rPr lang="en-US" dirty="0" smtClean="0"/>
              <a:t> astronaut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appollonya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astronaut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Masing-masing</a:t>
            </a:r>
            <a:r>
              <a:rPr lang="en-US" dirty="0" smtClean="0"/>
              <a:t> player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jetpack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jetpack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maneuver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Jetpack </a:t>
            </a:r>
            <a:r>
              <a:rPr lang="en-US" dirty="0" err="1" smtClean="0"/>
              <a:t>masing-masing</a:t>
            </a:r>
            <a:r>
              <a:rPr lang="en-US" dirty="0" smtClean="0"/>
              <a:t> player </a:t>
            </a:r>
            <a:r>
              <a:rPr lang="en-US" dirty="0" err="1" smtClean="0"/>
              <a:t>memiliki</a:t>
            </a:r>
            <a:r>
              <a:rPr lang="en-US" dirty="0" smtClean="0"/>
              <a:t> gas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terbang</a:t>
            </a:r>
            <a:r>
              <a:rPr lang="en-US" dirty="0" smtClean="0"/>
              <a:t> jetpack. </a:t>
            </a:r>
            <a:r>
              <a:rPr lang="en-US" dirty="0" err="1" smtClean="0"/>
              <a:t>Setelah</a:t>
            </a:r>
            <a:r>
              <a:rPr lang="en-US" dirty="0" smtClean="0"/>
              <a:t> gas </a:t>
            </a:r>
            <a:r>
              <a:rPr lang="en-US" dirty="0" err="1" smtClean="0"/>
              <a:t>habis</a:t>
            </a:r>
            <a:r>
              <a:rPr lang="en-US" dirty="0" smtClean="0"/>
              <a:t>, player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bertarung</a:t>
            </a:r>
            <a:r>
              <a:rPr lang="en-US" dirty="0" smtClean="0"/>
              <a:t> di </a:t>
            </a:r>
            <a:r>
              <a:rPr lang="en-US" dirty="0" err="1" smtClean="0"/>
              <a:t>daratan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gas </a:t>
            </a:r>
            <a:r>
              <a:rPr lang="en-US" dirty="0" err="1" smtClean="0"/>
              <a:t>terisi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Kedua</a:t>
            </a:r>
            <a:r>
              <a:rPr lang="en-US" dirty="0" smtClean="0"/>
              <a:t> player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rudal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astronaut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leaderboard.</a:t>
            </a:r>
          </a:p>
          <a:p>
            <a:pPr algn="just"/>
            <a:r>
              <a:rPr lang="en-US" dirty="0" smtClean="0"/>
              <a:t>Goal </a:t>
            </a:r>
            <a:r>
              <a:rPr lang="en-US" dirty="0" err="1" smtClean="0"/>
              <a:t>pada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astronaut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menghabiskan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angkasa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6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sp>
        <p:nvSpPr>
          <p:cNvPr id="3" name="Rectangle 2"/>
          <p:cNvSpPr/>
          <p:nvPr/>
        </p:nvSpPr>
        <p:spPr>
          <a:xfrm>
            <a:off x="4568417" y="2477938"/>
            <a:ext cx="20169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01:52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7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 Services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</a:p>
          <a:p>
            <a:r>
              <a:rPr lang="en-US" dirty="0" smtClean="0"/>
              <a:t>Invite user</a:t>
            </a:r>
          </a:p>
          <a:p>
            <a:r>
              <a:rPr lang="en-US" dirty="0" smtClean="0"/>
              <a:t>Leaderboard</a:t>
            </a:r>
          </a:p>
          <a:p>
            <a:r>
              <a:rPr lang="en-US" dirty="0" err="1" smtClean="0"/>
              <a:t>Achievment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23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831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212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Astropollo: Space Cold War</vt:lpstr>
      <vt:lpstr>Story</vt:lpstr>
      <vt:lpstr>Gameplay</vt:lpstr>
      <vt:lpstr>Mockup</vt:lpstr>
      <vt:lpstr>Google Play Services</vt:lpstr>
      <vt:lpstr>Teknolgi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Astropolloffense</dc:title>
  <dc:creator>Thariq Abdul Ilah</dc:creator>
  <cp:lastModifiedBy>Thariq Abdul Ilah</cp:lastModifiedBy>
  <cp:revision>9</cp:revision>
  <dcterms:created xsi:type="dcterms:W3CDTF">2019-05-02T02:34:37Z</dcterms:created>
  <dcterms:modified xsi:type="dcterms:W3CDTF">2019-05-09T02:41:16Z</dcterms:modified>
</cp:coreProperties>
</file>