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333" r:id="rId4"/>
    <p:sldId id="347" r:id="rId5"/>
    <p:sldId id="335" r:id="rId6"/>
    <p:sldId id="346" r:id="rId7"/>
    <p:sldId id="348" r:id="rId8"/>
    <p:sldId id="349" r:id="rId9"/>
    <p:sldId id="327" r:id="rId1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15000"/>
      </a:spcAft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15000"/>
      </a:spcAft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15000"/>
      </a:spcAft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15000"/>
      </a:spcAft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15000"/>
      </a:spcAft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ngq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CC"/>
    <a:srgbClr val="CC3300"/>
    <a:srgbClr val="FFFF32"/>
    <a:srgbClr val="FFFF1E"/>
    <a:srgbClr val="FFFF14"/>
    <a:srgbClr val="FFFF0A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6" autoAdjust="0"/>
  </p:normalViewPr>
  <p:slideViewPr>
    <p:cSldViewPr>
      <p:cViewPr>
        <p:scale>
          <a:sx n="75" d="100"/>
          <a:sy n="75" d="100"/>
        </p:scale>
        <p:origin x="-101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5D904-32DA-4078-B504-770C324EAFC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3B74EA-8855-4516-9EB0-42318497F94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流</a:t>
          </a:r>
          <a:endParaRPr lang="zh-CN" altLang="en-US" dirty="0"/>
        </a:p>
      </dgm:t>
    </dgm:pt>
    <dgm:pt modelId="{9B6F2721-A832-4058-8E2E-D41FBCA87354}" type="parTrans" cxnId="{C28E5219-2E75-42D6-BEFA-1D1AFB17A7F9}">
      <dgm:prSet/>
      <dgm:spPr/>
      <dgm:t>
        <a:bodyPr/>
        <a:lstStyle/>
        <a:p>
          <a:endParaRPr lang="zh-CN" altLang="en-US"/>
        </a:p>
      </dgm:t>
    </dgm:pt>
    <dgm:pt modelId="{D8B459F4-06B6-4C87-AF0C-9C2D66C74817}" type="sibTrans" cxnId="{C28E5219-2E75-42D6-BEFA-1D1AFB17A7F9}">
      <dgm:prSet/>
      <dgm:spPr/>
      <dgm:t>
        <a:bodyPr/>
        <a:lstStyle/>
        <a:p>
          <a:endParaRPr lang="zh-CN" altLang="en-US"/>
        </a:p>
      </dgm:t>
    </dgm:pt>
    <dgm:pt modelId="{19E57DFF-9566-42CB-8365-0FFEDB344568}">
      <dgm:prSet phldrT="[文本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直播：视频会议</a:t>
          </a:r>
          <a:endParaRPr lang="zh-CN" altLang="en-US" dirty="0">
            <a:solidFill>
              <a:schemeClr val="bg1"/>
            </a:solidFill>
          </a:endParaRPr>
        </a:p>
      </dgm:t>
    </dgm:pt>
    <dgm:pt modelId="{0DE30A1E-3B85-4BA7-8CB6-6795F6A0E6A4}" type="parTrans" cxnId="{69429DA1-E3CA-4F73-BA32-D76012B0ADD7}">
      <dgm:prSet/>
      <dgm:spPr/>
      <dgm:t>
        <a:bodyPr/>
        <a:lstStyle/>
        <a:p>
          <a:endParaRPr lang="zh-CN" altLang="en-US"/>
        </a:p>
      </dgm:t>
    </dgm:pt>
    <dgm:pt modelId="{F6C029EF-A891-44F3-9274-B002DF718FEC}" type="sibTrans" cxnId="{69429DA1-E3CA-4F73-BA32-D76012B0ADD7}">
      <dgm:prSet/>
      <dgm:spPr/>
      <dgm:t>
        <a:bodyPr/>
        <a:lstStyle/>
        <a:p>
          <a:endParaRPr lang="zh-CN" altLang="en-US"/>
        </a:p>
      </dgm:t>
    </dgm:pt>
    <dgm:pt modelId="{87B82752-96CF-4A77-9AF1-DC78DC3E7CB2}">
      <dgm:prSet phldrT="[文本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录制：在线录制</a:t>
          </a:r>
          <a:endParaRPr lang="zh-CN" altLang="en-US" dirty="0">
            <a:solidFill>
              <a:schemeClr val="bg1"/>
            </a:solidFill>
          </a:endParaRPr>
        </a:p>
      </dgm:t>
    </dgm:pt>
    <dgm:pt modelId="{AD55FF43-5ABC-472F-84DE-8FD657D729EA}" type="parTrans" cxnId="{463CB615-ED80-4F26-A6EC-AEF9034EFCB9}">
      <dgm:prSet/>
      <dgm:spPr/>
      <dgm:t>
        <a:bodyPr/>
        <a:lstStyle/>
        <a:p>
          <a:endParaRPr lang="zh-CN" altLang="en-US"/>
        </a:p>
      </dgm:t>
    </dgm:pt>
    <dgm:pt modelId="{519E356E-79DF-4DA5-9102-6ABFE262BB51}" type="sibTrans" cxnId="{463CB615-ED80-4F26-A6EC-AEF9034EFCB9}">
      <dgm:prSet/>
      <dgm:spPr/>
      <dgm:t>
        <a:bodyPr/>
        <a:lstStyle/>
        <a:p>
          <a:endParaRPr lang="zh-CN" altLang="en-US"/>
        </a:p>
      </dgm:t>
    </dgm:pt>
    <dgm:pt modelId="{81F9B54F-92E0-494B-9E30-7C4BF960198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共享对象</a:t>
          </a:r>
          <a:endParaRPr lang="zh-CN" altLang="en-US" dirty="0"/>
        </a:p>
      </dgm:t>
    </dgm:pt>
    <dgm:pt modelId="{411A5EC5-1196-41E5-9D6E-8295E6686C59}" type="parTrans" cxnId="{C5AC750C-430F-416E-92F7-4EDD1C296DA0}">
      <dgm:prSet/>
      <dgm:spPr/>
      <dgm:t>
        <a:bodyPr/>
        <a:lstStyle/>
        <a:p>
          <a:endParaRPr lang="zh-CN" altLang="en-US"/>
        </a:p>
      </dgm:t>
    </dgm:pt>
    <dgm:pt modelId="{CA448051-BE8A-4B77-83FF-482DB0219E66}" type="sibTrans" cxnId="{C5AC750C-430F-416E-92F7-4EDD1C296DA0}">
      <dgm:prSet/>
      <dgm:spPr/>
      <dgm:t>
        <a:bodyPr/>
        <a:lstStyle/>
        <a:p>
          <a:endParaRPr lang="zh-CN" altLang="en-US"/>
        </a:p>
      </dgm:t>
    </dgm:pt>
    <dgm:pt modelId="{8033FEDF-A830-4414-BB45-F8198FB9DE0D}">
      <dgm:prSet phldrT="[文本]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分发同步：聊天室</a:t>
          </a:r>
          <a:endParaRPr lang="zh-CN" altLang="en-US" dirty="0">
            <a:solidFill>
              <a:schemeClr val="bg1"/>
            </a:solidFill>
          </a:endParaRPr>
        </a:p>
      </dgm:t>
    </dgm:pt>
    <dgm:pt modelId="{C364E066-15B9-4598-8222-2EBF3A81828C}" type="parTrans" cxnId="{BEE63AE5-1A39-45EC-8A72-91212B537BE9}">
      <dgm:prSet/>
      <dgm:spPr/>
      <dgm:t>
        <a:bodyPr/>
        <a:lstStyle/>
        <a:p>
          <a:endParaRPr lang="zh-CN" altLang="en-US"/>
        </a:p>
      </dgm:t>
    </dgm:pt>
    <dgm:pt modelId="{6BEFC1DA-BB0E-4CE8-B994-C3F353B34CA3}" type="sibTrans" cxnId="{BEE63AE5-1A39-45EC-8A72-91212B537BE9}">
      <dgm:prSet/>
      <dgm:spPr/>
      <dgm:t>
        <a:bodyPr/>
        <a:lstStyle/>
        <a:p>
          <a:endParaRPr lang="zh-CN" altLang="en-US"/>
        </a:p>
      </dgm:t>
    </dgm:pt>
    <dgm:pt modelId="{0FECDA28-9227-46C8-B1E9-73B9529CC6EC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远程调用</a:t>
          </a:r>
          <a:endParaRPr lang="zh-CN" altLang="en-US" dirty="0"/>
        </a:p>
      </dgm:t>
    </dgm:pt>
    <dgm:pt modelId="{A1CFA49F-06D1-4973-9126-314EF3BC03D4}" type="parTrans" cxnId="{2303EFEB-E523-40C8-9A11-15044F7EEE27}">
      <dgm:prSet/>
      <dgm:spPr/>
      <dgm:t>
        <a:bodyPr/>
        <a:lstStyle/>
        <a:p>
          <a:endParaRPr lang="zh-CN" altLang="en-US"/>
        </a:p>
      </dgm:t>
    </dgm:pt>
    <dgm:pt modelId="{BE6BC5BD-DCA8-4209-9377-3F8C709AC2C6}" type="sibTrans" cxnId="{2303EFEB-E523-40C8-9A11-15044F7EEE27}">
      <dgm:prSet/>
      <dgm:spPr/>
      <dgm:t>
        <a:bodyPr/>
        <a:lstStyle/>
        <a:p>
          <a:endParaRPr lang="zh-CN" altLang="en-US"/>
        </a:p>
      </dgm:t>
    </dgm:pt>
    <dgm:pt modelId="{8F971E67-96E5-4A94-8B93-D56BC11550C3}">
      <dgm:prSet phldrT="[文本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服务器通信</a:t>
          </a:r>
          <a:endParaRPr lang="zh-CN" altLang="en-US" dirty="0">
            <a:solidFill>
              <a:schemeClr val="bg1"/>
            </a:solidFill>
          </a:endParaRPr>
        </a:p>
      </dgm:t>
    </dgm:pt>
    <dgm:pt modelId="{56DA3B65-163A-49B8-8280-F582D3F5961B}" type="parTrans" cxnId="{325566E3-A7E5-4EC8-A8A4-5F85FB0D6C64}">
      <dgm:prSet/>
      <dgm:spPr/>
      <dgm:t>
        <a:bodyPr/>
        <a:lstStyle/>
        <a:p>
          <a:endParaRPr lang="zh-CN" altLang="en-US"/>
        </a:p>
      </dgm:t>
    </dgm:pt>
    <dgm:pt modelId="{B1DA85F9-263B-405F-BDFB-89AC27A7DB64}" type="sibTrans" cxnId="{325566E3-A7E5-4EC8-A8A4-5F85FB0D6C64}">
      <dgm:prSet/>
      <dgm:spPr/>
      <dgm:t>
        <a:bodyPr/>
        <a:lstStyle/>
        <a:p>
          <a:endParaRPr lang="zh-CN" altLang="en-US"/>
        </a:p>
      </dgm:t>
    </dgm:pt>
    <dgm:pt modelId="{44C90464-1500-47E5-BB19-9E9C2B22D25E}">
      <dgm:prSet phldrT="[文本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播放</a:t>
          </a:r>
          <a:endParaRPr lang="zh-CN" altLang="en-US" dirty="0">
            <a:solidFill>
              <a:schemeClr val="bg1"/>
            </a:solidFill>
          </a:endParaRPr>
        </a:p>
      </dgm:t>
    </dgm:pt>
    <dgm:pt modelId="{3B9870A7-D72C-48DA-9598-0F9CB0B0ABDA}" type="parTrans" cxnId="{BA8DCACB-8E2E-4D5A-96CD-8C02D11BF016}">
      <dgm:prSet/>
      <dgm:spPr/>
      <dgm:t>
        <a:bodyPr/>
        <a:lstStyle/>
        <a:p>
          <a:endParaRPr lang="zh-CN" altLang="en-US"/>
        </a:p>
      </dgm:t>
    </dgm:pt>
    <dgm:pt modelId="{F4E21CFB-6AB3-479B-B864-C13A9F6D9843}" type="sibTrans" cxnId="{BA8DCACB-8E2E-4D5A-96CD-8C02D11BF016}">
      <dgm:prSet/>
      <dgm:spPr/>
      <dgm:t>
        <a:bodyPr/>
        <a:lstStyle/>
        <a:p>
          <a:endParaRPr lang="zh-CN" altLang="en-US"/>
        </a:p>
      </dgm:t>
    </dgm:pt>
    <dgm:pt modelId="{576F9878-EBDB-49F9-8A28-8EF972084D21}" type="pres">
      <dgm:prSet presAssocID="{6995D904-32DA-4078-B504-770C324EAFC4}" presName="linearFlow" presStyleCnt="0">
        <dgm:presLayoutVars>
          <dgm:dir/>
          <dgm:animLvl val="lvl"/>
          <dgm:resizeHandles val="exact"/>
        </dgm:presLayoutVars>
      </dgm:prSet>
      <dgm:spPr/>
    </dgm:pt>
    <dgm:pt modelId="{4DDB8FEC-C5DD-4B09-B1B7-A1B852D58DEF}" type="pres">
      <dgm:prSet presAssocID="{6F3B74EA-8855-4516-9EB0-42318497F946}" presName="composite" presStyleCnt="0"/>
      <dgm:spPr/>
    </dgm:pt>
    <dgm:pt modelId="{1A748006-7957-4EE1-A0E0-0F259933FDD7}" type="pres">
      <dgm:prSet presAssocID="{6F3B74EA-8855-4516-9EB0-42318497F94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B92A456-68B5-41E6-98E1-9B883145807A}" type="pres">
      <dgm:prSet presAssocID="{6F3B74EA-8855-4516-9EB0-42318497F946}" presName="descendantText" presStyleLbl="alignAcc1" presStyleIdx="0" presStyleCnt="3">
        <dgm:presLayoutVars>
          <dgm:bulletEnabled val="1"/>
        </dgm:presLayoutVars>
      </dgm:prSet>
      <dgm:spPr/>
    </dgm:pt>
    <dgm:pt modelId="{912E1FEF-B3B8-4F49-A3D1-3D11C8CF4A6F}" type="pres">
      <dgm:prSet presAssocID="{D8B459F4-06B6-4C87-AF0C-9C2D66C74817}" presName="sp" presStyleCnt="0"/>
      <dgm:spPr/>
    </dgm:pt>
    <dgm:pt modelId="{C1A64C9F-9322-4101-ACBE-2CE36C620468}" type="pres">
      <dgm:prSet presAssocID="{81F9B54F-92E0-494B-9E30-7C4BF960198A}" presName="composite" presStyleCnt="0"/>
      <dgm:spPr/>
    </dgm:pt>
    <dgm:pt modelId="{EFE135A8-3FFB-4A7E-BF23-2D4814AA3382}" type="pres">
      <dgm:prSet presAssocID="{81F9B54F-92E0-494B-9E30-7C4BF960198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3FCE290-11C3-45BE-AB91-3B3A709B644A}" type="pres">
      <dgm:prSet presAssocID="{81F9B54F-92E0-494B-9E30-7C4BF960198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0CE2E-B4BA-42A5-B282-34A068C03552}" type="pres">
      <dgm:prSet presAssocID="{CA448051-BE8A-4B77-83FF-482DB0219E66}" presName="sp" presStyleCnt="0"/>
      <dgm:spPr/>
    </dgm:pt>
    <dgm:pt modelId="{8C624C71-CC98-4BA6-B894-1075A4ABB221}" type="pres">
      <dgm:prSet presAssocID="{0FECDA28-9227-46C8-B1E9-73B9529CC6EC}" presName="composite" presStyleCnt="0"/>
      <dgm:spPr/>
    </dgm:pt>
    <dgm:pt modelId="{6976516D-85E7-42C3-BFC4-50B4F11C7743}" type="pres">
      <dgm:prSet presAssocID="{0FECDA28-9227-46C8-B1E9-73B9529CC6E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5117BDD-FEC0-40B6-99CF-61F629F55B37}" type="pres">
      <dgm:prSet presAssocID="{0FECDA28-9227-46C8-B1E9-73B9529CC6E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03EFEB-E523-40C8-9A11-15044F7EEE27}" srcId="{6995D904-32DA-4078-B504-770C324EAFC4}" destId="{0FECDA28-9227-46C8-B1E9-73B9529CC6EC}" srcOrd="2" destOrd="0" parTransId="{A1CFA49F-06D1-4973-9126-314EF3BC03D4}" sibTransId="{BE6BC5BD-DCA8-4209-9377-3F8C709AC2C6}"/>
    <dgm:cxn modelId="{57CB0FB5-2F7E-4963-990C-6FEDADC50635}" type="presOf" srcId="{87B82752-96CF-4A77-9AF1-DC78DC3E7CB2}" destId="{CB92A456-68B5-41E6-98E1-9B883145807A}" srcOrd="0" destOrd="1" presId="urn:microsoft.com/office/officeart/2005/8/layout/chevron2"/>
    <dgm:cxn modelId="{69429DA1-E3CA-4F73-BA32-D76012B0ADD7}" srcId="{6F3B74EA-8855-4516-9EB0-42318497F946}" destId="{19E57DFF-9566-42CB-8365-0FFEDB344568}" srcOrd="0" destOrd="0" parTransId="{0DE30A1E-3B85-4BA7-8CB6-6795F6A0E6A4}" sibTransId="{F6C029EF-A891-44F3-9274-B002DF718FEC}"/>
    <dgm:cxn modelId="{95427AB0-C9D5-4612-8BD0-00B690F7E898}" type="presOf" srcId="{44C90464-1500-47E5-BB19-9E9C2B22D25E}" destId="{CB92A456-68B5-41E6-98E1-9B883145807A}" srcOrd="0" destOrd="2" presId="urn:microsoft.com/office/officeart/2005/8/layout/chevron2"/>
    <dgm:cxn modelId="{C5AC750C-430F-416E-92F7-4EDD1C296DA0}" srcId="{6995D904-32DA-4078-B504-770C324EAFC4}" destId="{81F9B54F-92E0-494B-9E30-7C4BF960198A}" srcOrd="1" destOrd="0" parTransId="{411A5EC5-1196-41E5-9D6E-8295E6686C59}" sibTransId="{CA448051-BE8A-4B77-83FF-482DB0219E66}"/>
    <dgm:cxn modelId="{325566E3-A7E5-4EC8-A8A4-5F85FB0D6C64}" srcId="{0FECDA28-9227-46C8-B1E9-73B9529CC6EC}" destId="{8F971E67-96E5-4A94-8B93-D56BC11550C3}" srcOrd="0" destOrd="0" parTransId="{56DA3B65-163A-49B8-8280-F582D3F5961B}" sibTransId="{B1DA85F9-263B-405F-BDFB-89AC27A7DB64}"/>
    <dgm:cxn modelId="{77120ABC-69E8-49D0-B1CC-E6EA04EB9893}" type="presOf" srcId="{81F9B54F-92E0-494B-9E30-7C4BF960198A}" destId="{EFE135A8-3FFB-4A7E-BF23-2D4814AA3382}" srcOrd="0" destOrd="0" presId="urn:microsoft.com/office/officeart/2005/8/layout/chevron2"/>
    <dgm:cxn modelId="{A37163A6-D734-4282-B1E7-929D36044324}" type="presOf" srcId="{8F971E67-96E5-4A94-8B93-D56BC11550C3}" destId="{75117BDD-FEC0-40B6-99CF-61F629F55B37}" srcOrd="0" destOrd="0" presId="urn:microsoft.com/office/officeart/2005/8/layout/chevron2"/>
    <dgm:cxn modelId="{463CB615-ED80-4F26-A6EC-AEF9034EFCB9}" srcId="{6F3B74EA-8855-4516-9EB0-42318497F946}" destId="{87B82752-96CF-4A77-9AF1-DC78DC3E7CB2}" srcOrd="1" destOrd="0" parTransId="{AD55FF43-5ABC-472F-84DE-8FD657D729EA}" sibTransId="{519E356E-79DF-4DA5-9102-6ABFE262BB51}"/>
    <dgm:cxn modelId="{6AF963C4-059C-43A3-A2B1-64793BC2FEEF}" type="presOf" srcId="{8033FEDF-A830-4414-BB45-F8198FB9DE0D}" destId="{E3FCE290-11C3-45BE-AB91-3B3A709B644A}" srcOrd="0" destOrd="0" presId="urn:microsoft.com/office/officeart/2005/8/layout/chevron2"/>
    <dgm:cxn modelId="{6FB20296-4FDE-4920-84C8-E6283DC7DE80}" type="presOf" srcId="{0FECDA28-9227-46C8-B1E9-73B9529CC6EC}" destId="{6976516D-85E7-42C3-BFC4-50B4F11C7743}" srcOrd="0" destOrd="0" presId="urn:microsoft.com/office/officeart/2005/8/layout/chevron2"/>
    <dgm:cxn modelId="{C28E5219-2E75-42D6-BEFA-1D1AFB17A7F9}" srcId="{6995D904-32DA-4078-B504-770C324EAFC4}" destId="{6F3B74EA-8855-4516-9EB0-42318497F946}" srcOrd="0" destOrd="0" parTransId="{9B6F2721-A832-4058-8E2E-D41FBCA87354}" sibTransId="{D8B459F4-06B6-4C87-AF0C-9C2D66C74817}"/>
    <dgm:cxn modelId="{C411196D-436F-4346-9044-EBA039115599}" type="presOf" srcId="{19E57DFF-9566-42CB-8365-0FFEDB344568}" destId="{CB92A456-68B5-41E6-98E1-9B883145807A}" srcOrd="0" destOrd="0" presId="urn:microsoft.com/office/officeart/2005/8/layout/chevron2"/>
    <dgm:cxn modelId="{BA8DCACB-8E2E-4D5A-96CD-8C02D11BF016}" srcId="{6F3B74EA-8855-4516-9EB0-42318497F946}" destId="{44C90464-1500-47E5-BB19-9E9C2B22D25E}" srcOrd="2" destOrd="0" parTransId="{3B9870A7-D72C-48DA-9598-0F9CB0B0ABDA}" sibTransId="{F4E21CFB-6AB3-479B-B864-C13A9F6D9843}"/>
    <dgm:cxn modelId="{6D6D4D1A-CE52-45F2-91D4-7FDFF2CFDF38}" type="presOf" srcId="{6995D904-32DA-4078-B504-770C324EAFC4}" destId="{576F9878-EBDB-49F9-8A28-8EF972084D21}" srcOrd="0" destOrd="0" presId="urn:microsoft.com/office/officeart/2005/8/layout/chevron2"/>
    <dgm:cxn modelId="{BEE63AE5-1A39-45EC-8A72-91212B537BE9}" srcId="{81F9B54F-92E0-494B-9E30-7C4BF960198A}" destId="{8033FEDF-A830-4414-BB45-F8198FB9DE0D}" srcOrd="0" destOrd="0" parTransId="{C364E066-15B9-4598-8222-2EBF3A81828C}" sibTransId="{6BEFC1DA-BB0E-4CE8-B994-C3F353B34CA3}"/>
    <dgm:cxn modelId="{A1E77460-ADFF-4FC6-A47A-9B5D57C93AC9}" type="presOf" srcId="{6F3B74EA-8855-4516-9EB0-42318497F946}" destId="{1A748006-7957-4EE1-A0E0-0F259933FDD7}" srcOrd="0" destOrd="0" presId="urn:microsoft.com/office/officeart/2005/8/layout/chevron2"/>
    <dgm:cxn modelId="{009A3941-04F9-48EC-A95E-41366D4EE225}" type="presParOf" srcId="{576F9878-EBDB-49F9-8A28-8EF972084D21}" destId="{4DDB8FEC-C5DD-4B09-B1B7-A1B852D58DEF}" srcOrd="0" destOrd="0" presId="urn:microsoft.com/office/officeart/2005/8/layout/chevron2"/>
    <dgm:cxn modelId="{5CC151E0-2790-4391-88F6-DD9E6B37F4BC}" type="presParOf" srcId="{4DDB8FEC-C5DD-4B09-B1B7-A1B852D58DEF}" destId="{1A748006-7957-4EE1-A0E0-0F259933FDD7}" srcOrd="0" destOrd="0" presId="urn:microsoft.com/office/officeart/2005/8/layout/chevron2"/>
    <dgm:cxn modelId="{C99BDFFA-B737-4FE5-B6D1-64ADD3F31175}" type="presParOf" srcId="{4DDB8FEC-C5DD-4B09-B1B7-A1B852D58DEF}" destId="{CB92A456-68B5-41E6-98E1-9B883145807A}" srcOrd="1" destOrd="0" presId="urn:microsoft.com/office/officeart/2005/8/layout/chevron2"/>
    <dgm:cxn modelId="{F695F54E-027C-4874-99FD-F19CB94C4BCC}" type="presParOf" srcId="{576F9878-EBDB-49F9-8A28-8EF972084D21}" destId="{912E1FEF-B3B8-4F49-A3D1-3D11C8CF4A6F}" srcOrd="1" destOrd="0" presId="urn:microsoft.com/office/officeart/2005/8/layout/chevron2"/>
    <dgm:cxn modelId="{300AB33C-4898-4AAD-B3F1-F8764325322B}" type="presParOf" srcId="{576F9878-EBDB-49F9-8A28-8EF972084D21}" destId="{C1A64C9F-9322-4101-ACBE-2CE36C620468}" srcOrd="2" destOrd="0" presId="urn:microsoft.com/office/officeart/2005/8/layout/chevron2"/>
    <dgm:cxn modelId="{725AB27F-283D-4764-AAFB-938BBCAB51E8}" type="presParOf" srcId="{C1A64C9F-9322-4101-ACBE-2CE36C620468}" destId="{EFE135A8-3FFB-4A7E-BF23-2D4814AA3382}" srcOrd="0" destOrd="0" presId="urn:microsoft.com/office/officeart/2005/8/layout/chevron2"/>
    <dgm:cxn modelId="{D029E83D-5EC2-4F63-977D-67C308EA33F3}" type="presParOf" srcId="{C1A64C9F-9322-4101-ACBE-2CE36C620468}" destId="{E3FCE290-11C3-45BE-AB91-3B3A709B644A}" srcOrd="1" destOrd="0" presId="urn:microsoft.com/office/officeart/2005/8/layout/chevron2"/>
    <dgm:cxn modelId="{CA93C402-5C1B-45D0-99FB-5D6D38FD9986}" type="presParOf" srcId="{576F9878-EBDB-49F9-8A28-8EF972084D21}" destId="{F220CE2E-B4BA-42A5-B282-34A068C03552}" srcOrd="3" destOrd="0" presId="urn:microsoft.com/office/officeart/2005/8/layout/chevron2"/>
    <dgm:cxn modelId="{061D4C44-BDAB-4D93-97A3-67D035FA83CD}" type="presParOf" srcId="{576F9878-EBDB-49F9-8A28-8EF972084D21}" destId="{8C624C71-CC98-4BA6-B894-1075A4ABB221}" srcOrd="4" destOrd="0" presId="urn:microsoft.com/office/officeart/2005/8/layout/chevron2"/>
    <dgm:cxn modelId="{5591CF11-9962-4056-BEE3-522C8D4B26A1}" type="presParOf" srcId="{8C624C71-CC98-4BA6-B894-1075A4ABB221}" destId="{6976516D-85E7-42C3-BFC4-50B4F11C7743}" srcOrd="0" destOrd="0" presId="urn:microsoft.com/office/officeart/2005/8/layout/chevron2"/>
    <dgm:cxn modelId="{BF44CD43-7B5F-4DE7-986A-866B81CB3B94}" type="presParOf" srcId="{8C624C71-CC98-4BA6-B894-1075A4ABB221}" destId="{75117BDD-FEC0-40B6-99CF-61F629F55B3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B004F-231D-470E-A724-3169FB81B25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7C4DF-E908-42A5-8583-B0B42CE9D829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43608EEF-48E6-4752-931D-3B088297D8FE}" type="parTrans" cxnId="{5153803D-C1B3-49CF-87D3-8B83BCB5BB56}">
      <dgm:prSet/>
      <dgm:spPr/>
      <dgm:t>
        <a:bodyPr/>
        <a:lstStyle/>
        <a:p>
          <a:endParaRPr lang="zh-CN" altLang="en-US"/>
        </a:p>
      </dgm:t>
    </dgm:pt>
    <dgm:pt modelId="{6BCE9BB3-A784-4763-BBA8-938F071AF5DC}" type="sibTrans" cxnId="{5153803D-C1B3-49CF-87D3-8B83BCB5BB56}">
      <dgm:prSet/>
      <dgm:spPr/>
      <dgm:t>
        <a:bodyPr/>
        <a:lstStyle/>
        <a:p>
          <a:endParaRPr lang="zh-CN" altLang="en-US"/>
        </a:p>
      </dgm:t>
    </dgm:pt>
    <dgm:pt modelId="{674C49BA-946C-46CF-8DCD-4BB7C5F07C4E}">
      <dgm:prSet phldrT="[文本]"/>
      <dgm:spPr/>
      <dgm:t>
        <a:bodyPr/>
        <a:lstStyle/>
        <a:p>
          <a:r>
            <a:rPr lang="en-US" altLang="zh-CN" dirty="0" err="1" smtClean="0"/>
            <a:t>flv</a:t>
          </a:r>
          <a:endParaRPr lang="zh-CN" altLang="en-US" dirty="0"/>
        </a:p>
      </dgm:t>
    </dgm:pt>
    <dgm:pt modelId="{ADC2081C-B8E7-44FD-8DE2-99E095C7D864}" type="parTrans" cxnId="{8B463922-8539-4EE0-B0D3-0D0E3E6E67BC}">
      <dgm:prSet/>
      <dgm:spPr/>
      <dgm:t>
        <a:bodyPr/>
        <a:lstStyle/>
        <a:p>
          <a:endParaRPr lang="zh-CN" altLang="en-US"/>
        </a:p>
      </dgm:t>
    </dgm:pt>
    <dgm:pt modelId="{1A3D22DF-37DC-4A19-A290-AB7860451638}" type="sibTrans" cxnId="{8B463922-8539-4EE0-B0D3-0D0E3E6E67BC}">
      <dgm:prSet/>
      <dgm:spPr/>
      <dgm:t>
        <a:bodyPr/>
        <a:lstStyle/>
        <a:p>
          <a:endParaRPr lang="zh-CN" altLang="en-US"/>
        </a:p>
      </dgm:t>
    </dgm:pt>
    <dgm:pt modelId="{81AF948B-72BC-4478-9863-86EAEBDBAAF0}">
      <dgm:prSet phldrT="[文本]"/>
      <dgm:spPr/>
      <dgm:t>
        <a:bodyPr/>
        <a:lstStyle/>
        <a:p>
          <a:r>
            <a:rPr lang="en-US" altLang="zh-CN" dirty="0" smtClean="0"/>
            <a:t>f4v</a:t>
          </a:r>
          <a:endParaRPr lang="zh-CN" altLang="en-US" dirty="0"/>
        </a:p>
      </dgm:t>
    </dgm:pt>
    <dgm:pt modelId="{202D7279-C40B-4D60-8CDC-D1CA92D8E00B}" type="parTrans" cxnId="{AEE9CB36-678D-40C8-A14A-6FCD1E0226BE}">
      <dgm:prSet/>
      <dgm:spPr/>
      <dgm:t>
        <a:bodyPr/>
        <a:lstStyle/>
        <a:p>
          <a:endParaRPr lang="zh-CN" altLang="en-US"/>
        </a:p>
      </dgm:t>
    </dgm:pt>
    <dgm:pt modelId="{F9B686BE-66E4-4C94-BD06-551386620E51}" type="sibTrans" cxnId="{AEE9CB36-678D-40C8-A14A-6FCD1E0226BE}">
      <dgm:prSet/>
      <dgm:spPr/>
      <dgm:t>
        <a:bodyPr/>
        <a:lstStyle/>
        <a:p>
          <a:endParaRPr lang="zh-CN" altLang="en-US"/>
        </a:p>
      </dgm:t>
    </dgm:pt>
    <dgm:pt modelId="{D554A54D-216A-4145-8C10-671D475E3F30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声音</a:t>
          </a:r>
          <a:endParaRPr lang="zh-CN" altLang="en-US" dirty="0"/>
        </a:p>
      </dgm:t>
    </dgm:pt>
    <dgm:pt modelId="{CB150C57-92E3-47BB-8BA5-49811CD2EBCC}" type="parTrans" cxnId="{6F40FEBC-3A62-455E-B462-3CEDC5BA5CFF}">
      <dgm:prSet/>
      <dgm:spPr/>
      <dgm:t>
        <a:bodyPr/>
        <a:lstStyle/>
        <a:p>
          <a:endParaRPr lang="zh-CN" altLang="en-US"/>
        </a:p>
      </dgm:t>
    </dgm:pt>
    <dgm:pt modelId="{234BEB76-56B7-43E5-A259-949DDBBFC14F}" type="sibTrans" cxnId="{6F40FEBC-3A62-455E-B462-3CEDC5BA5CFF}">
      <dgm:prSet/>
      <dgm:spPr/>
      <dgm:t>
        <a:bodyPr/>
        <a:lstStyle/>
        <a:p>
          <a:endParaRPr lang="zh-CN" altLang="en-US"/>
        </a:p>
      </dgm:t>
    </dgm:pt>
    <dgm:pt modelId="{F8EC7534-8BB5-472F-8431-2648CF494ED9}">
      <dgm:prSet phldrT="[文本]"/>
      <dgm:spPr/>
      <dgm:t>
        <a:bodyPr/>
        <a:lstStyle/>
        <a:p>
          <a:r>
            <a:rPr lang="en-US" altLang="zh-CN" dirty="0" smtClean="0"/>
            <a:t>mp3</a:t>
          </a:r>
          <a:endParaRPr lang="zh-CN" altLang="en-US" dirty="0"/>
        </a:p>
      </dgm:t>
    </dgm:pt>
    <dgm:pt modelId="{46C212F7-E5F3-4DA9-A0AA-9DE6C1FCF199}" type="parTrans" cxnId="{398E9BF9-17B6-40EC-82C4-8ED3B7719F4D}">
      <dgm:prSet/>
      <dgm:spPr/>
      <dgm:t>
        <a:bodyPr/>
        <a:lstStyle/>
        <a:p>
          <a:endParaRPr lang="zh-CN" altLang="en-US"/>
        </a:p>
      </dgm:t>
    </dgm:pt>
    <dgm:pt modelId="{AFABC0DD-703D-4DBB-B093-EA53C51682A1}" type="sibTrans" cxnId="{398E9BF9-17B6-40EC-82C4-8ED3B7719F4D}">
      <dgm:prSet/>
      <dgm:spPr/>
      <dgm:t>
        <a:bodyPr/>
        <a:lstStyle/>
        <a:p>
          <a:endParaRPr lang="zh-CN" altLang="en-US"/>
        </a:p>
      </dgm:t>
    </dgm:pt>
    <dgm:pt modelId="{5ACD9698-D0C3-4024-B40B-8B90EA4427B1}">
      <dgm:prSet phldrT="[文本]"/>
      <dgm:spPr/>
      <dgm:t>
        <a:bodyPr/>
        <a:lstStyle/>
        <a:p>
          <a:r>
            <a:rPr lang="en-US" altLang="zh-CN" dirty="0" smtClean="0"/>
            <a:t>f4a</a:t>
          </a:r>
          <a:endParaRPr lang="zh-CN" altLang="en-US" dirty="0"/>
        </a:p>
      </dgm:t>
    </dgm:pt>
    <dgm:pt modelId="{E5577E6E-F019-4183-AEE0-3F0AC18D836D}" type="parTrans" cxnId="{BA2B8664-47EA-44AE-AE82-B44F04CAB909}">
      <dgm:prSet/>
      <dgm:spPr/>
      <dgm:t>
        <a:bodyPr/>
        <a:lstStyle/>
        <a:p>
          <a:endParaRPr lang="zh-CN" altLang="en-US"/>
        </a:p>
      </dgm:t>
    </dgm:pt>
    <dgm:pt modelId="{B2C38AB0-2CA1-4C44-BDB4-64D29F29336C}" type="sibTrans" cxnId="{BA2B8664-47EA-44AE-AE82-B44F04CAB909}">
      <dgm:prSet/>
      <dgm:spPr/>
      <dgm:t>
        <a:bodyPr/>
        <a:lstStyle/>
        <a:p>
          <a:endParaRPr lang="zh-CN" altLang="en-US"/>
        </a:p>
      </dgm:t>
    </dgm:pt>
    <dgm:pt modelId="{20138C4D-5D24-4CA4-BBBA-A2D220ACCD96}">
      <dgm:prSet phldrT="[文本]"/>
      <dgm:spPr/>
      <dgm:t>
        <a:bodyPr/>
        <a:lstStyle/>
        <a:p>
          <a:r>
            <a:rPr lang="en-US" altLang="zh-CN" dirty="0" smtClean="0"/>
            <a:t>mp4</a:t>
          </a:r>
          <a:endParaRPr lang="zh-CN" altLang="en-US" dirty="0"/>
        </a:p>
      </dgm:t>
    </dgm:pt>
    <dgm:pt modelId="{38317EA7-6B2A-4A8C-9847-38C4D296F29A}" type="parTrans" cxnId="{B89CB05F-62D0-4C4B-9CF0-4EA067BAB212}">
      <dgm:prSet/>
      <dgm:spPr/>
      <dgm:t>
        <a:bodyPr/>
        <a:lstStyle/>
        <a:p>
          <a:endParaRPr lang="zh-CN" altLang="en-US"/>
        </a:p>
      </dgm:t>
    </dgm:pt>
    <dgm:pt modelId="{D8B77E48-EE50-4439-BBBA-EA8960741489}" type="sibTrans" cxnId="{B89CB05F-62D0-4C4B-9CF0-4EA067BAB212}">
      <dgm:prSet/>
      <dgm:spPr/>
      <dgm:t>
        <a:bodyPr/>
        <a:lstStyle/>
        <a:p>
          <a:endParaRPr lang="zh-CN" altLang="en-US"/>
        </a:p>
      </dgm:t>
    </dgm:pt>
    <dgm:pt modelId="{C71D9A5C-C745-48C5-9780-748A767AE308}">
      <dgm:prSet phldrT="[文本]"/>
      <dgm:spPr/>
      <dgm:t>
        <a:bodyPr/>
        <a:lstStyle/>
        <a:p>
          <a:r>
            <a:rPr lang="en-US" altLang="zh-CN" dirty="0" smtClean="0"/>
            <a:t>3gp</a:t>
          </a:r>
          <a:endParaRPr lang="zh-CN" altLang="en-US" dirty="0"/>
        </a:p>
      </dgm:t>
    </dgm:pt>
    <dgm:pt modelId="{90FDE9BA-C2A7-439B-911F-2B62245B6EC9}" type="parTrans" cxnId="{7E757C48-1226-463B-B441-1974BE8F3CA0}">
      <dgm:prSet/>
      <dgm:spPr/>
      <dgm:t>
        <a:bodyPr/>
        <a:lstStyle/>
        <a:p>
          <a:endParaRPr lang="zh-CN" altLang="en-US"/>
        </a:p>
      </dgm:t>
    </dgm:pt>
    <dgm:pt modelId="{57822FDE-ED6B-45E3-A0A2-B84C68786C7B}" type="sibTrans" cxnId="{7E757C48-1226-463B-B441-1974BE8F3CA0}">
      <dgm:prSet/>
      <dgm:spPr/>
      <dgm:t>
        <a:bodyPr/>
        <a:lstStyle/>
        <a:p>
          <a:endParaRPr lang="zh-CN" altLang="en-US"/>
        </a:p>
      </dgm:t>
    </dgm:pt>
    <dgm:pt modelId="{EE4697A0-5B06-4D3F-8E28-4C92D3221130}">
      <dgm:prSet phldrT="[文本]"/>
      <dgm:spPr/>
      <dgm:t>
        <a:bodyPr/>
        <a:lstStyle/>
        <a:p>
          <a:r>
            <a:rPr lang="en-US" altLang="zh-CN" dirty="0" err="1" smtClean="0"/>
            <a:t>aac</a:t>
          </a:r>
          <a:endParaRPr lang="zh-CN" altLang="en-US" dirty="0"/>
        </a:p>
      </dgm:t>
    </dgm:pt>
    <dgm:pt modelId="{B6A1288D-A189-485E-843F-EC9047AA2767}" type="parTrans" cxnId="{78D4A677-0565-489D-83F2-4ACC490D8FB1}">
      <dgm:prSet/>
      <dgm:spPr/>
      <dgm:t>
        <a:bodyPr/>
        <a:lstStyle/>
        <a:p>
          <a:endParaRPr lang="zh-CN" altLang="en-US"/>
        </a:p>
      </dgm:t>
    </dgm:pt>
    <dgm:pt modelId="{4DE67A75-D8DE-4DF1-8504-C185861E1386}" type="sibTrans" cxnId="{78D4A677-0565-489D-83F2-4ACC490D8FB1}">
      <dgm:prSet/>
      <dgm:spPr/>
      <dgm:t>
        <a:bodyPr/>
        <a:lstStyle/>
        <a:p>
          <a:endParaRPr lang="zh-CN" altLang="en-US"/>
        </a:p>
      </dgm:t>
    </dgm:pt>
    <dgm:pt modelId="{8FF29954-9147-495D-B65B-2C987CB240C9}">
      <dgm:prSet phldrT="[文本]"/>
      <dgm:spPr/>
      <dgm:t>
        <a:bodyPr/>
        <a:lstStyle/>
        <a:p>
          <a:r>
            <a:rPr lang="en-US" altLang="zh-CN" dirty="0" smtClean="0"/>
            <a:t>m4c</a:t>
          </a:r>
          <a:endParaRPr lang="zh-CN" altLang="en-US" dirty="0"/>
        </a:p>
      </dgm:t>
    </dgm:pt>
    <dgm:pt modelId="{AB605023-E59D-40BB-89A6-7FB44DF62CC7}" type="parTrans" cxnId="{3285BE61-1B33-4CDE-A276-D30FB200E665}">
      <dgm:prSet/>
      <dgm:spPr/>
      <dgm:t>
        <a:bodyPr/>
        <a:lstStyle/>
        <a:p>
          <a:endParaRPr lang="zh-CN" altLang="en-US"/>
        </a:p>
      </dgm:t>
    </dgm:pt>
    <dgm:pt modelId="{A356993F-5334-4B8B-B0DE-DB46F46A1FA5}" type="sibTrans" cxnId="{3285BE61-1B33-4CDE-A276-D30FB200E665}">
      <dgm:prSet/>
      <dgm:spPr/>
      <dgm:t>
        <a:bodyPr/>
        <a:lstStyle/>
        <a:p>
          <a:endParaRPr lang="zh-CN" altLang="en-US"/>
        </a:p>
      </dgm:t>
    </dgm:pt>
    <dgm:pt modelId="{73369CA4-793B-4EE0-9836-32C79D5F15A2}" type="pres">
      <dgm:prSet presAssocID="{CD5B004F-231D-470E-A724-3169FB81B25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76A4A4-28F0-4AF3-9424-BF53EAAF2638}" type="pres">
      <dgm:prSet presAssocID="{3DC7C4DF-E908-42A5-8583-B0B42CE9D829}" presName="root" presStyleCnt="0"/>
      <dgm:spPr/>
    </dgm:pt>
    <dgm:pt modelId="{60362E99-7939-4B5F-BAD5-FC07BC7CD2EC}" type="pres">
      <dgm:prSet presAssocID="{3DC7C4DF-E908-42A5-8583-B0B42CE9D829}" presName="rootComposite" presStyleCnt="0"/>
      <dgm:spPr/>
    </dgm:pt>
    <dgm:pt modelId="{2B5B0187-E486-49EF-B7B5-41451D2B26D6}" type="pres">
      <dgm:prSet presAssocID="{3DC7C4DF-E908-42A5-8583-B0B42CE9D829}" presName="rootText" presStyleLbl="node1" presStyleIdx="0" presStyleCnt="2"/>
      <dgm:spPr/>
    </dgm:pt>
    <dgm:pt modelId="{6E9EB6AB-F7E6-4B6F-B6E0-0E47B120220C}" type="pres">
      <dgm:prSet presAssocID="{3DC7C4DF-E908-42A5-8583-B0B42CE9D829}" presName="rootConnector" presStyleLbl="node1" presStyleIdx="0" presStyleCnt="2"/>
      <dgm:spPr/>
    </dgm:pt>
    <dgm:pt modelId="{A8C716C9-2C38-43FF-867C-2FA616B7406D}" type="pres">
      <dgm:prSet presAssocID="{3DC7C4DF-E908-42A5-8583-B0B42CE9D829}" presName="childShape" presStyleCnt="0"/>
      <dgm:spPr/>
    </dgm:pt>
    <dgm:pt modelId="{81936044-E858-4A7B-9447-F6BF4C39FDBD}" type="pres">
      <dgm:prSet presAssocID="{ADC2081C-B8E7-44FD-8DE2-99E095C7D864}" presName="Name13" presStyleLbl="parChTrans1D2" presStyleIdx="0" presStyleCnt="8"/>
      <dgm:spPr/>
    </dgm:pt>
    <dgm:pt modelId="{0F65EE9D-0829-4529-A8BB-31EFDBD374E4}" type="pres">
      <dgm:prSet presAssocID="{674C49BA-946C-46CF-8DCD-4BB7C5F07C4E}" presName="childText" presStyleLbl="bgAcc1" presStyleIdx="0" presStyleCnt="8">
        <dgm:presLayoutVars>
          <dgm:bulletEnabled val="1"/>
        </dgm:presLayoutVars>
      </dgm:prSet>
      <dgm:spPr/>
    </dgm:pt>
    <dgm:pt modelId="{704BCF23-1747-4A82-9A3B-FD01482F3FEF}" type="pres">
      <dgm:prSet presAssocID="{202D7279-C40B-4D60-8CDC-D1CA92D8E00B}" presName="Name13" presStyleLbl="parChTrans1D2" presStyleIdx="1" presStyleCnt="8"/>
      <dgm:spPr/>
    </dgm:pt>
    <dgm:pt modelId="{FC253617-C189-4879-8347-528612449F3E}" type="pres">
      <dgm:prSet presAssocID="{81AF948B-72BC-4478-9863-86EAEBDBAAF0}" presName="childText" presStyleLbl="bgAcc1" presStyleIdx="1" presStyleCnt="8">
        <dgm:presLayoutVars>
          <dgm:bulletEnabled val="1"/>
        </dgm:presLayoutVars>
      </dgm:prSet>
      <dgm:spPr/>
    </dgm:pt>
    <dgm:pt modelId="{9F283C57-3603-4E6D-AAEF-3C3DF7FCF7CE}" type="pres">
      <dgm:prSet presAssocID="{38317EA7-6B2A-4A8C-9847-38C4D296F29A}" presName="Name13" presStyleLbl="parChTrans1D2" presStyleIdx="2" presStyleCnt="8"/>
      <dgm:spPr/>
    </dgm:pt>
    <dgm:pt modelId="{C7CF76BD-33DB-46D3-9E58-A71F46D8DE39}" type="pres">
      <dgm:prSet presAssocID="{20138C4D-5D24-4CA4-BBBA-A2D220ACCD96}" presName="childText" presStyleLbl="bgAcc1" presStyleIdx="2" presStyleCnt="8">
        <dgm:presLayoutVars>
          <dgm:bulletEnabled val="1"/>
        </dgm:presLayoutVars>
      </dgm:prSet>
      <dgm:spPr/>
    </dgm:pt>
    <dgm:pt modelId="{2E083644-BD4E-43A2-9FFA-EADC7C1ECA2C}" type="pres">
      <dgm:prSet presAssocID="{90FDE9BA-C2A7-439B-911F-2B62245B6EC9}" presName="Name13" presStyleLbl="parChTrans1D2" presStyleIdx="3" presStyleCnt="8"/>
      <dgm:spPr/>
    </dgm:pt>
    <dgm:pt modelId="{FEA80FDC-B28F-4EFF-B451-5C1D29653682}" type="pres">
      <dgm:prSet presAssocID="{C71D9A5C-C745-48C5-9780-748A767AE308}" presName="childText" presStyleLbl="bgAcc1" presStyleIdx="3" presStyleCnt="8">
        <dgm:presLayoutVars>
          <dgm:bulletEnabled val="1"/>
        </dgm:presLayoutVars>
      </dgm:prSet>
      <dgm:spPr/>
    </dgm:pt>
    <dgm:pt modelId="{2C348461-074B-4FA2-B539-0CF430F692C1}" type="pres">
      <dgm:prSet presAssocID="{D554A54D-216A-4145-8C10-671D475E3F30}" presName="root" presStyleCnt="0"/>
      <dgm:spPr/>
    </dgm:pt>
    <dgm:pt modelId="{088A60D1-2D37-4A47-BABD-A99E3BE6A55E}" type="pres">
      <dgm:prSet presAssocID="{D554A54D-216A-4145-8C10-671D475E3F30}" presName="rootComposite" presStyleCnt="0"/>
      <dgm:spPr/>
    </dgm:pt>
    <dgm:pt modelId="{EBCCD01C-522F-4CFE-8F52-FFA7F043FE3A}" type="pres">
      <dgm:prSet presAssocID="{D554A54D-216A-4145-8C10-671D475E3F30}" presName="rootText" presStyleLbl="node1" presStyleIdx="1" presStyleCnt="2"/>
      <dgm:spPr/>
    </dgm:pt>
    <dgm:pt modelId="{25FF24A9-B33A-49A7-8D5A-3D3B708573F6}" type="pres">
      <dgm:prSet presAssocID="{D554A54D-216A-4145-8C10-671D475E3F30}" presName="rootConnector" presStyleLbl="node1" presStyleIdx="1" presStyleCnt="2"/>
      <dgm:spPr/>
    </dgm:pt>
    <dgm:pt modelId="{1307EB8F-493B-4929-AC72-C9E0FBC7B31A}" type="pres">
      <dgm:prSet presAssocID="{D554A54D-216A-4145-8C10-671D475E3F30}" presName="childShape" presStyleCnt="0"/>
      <dgm:spPr/>
    </dgm:pt>
    <dgm:pt modelId="{60EFDAC9-0C10-4EA0-AACC-F7A91DF6A490}" type="pres">
      <dgm:prSet presAssocID="{46C212F7-E5F3-4DA9-A0AA-9DE6C1FCF199}" presName="Name13" presStyleLbl="parChTrans1D2" presStyleIdx="4" presStyleCnt="8"/>
      <dgm:spPr/>
    </dgm:pt>
    <dgm:pt modelId="{AAB9825C-2214-4A6B-80B9-D2A406D3B8A9}" type="pres">
      <dgm:prSet presAssocID="{F8EC7534-8BB5-472F-8431-2648CF494ED9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7C4691-762B-4362-A03B-902C01107E74}" type="pres">
      <dgm:prSet presAssocID="{E5577E6E-F019-4183-AEE0-3F0AC18D836D}" presName="Name13" presStyleLbl="parChTrans1D2" presStyleIdx="5" presStyleCnt="8"/>
      <dgm:spPr/>
    </dgm:pt>
    <dgm:pt modelId="{F8889DB7-88C9-46E1-941A-891FE011A480}" type="pres">
      <dgm:prSet presAssocID="{5ACD9698-D0C3-4024-B40B-8B90EA4427B1}" presName="childText" presStyleLbl="bgAcc1" presStyleIdx="5" presStyleCnt="8">
        <dgm:presLayoutVars>
          <dgm:bulletEnabled val="1"/>
        </dgm:presLayoutVars>
      </dgm:prSet>
      <dgm:spPr/>
    </dgm:pt>
    <dgm:pt modelId="{DF3ECEF8-E137-45E2-8617-00F7B1FEC699}" type="pres">
      <dgm:prSet presAssocID="{AB605023-E59D-40BB-89A6-7FB44DF62CC7}" presName="Name13" presStyleLbl="parChTrans1D2" presStyleIdx="6" presStyleCnt="8"/>
      <dgm:spPr/>
    </dgm:pt>
    <dgm:pt modelId="{72F5BE6D-7554-49CC-A8B7-C0313B3E2EE7}" type="pres">
      <dgm:prSet presAssocID="{8FF29954-9147-495D-B65B-2C987CB240C9}" presName="childText" presStyleLbl="bgAcc1" presStyleIdx="6" presStyleCnt="8">
        <dgm:presLayoutVars>
          <dgm:bulletEnabled val="1"/>
        </dgm:presLayoutVars>
      </dgm:prSet>
      <dgm:spPr/>
    </dgm:pt>
    <dgm:pt modelId="{C1FB7D70-5DD2-4DBD-A10D-5E933DC2FE2E}" type="pres">
      <dgm:prSet presAssocID="{B6A1288D-A189-485E-843F-EC9047AA2767}" presName="Name13" presStyleLbl="parChTrans1D2" presStyleIdx="7" presStyleCnt="8"/>
      <dgm:spPr/>
    </dgm:pt>
    <dgm:pt modelId="{303B555C-2DA1-4613-BFD5-388785522151}" type="pres">
      <dgm:prSet presAssocID="{EE4697A0-5B06-4D3F-8E28-4C92D3221130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6F40FEBC-3A62-455E-B462-3CEDC5BA5CFF}" srcId="{CD5B004F-231D-470E-A724-3169FB81B253}" destId="{D554A54D-216A-4145-8C10-671D475E3F30}" srcOrd="1" destOrd="0" parTransId="{CB150C57-92E3-47BB-8BA5-49811CD2EBCC}" sibTransId="{234BEB76-56B7-43E5-A259-949DDBBFC14F}"/>
    <dgm:cxn modelId="{B89CB05F-62D0-4C4B-9CF0-4EA067BAB212}" srcId="{3DC7C4DF-E908-42A5-8583-B0B42CE9D829}" destId="{20138C4D-5D24-4CA4-BBBA-A2D220ACCD96}" srcOrd="2" destOrd="0" parTransId="{38317EA7-6B2A-4A8C-9847-38C4D296F29A}" sibTransId="{D8B77E48-EE50-4439-BBBA-EA8960741489}"/>
    <dgm:cxn modelId="{847ADDA0-70B4-442A-B13E-7C84903125A8}" type="presOf" srcId="{B6A1288D-A189-485E-843F-EC9047AA2767}" destId="{C1FB7D70-5DD2-4DBD-A10D-5E933DC2FE2E}" srcOrd="0" destOrd="0" presId="urn:microsoft.com/office/officeart/2005/8/layout/hierarchy3"/>
    <dgm:cxn modelId="{19EF0A93-242F-41C2-A74B-57582408EA2F}" type="presOf" srcId="{D554A54D-216A-4145-8C10-671D475E3F30}" destId="{EBCCD01C-522F-4CFE-8F52-FFA7F043FE3A}" srcOrd="0" destOrd="0" presId="urn:microsoft.com/office/officeart/2005/8/layout/hierarchy3"/>
    <dgm:cxn modelId="{11135CB3-BA3B-4910-837D-9F0763652A47}" type="presOf" srcId="{E5577E6E-F019-4183-AEE0-3F0AC18D836D}" destId="{B97C4691-762B-4362-A03B-902C01107E74}" srcOrd="0" destOrd="0" presId="urn:microsoft.com/office/officeart/2005/8/layout/hierarchy3"/>
    <dgm:cxn modelId="{8AE722DA-ED8E-4DA1-B4F5-33649EF8AD44}" type="presOf" srcId="{674C49BA-946C-46CF-8DCD-4BB7C5F07C4E}" destId="{0F65EE9D-0829-4529-A8BB-31EFDBD374E4}" srcOrd="0" destOrd="0" presId="urn:microsoft.com/office/officeart/2005/8/layout/hierarchy3"/>
    <dgm:cxn modelId="{5153803D-C1B3-49CF-87D3-8B83BCB5BB56}" srcId="{CD5B004F-231D-470E-A724-3169FB81B253}" destId="{3DC7C4DF-E908-42A5-8583-B0B42CE9D829}" srcOrd="0" destOrd="0" parTransId="{43608EEF-48E6-4752-931D-3B088297D8FE}" sibTransId="{6BCE9BB3-A784-4763-BBA8-938F071AF5DC}"/>
    <dgm:cxn modelId="{7E757C48-1226-463B-B441-1974BE8F3CA0}" srcId="{3DC7C4DF-E908-42A5-8583-B0B42CE9D829}" destId="{C71D9A5C-C745-48C5-9780-748A767AE308}" srcOrd="3" destOrd="0" parTransId="{90FDE9BA-C2A7-439B-911F-2B62245B6EC9}" sibTransId="{57822FDE-ED6B-45E3-A0A2-B84C68786C7B}"/>
    <dgm:cxn modelId="{0664915B-2258-4198-8841-5A1DF7532B45}" type="presOf" srcId="{81AF948B-72BC-4478-9863-86EAEBDBAAF0}" destId="{FC253617-C189-4879-8347-528612449F3E}" srcOrd="0" destOrd="0" presId="urn:microsoft.com/office/officeart/2005/8/layout/hierarchy3"/>
    <dgm:cxn modelId="{712BB79E-689E-4CA8-8818-A45C9470D0AE}" type="presOf" srcId="{ADC2081C-B8E7-44FD-8DE2-99E095C7D864}" destId="{81936044-E858-4A7B-9447-F6BF4C39FDBD}" srcOrd="0" destOrd="0" presId="urn:microsoft.com/office/officeart/2005/8/layout/hierarchy3"/>
    <dgm:cxn modelId="{D25CD22E-B2CC-4D89-A876-370D7B2761A1}" type="presOf" srcId="{D554A54D-216A-4145-8C10-671D475E3F30}" destId="{25FF24A9-B33A-49A7-8D5A-3D3B708573F6}" srcOrd="1" destOrd="0" presId="urn:microsoft.com/office/officeart/2005/8/layout/hierarchy3"/>
    <dgm:cxn modelId="{398E9BF9-17B6-40EC-82C4-8ED3B7719F4D}" srcId="{D554A54D-216A-4145-8C10-671D475E3F30}" destId="{F8EC7534-8BB5-472F-8431-2648CF494ED9}" srcOrd="0" destOrd="0" parTransId="{46C212F7-E5F3-4DA9-A0AA-9DE6C1FCF199}" sibTransId="{AFABC0DD-703D-4DBB-B093-EA53C51682A1}"/>
    <dgm:cxn modelId="{8B37E6B6-1342-447A-904F-3E8454200206}" type="presOf" srcId="{202D7279-C40B-4D60-8CDC-D1CA92D8E00B}" destId="{704BCF23-1747-4A82-9A3B-FD01482F3FEF}" srcOrd="0" destOrd="0" presId="urn:microsoft.com/office/officeart/2005/8/layout/hierarchy3"/>
    <dgm:cxn modelId="{C19F1EDE-4553-4FDA-9C22-C6899EAFF1C6}" type="presOf" srcId="{8FF29954-9147-495D-B65B-2C987CB240C9}" destId="{72F5BE6D-7554-49CC-A8B7-C0313B3E2EE7}" srcOrd="0" destOrd="0" presId="urn:microsoft.com/office/officeart/2005/8/layout/hierarchy3"/>
    <dgm:cxn modelId="{3285BE61-1B33-4CDE-A276-D30FB200E665}" srcId="{D554A54D-216A-4145-8C10-671D475E3F30}" destId="{8FF29954-9147-495D-B65B-2C987CB240C9}" srcOrd="2" destOrd="0" parTransId="{AB605023-E59D-40BB-89A6-7FB44DF62CC7}" sibTransId="{A356993F-5334-4B8B-B0DE-DB46F46A1FA5}"/>
    <dgm:cxn modelId="{A968BABC-0FA7-4A6C-9D58-473259EADE16}" type="presOf" srcId="{38317EA7-6B2A-4A8C-9847-38C4D296F29A}" destId="{9F283C57-3603-4E6D-AAEF-3C3DF7FCF7CE}" srcOrd="0" destOrd="0" presId="urn:microsoft.com/office/officeart/2005/8/layout/hierarchy3"/>
    <dgm:cxn modelId="{AEE9CB36-678D-40C8-A14A-6FCD1E0226BE}" srcId="{3DC7C4DF-E908-42A5-8583-B0B42CE9D829}" destId="{81AF948B-72BC-4478-9863-86EAEBDBAAF0}" srcOrd="1" destOrd="0" parTransId="{202D7279-C40B-4D60-8CDC-D1CA92D8E00B}" sibTransId="{F9B686BE-66E4-4C94-BD06-551386620E51}"/>
    <dgm:cxn modelId="{1F28281E-6B94-4CF5-B5A6-D988700817DC}" type="presOf" srcId="{C71D9A5C-C745-48C5-9780-748A767AE308}" destId="{FEA80FDC-B28F-4EFF-B451-5C1D29653682}" srcOrd="0" destOrd="0" presId="urn:microsoft.com/office/officeart/2005/8/layout/hierarchy3"/>
    <dgm:cxn modelId="{1465E9B5-FB1B-49CA-A3FA-B8D39B367D16}" type="presOf" srcId="{20138C4D-5D24-4CA4-BBBA-A2D220ACCD96}" destId="{C7CF76BD-33DB-46D3-9E58-A71F46D8DE39}" srcOrd="0" destOrd="0" presId="urn:microsoft.com/office/officeart/2005/8/layout/hierarchy3"/>
    <dgm:cxn modelId="{DB34259D-FF6E-41AB-87B6-CDB4AA4793EC}" type="presOf" srcId="{AB605023-E59D-40BB-89A6-7FB44DF62CC7}" destId="{DF3ECEF8-E137-45E2-8617-00F7B1FEC699}" srcOrd="0" destOrd="0" presId="urn:microsoft.com/office/officeart/2005/8/layout/hierarchy3"/>
    <dgm:cxn modelId="{8A18D7FB-DD54-4A5B-8612-C97903321281}" type="presOf" srcId="{90FDE9BA-C2A7-439B-911F-2B62245B6EC9}" destId="{2E083644-BD4E-43A2-9FFA-EADC7C1ECA2C}" srcOrd="0" destOrd="0" presId="urn:microsoft.com/office/officeart/2005/8/layout/hierarchy3"/>
    <dgm:cxn modelId="{BB11A29A-C054-4FA3-9662-887099E44658}" type="presOf" srcId="{46C212F7-E5F3-4DA9-A0AA-9DE6C1FCF199}" destId="{60EFDAC9-0C10-4EA0-AACC-F7A91DF6A490}" srcOrd="0" destOrd="0" presId="urn:microsoft.com/office/officeart/2005/8/layout/hierarchy3"/>
    <dgm:cxn modelId="{78D4A677-0565-489D-83F2-4ACC490D8FB1}" srcId="{D554A54D-216A-4145-8C10-671D475E3F30}" destId="{EE4697A0-5B06-4D3F-8E28-4C92D3221130}" srcOrd="3" destOrd="0" parTransId="{B6A1288D-A189-485E-843F-EC9047AA2767}" sibTransId="{4DE67A75-D8DE-4DF1-8504-C185861E1386}"/>
    <dgm:cxn modelId="{85B2452D-4FCD-412B-8F9F-BD5D7CEEBF40}" type="presOf" srcId="{3DC7C4DF-E908-42A5-8583-B0B42CE9D829}" destId="{2B5B0187-E486-49EF-B7B5-41451D2B26D6}" srcOrd="0" destOrd="0" presId="urn:microsoft.com/office/officeart/2005/8/layout/hierarchy3"/>
    <dgm:cxn modelId="{C809FF30-68D2-47F0-951F-43D2A8BFAE08}" type="presOf" srcId="{3DC7C4DF-E908-42A5-8583-B0B42CE9D829}" destId="{6E9EB6AB-F7E6-4B6F-B6E0-0E47B120220C}" srcOrd="1" destOrd="0" presId="urn:microsoft.com/office/officeart/2005/8/layout/hierarchy3"/>
    <dgm:cxn modelId="{973B590A-FC58-45F7-9A4B-331E67DD41B3}" type="presOf" srcId="{EE4697A0-5B06-4D3F-8E28-4C92D3221130}" destId="{303B555C-2DA1-4613-BFD5-388785522151}" srcOrd="0" destOrd="0" presId="urn:microsoft.com/office/officeart/2005/8/layout/hierarchy3"/>
    <dgm:cxn modelId="{8B463922-8539-4EE0-B0D3-0D0E3E6E67BC}" srcId="{3DC7C4DF-E908-42A5-8583-B0B42CE9D829}" destId="{674C49BA-946C-46CF-8DCD-4BB7C5F07C4E}" srcOrd="0" destOrd="0" parTransId="{ADC2081C-B8E7-44FD-8DE2-99E095C7D864}" sibTransId="{1A3D22DF-37DC-4A19-A290-AB7860451638}"/>
    <dgm:cxn modelId="{6C4AB743-666A-47C2-8742-24FDFB1FB602}" type="presOf" srcId="{CD5B004F-231D-470E-A724-3169FB81B253}" destId="{73369CA4-793B-4EE0-9836-32C79D5F15A2}" srcOrd="0" destOrd="0" presId="urn:microsoft.com/office/officeart/2005/8/layout/hierarchy3"/>
    <dgm:cxn modelId="{F9CD9D81-AAED-4AFA-8FCB-17064E7C88BE}" type="presOf" srcId="{F8EC7534-8BB5-472F-8431-2648CF494ED9}" destId="{AAB9825C-2214-4A6B-80B9-D2A406D3B8A9}" srcOrd="0" destOrd="0" presId="urn:microsoft.com/office/officeart/2005/8/layout/hierarchy3"/>
    <dgm:cxn modelId="{BA2B8664-47EA-44AE-AE82-B44F04CAB909}" srcId="{D554A54D-216A-4145-8C10-671D475E3F30}" destId="{5ACD9698-D0C3-4024-B40B-8B90EA4427B1}" srcOrd="1" destOrd="0" parTransId="{E5577E6E-F019-4183-AEE0-3F0AC18D836D}" sibTransId="{B2C38AB0-2CA1-4C44-BDB4-64D29F29336C}"/>
    <dgm:cxn modelId="{43764446-926A-4CE2-A018-E892154E4E77}" type="presOf" srcId="{5ACD9698-D0C3-4024-B40B-8B90EA4427B1}" destId="{F8889DB7-88C9-46E1-941A-891FE011A480}" srcOrd="0" destOrd="0" presId="urn:microsoft.com/office/officeart/2005/8/layout/hierarchy3"/>
    <dgm:cxn modelId="{9BB03882-DF4A-48F8-9811-AB45CB421735}" type="presParOf" srcId="{73369CA4-793B-4EE0-9836-32C79D5F15A2}" destId="{F476A4A4-28F0-4AF3-9424-BF53EAAF2638}" srcOrd="0" destOrd="0" presId="urn:microsoft.com/office/officeart/2005/8/layout/hierarchy3"/>
    <dgm:cxn modelId="{174448A4-3ABA-4518-AE5A-DFE883823F47}" type="presParOf" srcId="{F476A4A4-28F0-4AF3-9424-BF53EAAF2638}" destId="{60362E99-7939-4B5F-BAD5-FC07BC7CD2EC}" srcOrd="0" destOrd="0" presId="urn:microsoft.com/office/officeart/2005/8/layout/hierarchy3"/>
    <dgm:cxn modelId="{1DD06E5D-8BC1-489B-B35B-55B863E993BF}" type="presParOf" srcId="{60362E99-7939-4B5F-BAD5-FC07BC7CD2EC}" destId="{2B5B0187-E486-49EF-B7B5-41451D2B26D6}" srcOrd="0" destOrd="0" presId="urn:microsoft.com/office/officeart/2005/8/layout/hierarchy3"/>
    <dgm:cxn modelId="{DC7A51EB-DDB5-4265-BE66-7FDBB73C68DF}" type="presParOf" srcId="{60362E99-7939-4B5F-BAD5-FC07BC7CD2EC}" destId="{6E9EB6AB-F7E6-4B6F-B6E0-0E47B120220C}" srcOrd="1" destOrd="0" presId="urn:microsoft.com/office/officeart/2005/8/layout/hierarchy3"/>
    <dgm:cxn modelId="{7943E51F-3388-44A0-83FF-BDC8DACD9ABC}" type="presParOf" srcId="{F476A4A4-28F0-4AF3-9424-BF53EAAF2638}" destId="{A8C716C9-2C38-43FF-867C-2FA616B7406D}" srcOrd="1" destOrd="0" presId="urn:microsoft.com/office/officeart/2005/8/layout/hierarchy3"/>
    <dgm:cxn modelId="{41BFAE07-D854-4514-90D8-69BA6701E68C}" type="presParOf" srcId="{A8C716C9-2C38-43FF-867C-2FA616B7406D}" destId="{81936044-E858-4A7B-9447-F6BF4C39FDBD}" srcOrd="0" destOrd="0" presId="urn:microsoft.com/office/officeart/2005/8/layout/hierarchy3"/>
    <dgm:cxn modelId="{BAC7A3AC-9F2B-4339-BDAF-4A138EEED8CA}" type="presParOf" srcId="{A8C716C9-2C38-43FF-867C-2FA616B7406D}" destId="{0F65EE9D-0829-4529-A8BB-31EFDBD374E4}" srcOrd="1" destOrd="0" presId="urn:microsoft.com/office/officeart/2005/8/layout/hierarchy3"/>
    <dgm:cxn modelId="{C465D446-8B52-4C15-AB20-0C1DC2DAB5B9}" type="presParOf" srcId="{A8C716C9-2C38-43FF-867C-2FA616B7406D}" destId="{704BCF23-1747-4A82-9A3B-FD01482F3FEF}" srcOrd="2" destOrd="0" presId="urn:microsoft.com/office/officeart/2005/8/layout/hierarchy3"/>
    <dgm:cxn modelId="{99156F5A-EADB-4AF1-ABE5-A3162B0665E3}" type="presParOf" srcId="{A8C716C9-2C38-43FF-867C-2FA616B7406D}" destId="{FC253617-C189-4879-8347-528612449F3E}" srcOrd="3" destOrd="0" presId="urn:microsoft.com/office/officeart/2005/8/layout/hierarchy3"/>
    <dgm:cxn modelId="{30EAAB18-494C-443B-9AB9-E003208D9BED}" type="presParOf" srcId="{A8C716C9-2C38-43FF-867C-2FA616B7406D}" destId="{9F283C57-3603-4E6D-AAEF-3C3DF7FCF7CE}" srcOrd="4" destOrd="0" presId="urn:microsoft.com/office/officeart/2005/8/layout/hierarchy3"/>
    <dgm:cxn modelId="{7112704D-8AE1-45C9-8904-9AC886B8916A}" type="presParOf" srcId="{A8C716C9-2C38-43FF-867C-2FA616B7406D}" destId="{C7CF76BD-33DB-46D3-9E58-A71F46D8DE39}" srcOrd="5" destOrd="0" presId="urn:microsoft.com/office/officeart/2005/8/layout/hierarchy3"/>
    <dgm:cxn modelId="{524315B9-26B8-4FB9-BFFE-ADEC511C774D}" type="presParOf" srcId="{A8C716C9-2C38-43FF-867C-2FA616B7406D}" destId="{2E083644-BD4E-43A2-9FFA-EADC7C1ECA2C}" srcOrd="6" destOrd="0" presId="urn:microsoft.com/office/officeart/2005/8/layout/hierarchy3"/>
    <dgm:cxn modelId="{40A0B421-6007-4094-A402-E678B80CC3E9}" type="presParOf" srcId="{A8C716C9-2C38-43FF-867C-2FA616B7406D}" destId="{FEA80FDC-B28F-4EFF-B451-5C1D29653682}" srcOrd="7" destOrd="0" presId="urn:microsoft.com/office/officeart/2005/8/layout/hierarchy3"/>
    <dgm:cxn modelId="{3A1FBC7E-0AEC-49A5-BDC6-E724E93F0FFD}" type="presParOf" srcId="{73369CA4-793B-4EE0-9836-32C79D5F15A2}" destId="{2C348461-074B-4FA2-B539-0CF430F692C1}" srcOrd="1" destOrd="0" presId="urn:microsoft.com/office/officeart/2005/8/layout/hierarchy3"/>
    <dgm:cxn modelId="{0E598E00-0160-4E14-87C4-60BE7152E2CC}" type="presParOf" srcId="{2C348461-074B-4FA2-B539-0CF430F692C1}" destId="{088A60D1-2D37-4A47-BABD-A99E3BE6A55E}" srcOrd="0" destOrd="0" presId="urn:microsoft.com/office/officeart/2005/8/layout/hierarchy3"/>
    <dgm:cxn modelId="{48DAFE8D-1536-439E-AFF1-7A9252A61974}" type="presParOf" srcId="{088A60D1-2D37-4A47-BABD-A99E3BE6A55E}" destId="{EBCCD01C-522F-4CFE-8F52-FFA7F043FE3A}" srcOrd="0" destOrd="0" presId="urn:microsoft.com/office/officeart/2005/8/layout/hierarchy3"/>
    <dgm:cxn modelId="{FB9DC005-07B5-4045-BC20-9F8B12C79538}" type="presParOf" srcId="{088A60D1-2D37-4A47-BABD-A99E3BE6A55E}" destId="{25FF24A9-B33A-49A7-8D5A-3D3B708573F6}" srcOrd="1" destOrd="0" presId="urn:microsoft.com/office/officeart/2005/8/layout/hierarchy3"/>
    <dgm:cxn modelId="{FA48A9CC-069F-4638-983B-73AE9E964F89}" type="presParOf" srcId="{2C348461-074B-4FA2-B539-0CF430F692C1}" destId="{1307EB8F-493B-4929-AC72-C9E0FBC7B31A}" srcOrd="1" destOrd="0" presId="urn:microsoft.com/office/officeart/2005/8/layout/hierarchy3"/>
    <dgm:cxn modelId="{AD7DE263-50CC-449C-8CE9-ACE3C343770E}" type="presParOf" srcId="{1307EB8F-493B-4929-AC72-C9E0FBC7B31A}" destId="{60EFDAC9-0C10-4EA0-AACC-F7A91DF6A490}" srcOrd="0" destOrd="0" presId="urn:microsoft.com/office/officeart/2005/8/layout/hierarchy3"/>
    <dgm:cxn modelId="{E28EC482-A6CD-4A67-8DB0-EE3A98484738}" type="presParOf" srcId="{1307EB8F-493B-4929-AC72-C9E0FBC7B31A}" destId="{AAB9825C-2214-4A6B-80B9-D2A406D3B8A9}" srcOrd="1" destOrd="0" presId="urn:microsoft.com/office/officeart/2005/8/layout/hierarchy3"/>
    <dgm:cxn modelId="{389FBFF9-7D91-4B4D-B92B-A949A80541E9}" type="presParOf" srcId="{1307EB8F-493B-4929-AC72-C9E0FBC7B31A}" destId="{B97C4691-762B-4362-A03B-902C01107E74}" srcOrd="2" destOrd="0" presId="urn:microsoft.com/office/officeart/2005/8/layout/hierarchy3"/>
    <dgm:cxn modelId="{910C93E7-C707-44A2-B786-CBB7FFE93168}" type="presParOf" srcId="{1307EB8F-493B-4929-AC72-C9E0FBC7B31A}" destId="{F8889DB7-88C9-46E1-941A-891FE011A480}" srcOrd="3" destOrd="0" presId="urn:microsoft.com/office/officeart/2005/8/layout/hierarchy3"/>
    <dgm:cxn modelId="{3C6B5EF8-5CC1-4F6A-839C-E34CD0D4CC53}" type="presParOf" srcId="{1307EB8F-493B-4929-AC72-C9E0FBC7B31A}" destId="{DF3ECEF8-E137-45E2-8617-00F7B1FEC699}" srcOrd="4" destOrd="0" presId="urn:microsoft.com/office/officeart/2005/8/layout/hierarchy3"/>
    <dgm:cxn modelId="{B410DC14-A07E-4CEA-9AD1-35F07ABDCB0D}" type="presParOf" srcId="{1307EB8F-493B-4929-AC72-C9E0FBC7B31A}" destId="{72F5BE6D-7554-49CC-A8B7-C0313B3E2EE7}" srcOrd="5" destOrd="0" presId="urn:microsoft.com/office/officeart/2005/8/layout/hierarchy3"/>
    <dgm:cxn modelId="{D6369538-FD97-4478-911C-9CB8142E37F9}" type="presParOf" srcId="{1307EB8F-493B-4929-AC72-C9E0FBC7B31A}" destId="{C1FB7D70-5DD2-4DBD-A10D-5E933DC2FE2E}" srcOrd="6" destOrd="0" presId="urn:microsoft.com/office/officeart/2005/8/layout/hierarchy3"/>
    <dgm:cxn modelId="{38233D56-13C9-4DB4-B451-A4508EAF79D7}" type="presParOf" srcId="{1307EB8F-493B-4929-AC72-C9E0FBC7B31A}" destId="{303B555C-2DA1-4613-BFD5-388785522151}" srcOrd="7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B004F-231D-470E-A724-3169FB81B25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7C4DF-E908-42A5-8583-B0B42CE9D829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43608EEF-48E6-4752-931D-3B088297D8FE}" type="parTrans" cxnId="{5153803D-C1B3-49CF-87D3-8B83BCB5BB56}">
      <dgm:prSet/>
      <dgm:spPr/>
      <dgm:t>
        <a:bodyPr/>
        <a:lstStyle/>
        <a:p>
          <a:endParaRPr lang="zh-CN" altLang="en-US"/>
        </a:p>
      </dgm:t>
    </dgm:pt>
    <dgm:pt modelId="{6BCE9BB3-A784-4763-BBA8-938F071AF5DC}" type="sibTrans" cxnId="{5153803D-C1B3-49CF-87D3-8B83BCB5BB56}">
      <dgm:prSet/>
      <dgm:spPr/>
      <dgm:t>
        <a:bodyPr/>
        <a:lstStyle/>
        <a:p>
          <a:endParaRPr lang="zh-CN" altLang="en-US"/>
        </a:p>
      </dgm:t>
    </dgm:pt>
    <dgm:pt modelId="{674C49BA-946C-46CF-8DCD-4BB7C5F07C4E}">
      <dgm:prSet phldrT="[文本]"/>
      <dgm:spPr/>
      <dgm:t>
        <a:bodyPr/>
        <a:lstStyle/>
        <a:p>
          <a:r>
            <a:rPr lang="en-US" altLang="zh-CN" dirty="0" err="1" smtClean="0"/>
            <a:t>flv</a:t>
          </a:r>
          <a:endParaRPr lang="zh-CN" altLang="en-US" dirty="0"/>
        </a:p>
      </dgm:t>
    </dgm:pt>
    <dgm:pt modelId="{ADC2081C-B8E7-44FD-8DE2-99E095C7D864}" type="parTrans" cxnId="{8B463922-8539-4EE0-B0D3-0D0E3E6E67BC}">
      <dgm:prSet/>
      <dgm:spPr/>
      <dgm:t>
        <a:bodyPr/>
        <a:lstStyle/>
        <a:p>
          <a:endParaRPr lang="zh-CN" altLang="en-US"/>
        </a:p>
      </dgm:t>
    </dgm:pt>
    <dgm:pt modelId="{1A3D22DF-37DC-4A19-A290-AB7860451638}" type="sibTrans" cxnId="{8B463922-8539-4EE0-B0D3-0D0E3E6E67BC}">
      <dgm:prSet/>
      <dgm:spPr/>
      <dgm:t>
        <a:bodyPr/>
        <a:lstStyle/>
        <a:p>
          <a:endParaRPr lang="zh-CN" altLang="en-US"/>
        </a:p>
      </dgm:t>
    </dgm:pt>
    <dgm:pt modelId="{D554A54D-216A-4145-8C10-671D475E3F30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声音</a:t>
          </a:r>
          <a:endParaRPr lang="zh-CN" altLang="en-US" dirty="0"/>
        </a:p>
      </dgm:t>
    </dgm:pt>
    <dgm:pt modelId="{CB150C57-92E3-47BB-8BA5-49811CD2EBCC}" type="parTrans" cxnId="{6F40FEBC-3A62-455E-B462-3CEDC5BA5CFF}">
      <dgm:prSet/>
      <dgm:spPr/>
      <dgm:t>
        <a:bodyPr/>
        <a:lstStyle/>
        <a:p>
          <a:endParaRPr lang="zh-CN" altLang="en-US"/>
        </a:p>
      </dgm:t>
    </dgm:pt>
    <dgm:pt modelId="{234BEB76-56B7-43E5-A259-949DDBBFC14F}" type="sibTrans" cxnId="{6F40FEBC-3A62-455E-B462-3CEDC5BA5CFF}">
      <dgm:prSet/>
      <dgm:spPr/>
      <dgm:t>
        <a:bodyPr/>
        <a:lstStyle/>
        <a:p>
          <a:endParaRPr lang="zh-CN" altLang="en-US"/>
        </a:p>
      </dgm:t>
    </dgm:pt>
    <dgm:pt modelId="{F8EC7534-8BB5-472F-8431-2648CF494ED9}">
      <dgm:prSet phldrT="[文本]"/>
      <dgm:spPr/>
      <dgm:t>
        <a:bodyPr/>
        <a:lstStyle/>
        <a:p>
          <a:r>
            <a:rPr lang="en-US" altLang="zh-CN" dirty="0" err="1" smtClean="0"/>
            <a:t>flv</a:t>
          </a:r>
          <a:endParaRPr lang="zh-CN" altLang="en-US" dirty="0"/>
        </a:p>
      </dgm:t>
    </dgm:pt>
    <dgm:pt modelId="{46C212F7-E5F3-4DA9-A0AA-9DE6C1FCF199}" type="parTrans" cxnId="{398E9BF9-17B6-40EC-82C4-8ED3B7719F4D}">
      <dgm:prSet/>
      <dgm:spPr/>
      <dgm:t>
        <a:bodyPr/>
        <a:lstStyle/>
        <a:p>
          <a:endParaRPr lang="zh-CN" altLang="en-US"/>
        </a:p>
      </dgm:t>
    </dgm:pt>
    <dgm:pt modelId="{AFABC0DD-703D-4DBB-B093-EA53C51682A1}" type="sibTrans" cxnId="{398E9BF9-17B6-40EC-82C4-8ED3B7719F4D}">
      <dgm:prSet/>
      <dgm:spPr/>
      <dgm:t>
        <a:bodyPr/>
        <a:lstStyle/>
        <a:p>
          <a:endParaRPr lang="zh-CN" altLang="en-US"/>
        </a:p>
      </dgm:t>
    </dgm:pt>
    <dgm:pt modelId="{73369CA4-793B-4EE0-9836-32C79D5F15A2}" type="pres">
      <dgm:prSet presAssocID="{CD5B004F-231D-470E-A724-3169FB81B25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76A4A4-28F0-4AF3-9424-BF53EAAF2638}" type="pres">
      <dgm:prSet presAssocID="{3DC7C4DF-E908-42A5-8583-B0B42CE9D829}" presName="root" presStyleCnt="0"/>
      <dgm:spPr/>
    </dgm:pt>
    <dgm:pt modelId="{60362E99-7939-4B5F-BAD5-FC07BC7CD2EC}" type="pres">
      <dgm:prSet presAssocID="{3DC7C4DF-E908-42A5-8583-B0B42CE9D829}" presName="rootComposite" presStyleCnt="0"/>
      <dgm:spPr/>
    </dgm:pt>
    <dgm:pt modelId="{2B5B0187-E486-49EF-B7B5-41451D2B26D6}" type="pres">
      <dgm:prSet presAssocID="{3DC7C4DF-E908-42A5-8583-B0B42CE9D829}" presName="rootText" presStyleLbl="node1" presStyleIdx="0" presStyleCnt="2"/>
      <dgm:spPr/>
    </dgm:pt>
    <dgm:pt modelId="{6E9EB6AB-F7E6-4B6F-B6E0-0E47B120220C}" type="pres">
      <dgm:prSet presAssocID="{3DC7C4DF-E908-42A5-8583-B0B42CE9D829}" presName="rootConnector" presStyleLbl="node1" presStyleIdx="0" presStyleCnt="2"/>
      <dgm:spPr/>
    </dgm:pt>
    <dgm:pt modelId="{A8C716C9-2C38-43FF-867C-2FA616B7406D}" type="pres">
      <dgm:prSet presAssocID="{3DC7C4DF-E908-42A5-8583-B0B42CE9D829}" presName="childShape" presStyleCnt="0"/>
      <dgm:spPr/>
    </dgm:pt>
    <dgm:pt modelId="{81936044-E858-4A7B-9447-F6BF4C39FDBD}" type="pres">
      <dgm:prSet presAssocID="{ADC2081C-B8E7-44FD-8DE2-99E095C7D864}" presName="Name13" presStyleLbl="parChTrans1D2" presStyleIdx="0" presStyleCnt="2"/>
      <dgm:spPr/>
    </dgm:pt>
    <dgm:pt modelId="{0F65EE9D-0829-4529-A8BB-31EFDBD374E4}" type="pres">
      <dgm:prSet presAssocID="{674C49BA-946C-46CF-8DCD-4BB7C5F07C4E}" presName="childText" presStyleLbl="bgAcc1" presStyleIdx="0" presStyleCnt="2">
        <dgm:presLayoutVars>
          <dgm:bulletEnabled val="1"/>
        </dgm:presLayoutVars>
      </dgm:prSet>
      <dgm:spPr/>
    </dgm:pt>
    <dgm:pt modelId="{2C348461-074B-4FA2-B539-0CF430F692C1}" type="pres">
      <dgm:prSet presAssocID="{D554A54D-216A-4145-8C10-671D475E3F30}" presName="root" presStyleCnt="0"/>
      <dgm:spPr/>
    </dgm:pt>
    <dgm:pt modelId="{088A60D1-2D37-4A47-BABD-A99E3BE6A55E}" type="pres">
      <dgm:prSet presAssocID="{D554A54D-216A-4145-8C10-671D475E3F30}" presName="rootComposite" presStyleCnt="0"/>
      <dgm:spPr/>
    </dgm:pt>
    <dgm:pt modelId="{EBCCD01C-522F-4CFE-8F52-FFA7F043FE3A}" type="pres">
      <dgm:prSet presAssocID="{D554A54D-216A-4145-8C10-671D475E3F30}" presName="rootText" presStyleLbl="node1" presStyleIdx="1" presStyleCnt="2"/>
      <dgm:spPr/>
    </dgm:pt>
    <dgm:pt modelId="{25FF24A9-B33A-49A7-8D5A-3D3B708573F6}" type="pres">
      <dgm:prSet presAssocID="{D554A54D-216A-4145-8C10-671D475E3F30}" presName="rootConnector" presStyleLbl="node1" presStyleIdx="1" presStyleCnt="2"/>
      <dgm:spPr/>
    </dgm:pt>
    <dgm:pt modelId="{1307EB8F-493B-4929-AC72-C9E0FBC7B31A}" type="pres">
      <dgm:prSet presAssocID="{D554A54D-216A-4145-8C10-671D475E3F30}" presName="childShape" presStyleCnt="0"/>
      <dgm:spPr/>
    </dgm:pt>
    <dgm:pt modelId="{60EFDAC9-0C10-4EA0-AACC-F7A91DF6A490}" type="pres">
      <dgm:prSet presAssocID="{46C212F7-E5F3-4DA9-A0AA-9DE6C1FCF199}" presName="Name13" presStyleLbl="parChTrans1D2" presStyleIdx="1" presStyleCnt="2"/>
      <dgm:spPr/>
    </dgm:pt>
    <dgm:pt modelId="{AAB9825C-2214-4A6B-80B9-D2A406D3B8A9}" type="pres">
      <dgm:prSet presAssocID="{F8EC7534-8BB5-472F-8431-2648CF494ED9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40FEBC-3A62-455E-B462-3CEDC5BA5CFF}" srcId="{CD5B004F-231D-470E-A724-3169FB81B253}" destId="{D554A54D-216A-4145-8C10-671D475E3F30}" srcOrd="1" destOrd="0" parTransId="{CB150C57-92E3-47BB-8BA5-49811CD2EBCC}" sibTransId="{234BEB76-56B7-43E5-A259-949DDBBFC14F}"/>
    <dgm:cxn modelId="{398E9BF9-17B6-40EC-82C4-8ED3B7719F4D}" srcId="{D554A54D-216A-4145-8C10-671D475E3F30}" destId="{F8EC7534-8BB5-472F-8431-2648CF494ED9}" srcOrd="0" destOrd="0" parTransId="{46C212F7-E5F3-4DA9-A0AA-9DE6C1FCF199}" sibTransId="{AFABC0DD-703D-4DBB-B093-EA53C51682A1}"/>
    <dgm:cxn modelId="{8742D363-32EC-45E6-85D8-37672C78E22C}" type="presOf" srcId="{F8EC7534-8BB5-472F-8431-2648CF494ED9}" destId="{AAB9825C-2214-4A6B-80B9-D2A406D3B8A9}" srcOrd="0" destOrd="0" presId="urn:microsoft.com/office/officeart/2005/8/layout/hierarchy3"/>
    <dgm:cxn modelId="{A1DC6635-CA2F-4141-8F86-70949ED58A78}" type="presOf" srcId="{3DC7C4DF-E908-42A5-8583-B0B42CE9D829}" destId="{6E9EB6AB-F7E6-4B6F-B6E0-0E47B120220C}" srcOrd="1" destOrd="0" presId="urn:microsoft.com/office/officeart/2005/8/layout/hierarchy3"/>
    <dgm:cxn modelId="{81D3E3C9-91F6-45E3-A5ED-15AA4FEF556F}" type="presOf" srcId="{674C49BA-946C-46CF-8DCD-4BB7C5F07C4E}" destId="{0F65EE9D-0829-4529-A8BB-31EFDBD374E4}" srcOrd="0" destOrd="0" presId="urn:microsoft.com/office/officeart/2005/8/layout/hierarchy3"/>
    <dgm:cxn modelId="{5153803D-C1B3-49CF-87D3-8B83BCB5BB56}" srcId="{CD5B004F-231D-470E-A724-3169FB81B253}" destId="{3DC7C4DF-E908-42A5-8583-B0B42CE9D829}" srcOrd="0" destOrd="0" parTransId="{43608EEF-48E6-4752-931D-3B088297D8FE}" sibTransId="{6BCE9BB3-A784-4763-BBA8-938F071AF5DC}"/>
    <dgm:cxn modelId="{875A409E-9CAF-4827-AED9-D6B0CDE38AEC}" type="presOf" srcId="{3DC7C4DF-E908-42A5-8583-B0B42CE9D829}" destId="{2B5B0187-E486-49EF-B7B5-41451D2B26D6}" srcOrd="0" destOrd="0" presId="urn:microsoft.com/office/officeart/2005/8/layout/hierarchy3"/>
    <dgm:cxn modelId="{0446E595-6D42-4F4A-8B74-281FE4DF52D6}" type="presOf" srcId="{CD5B004F-231D-470E-A724-3169FB81B253}" destId="{73369CA4-793B-4EE0-9836-32C79D5F15A2}" srcOrd="0" destOrd="0" presId="urn:microsoft.com/office/officeart/2005/8/layout/hierarchy3"/>
    <dgm:cxn modelId="{3B8741BB-E605-41B0-8D83-10D5AE10D7FA}" type="presOf" srcId="{ADC2081C-B8E7-44FD-8DE2-99E095C7D864}" destId="{81936044-E858-4A7B-9447-F6BF4C39FDBD}" srcOrd="0" destOrd="0" presId="urn:microsoft.com/office/officeart/2005/8/layout/hierarchy3"/>
    <dgm:cxn modelId="{FEF76BD4-BC14-4751-B7EF-B0BE7659B4E7}" type="presOf" srcId="{D554A54D-216A-4145-8C10-671D475E3F30}" destId="{25FF24A9-B33A-49A7-8D5A-3D3B708573F6}" srcOrd="1" destOrd="0" presId="urn:microsoft.com/office/officeart/2005/8/layout/hierarchy3"/>
    <dgm:cxn modelId="{EFE1A0C9-A211-46ED-95AF-B7CE170D5744}" type="presOf" srcId="{D554A54D-216A-4145-8C10-671D475E3F30}" destId="{EBCCD01C-522F-4CFE-8F52-FFA7F043FE3A}" srcOrd="0" destOrd="0" presId="urn:microsoft.com/office/officeart/2005/8/layout/hierarchy3"/>
    <dgm:cxn modelId="{815D846F-49FD-4681-8871-0A4321387F87}" type="presOf" srcId="{46C212F7-E5F3-4DA9-A0AA-9DE6C1FCF199}" destId="{60EFDAC9-0C10-4EA0-AACC-F7A91DF6A490}" srcOrd="0" destOrd="0" presId="urn:microsoft.com/office/officeart/2005/8/layout/hierarchy3"/>
    <dgm:cxn modelId="{8B463922-8539-4EE0-B0D3-0D0E3E6E67BC}" srcId="{3DC7C4DF-E908-42A5-8583-B0B42CE9D829}" destId="{674C49BA-946C-46CF-8DCD-4BB7C5F07C4E}" srcOrd="0" destOrd="0" parTransId="{ADC2081C-B8E7-44FD-8DE2-99E095C7D864}" sibTransId="{1A3D22DF-37DC-4A19-A290-AB7860451638}"/>
    <dgm:cxn modelId="{5C646ED1-07E9-4072-AC26-B77328B1A427}" type="presParOf" srcId="{73369CA4-793B-4EE0-9836-32C79D5F15A2}" destId="{F476A4A4-28F0-4AF3-9424-BF53EAAF2638}" srcOrd="0" destOrd="0" presId="urn:microsoft.com/office/officeart/2005/8/layout/hierarchy3"/>
    <dgm:cxn modelId="{8717F709-5719-4FB2-A6E1-086F0B8A5E7D}" type="presParOf" srcId="{F476A4A4-28F0-4AF3-9424-BF53EAAF2638}" destId="{60362E99-7939-4B5F-BAD5-FC07BC7CD2EC}" srcOrd="0" destOrd="0" presId="urn:microsoft.com/office/officeart/2005/8/layout/hierarchy3"/>
    <dgm:cxn modelId="{CEC65AC4-FD59-467D-9674-FF4865BA0B4B}" type="presParOf" srcId="{60362E99-7939-4B5F-BAD5-FC07BC7CD2EC}" destId="{2B5B0187-E486-49EF-B7B5-41451D2B26D6}" srcOrd="0" destOrd="0" presId="urn:microsoft.com/office/officeart/2005/8/layout/hierarchy3"/>
    <dgm:cxn modelId="{0ECF851A-D126-40CD-8EC3-6DCEAAFDDDBF}" type="presParOf" srcId="{60362E99-7939-4B5F-BAD5-FC07BC7CD2EC}" destId="{6E9EB6AB-F7E6-4B6F-B6E0-0E47B120220C}" srcOrd="1" destOrd="0" presId="urn:microsoft.com/office/officeart/2005/8/layout/hierarchy3"/>
    <dgm:cxn modelId="{F160EA22-2635-436B-A790-F15A65B05B63}" type="presParOf" srcId="{F476A4A4-28F0-4AF3-9424-BF53EAAF2638}" destId="{A8C716C9-2C38-43FF-867C-2FA616B7406D}" srcOrd="1" destOrd="0" presId="urn:microsoft.com/office/officeart/2005/8/layout/hierarchy3"/>
    <dgm:cxn modelId="{FA0A99C3-5842-460A-8551-154E120142F8}" type="presParOf" srcId="{A8C716C9-2C38-43FF-867C-2FA616B7406D}" destId="{81936044-E858-4A7B-9447-F6BF4C39FDBD}" srcOrd="0" destOrd="0" presId="urn:microsoft.com/office/officeart/2005/8/layout/hierarchy3"/>
    <dgm:cxn modelId="{9C95A0D5-62CC-45A0-B9C3-BFA886BBE9A3}" type="presParOf" srcId="{A8C716C9-2C38-43FF-867C-2FA616B7406D}" destId="{0F65EE9D-0829-4529-A8BB-31EFDBD374E4}" srcOrd="1" destOrd="0" presId="urn:microsoft.com/office/officeart/2005/8/layout/hierarchy3"/>
    <dgm:cxn modelId="{A9489AC5-84DF-4C4A-A28F-8B88112F0838}" type="presParOf" srcId="{73369CA4-793B-4EE0-9836-32C79D5F15A2}" destId="{2C348461-074B-4FA2-B539-0CF430F692C1}" srcOrd="1" destOrd="0" presId="urn:microsoft.com/office/officeart/2005/8/layout/hierarchy3"/>
    <dgm:cxn modelId="{F2B0B737-F328-42E8-A917-174E3AAD78B7}" type="presParOf" srcId="{2C348461-074B-4FA2-B539-0CF430F692C1}" destId="{088A60D1-2D37-4A47-BABD-A99E3BE6A55E}" srcOrd="0" destOrd="0" presId="urn:microsoft.com/office/officeart/2005/8/layout/hierarchy3"/>
    <dgm:cxn modelId="{C94361F4-56B8-4172-8291-0C07F7C8F12C}" type="presParOf" srcId="{088A60D1-2D37-4A47-BABD-A99E3BE6A55E}" destId="{EBCCD01C-522F-4CFE-8F52-FFA7F043FE3A}" srcOrd="0" destOrd="0" presId="urn:microsoft.com/office/officeart/2005/8/layout/hierarchy3"/>
    <dgm:cxn modelId="{AB57E36D-FE27-4475-82E9-748E5B8C41E8}" type="presParOf" srcId="{088A60D1-2D37-4A47-BABD-A99E3BE6A55E}" destId="{25FF24A9-B33A-49A7-8D5A-3D3B708573F6}" srcOrd="1" destOrd="0" presId="urn:microsoft.com/office/officeart/2005/8/layout/hierarchy3"/>
    <dgm:cxn modelId="{5AC3DE65-5374-41E5-9C37-BCA67BA6E1CB}" type="presParOf" srcId="{2C348461-074B-4FA2-B539-0CF430F692C1}" destId="{1307EB8F-493B-4929-AC72-C9E0FBC7B31A}" srcOrd="1" destOrd="0" presId="urn:microsoft.com/office/officeart/2005/8/layout/hierarchy3"/>
    <dgm:cxn modelId="{DA3AD64E-529A-4D04-A949-D95DA3070D97}" type="presParOf" srcId="{1307EB8F-493B-4929-AC72-C9E0FBC7B31A}" destId="{60EFDAC9-0C10-4EA0-AACC-F7A91DF6A490}" srcOrd="0" destOrd="0" presId="urn:microsoft.com/office/officeart/2005/8/layout/hierarchy3"/>
    <dgm:cxn modelId="{2C302DE2-4837-4581-B853-99E787E7651F}" type="presParOf" srcId="{1307EB8F-493B-4929-AC72-C9E0FBC7B31A}" destId="{AAB9825C-2214-4A6B-80B9-D2A406D3B8A9}" srcOrd="1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E973E-90BF-45D1-AA9F-23E17A65AB1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D019BD-6D63-4E6D-928F-6C4680FDF8E5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zh-CN" altLang="en-US" dirty="0" smtClean="0"/>
            <a:t>连接</a:t>
          </a:r>
          <a:endParaRPr lang="zh-CN" altLang="en-US" dirty="0"/>
        </a:p>
      </dgm:t>
    </dgm:pt>
    <dgm:pt modelId="{38908E70-2A93-475D-993E-BE7B35EA96DF}" type="parTrans" cxnId="{80712B4E-0C24-4BF5-9652-FD850F76272A}">
      <dgm:prSet/>
      <dgm:spPr/>
      <dgm:t>
        <a:bodyPr/>
        <a:lstStyle/>
        <a:p>
          <a:pPr algn="ctr"/>
          <a:endParaRPr lang="zh-CN" altLang="en-US"/>
        </a:p>
      </dgm:t>
    </dgm:pt>
    <dgm:pt modelId="{5A5EFEFC-A288-4845-878B-20020C683019}" type="sibTrans" cxnId="{80712B4E-0C24-4BF5-9652-FD850F76272A}">
      <dgm:prSet/>
      <dgm:spPr/>
      <dgm:t>
        <a:bodyPr/>
        <a:lstStyle/>
        <a:p>
          <a:pPr algn="ctr"/>
          <a:endParaRPr lang="zh-CN" altLang="en-US"/>
        </a:p>
      </dgm:t>
    </dgm:pt>
    <dgm:pt modelId="{AC315B0E-0057-4038-913F-A8347240C407}">
      <dgm:prSet phldrT="[文本]"/>
      <dgm:spPr>
        <a:solidFill>
          <a:srgbClr val="7030A0"/>
        </a:solidFill>
      </dgm:spPr>
      <dgm:t>
        <a:bodyPr/>
        <a:lstStyle/>
        <a:p>
          <a:pPr algn="ctr"/>
          <a:r>
            <a:rPr lang="zh-CN" altLang="en-US" dirty="0" smtClean="0"/>
            <a:t>流</a:t>
          </a:r>
          <a:endParaRPr lang="zh-CN" altLang="en-US" dirty="0"/>
        </a:p>
      </dgm:t>
    </dgm:pt>
    <dgm:pt modelId="{9901C4B2-C38C-4DF3-986A-AAF55786575F}" type="parTrans" cxnId="{36E4BF5F-9929-4134-B0BC-45ABAD1E4BB1}">
      <dgm:prSet/>
      <dgm:spPr/>
      <dgm:t>
        <a:bodyPr/>
        <a:lstStyle/>
        <a:p>
          <a:pPr algn="ctr"/>
          <a:endParaRPr lang="zh-CN" altLang="en-US"/>
        </a:p>
      </dgm:t>
    </dgm:pt>
    <dgm:pt modelId="{F1FFBFF3-374F-4451-9FB2-915123D3EF13}" type="sibTrans" cxnId="{36E4BF5F-9929-4134-B0BC-45ABAD1E4BB1}">
      <dgm:prSet/>
      <dgm:spPr/>
      <dgm:t>
        <a:bodyPr/>
        <a:lstStyle/>
        <a:p>
          <a:pPr algn="ctr"/>
          <a:endParaRPr lang="zh-CN" altLang="en-US"/>
        </a:p>
      </dgm:t>
    </dgm:pt>
    <dgm:pt modelId="{C9DB8640-149D-448F-9B28-11A348C3EE99}">
      <dgm:prSet phldrT="[文本]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dirty="0" smtClean="0"/>
            <a:t>视频</a:t>
          </a:r>
          <a:endParaRPr lang="zh-CN" altLang="en-US" dirty="0"/>
        </a:p>
      </dgm:t>
    </dgm:pt>
    <dgm:pt modelId="{3E092153-2F02-4E8B-A3E1-A00F002DCA9D}" type="parTrans" cxnId="{176A9C6B-E0D2-4C28-9BF3-E5F1A241130F}">
      <dgm:prSet/>
      <dgm:spPr/>
      <dgm:t>
        <a:bodyPr/>
        <a:lstStyle/>
        <a:p>
          <a:pPr algn="ctr"/>
          <a:endParaRPr lang="zh-CN" altLang="en-US"/>
        </a:p>
      </dgm:t>
    </dgm:pt>
    <dgm:pt modelId="{6BC57C6B-5283-46BD-90E7-9E0B956B0328}" type="sibTrans" cxnId="{176A9C6B-E0D2-4C28-9BF3-E5F1A241130F}">
      <dgm:prSet/>
      <dgm:spPr/>
      <dgm:t>
        <a:bodyPr/>
        <a:lstStyle/>
        <a:p>
          <a:pPr algn="ctr"/>
          <a:endParaRPr lang="zh-CN" altLang="en-US"/>
        </a:p>
      </dgm:t>
    </dgm:pt>
    <dgm:pt modelId="{90AFA933-4CC1-48AD-93A8-2D8A320037BE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dirty="0" smtClean="0"/>
            <a:t>声音</a:t>
          </a:r>
          <a:endParaRPr lang="zh-CN" altLang="en-US" dirty="0"/>
        </a:p>
      </dgm:t>
    </dgm:pt>
    <dgm:pt modelId="{2ACA809C-F919-4489-B158-19AF8935C09F}" type="parTrans" cxnId="{4DAEFA40-422B-47DD-8ADB-2A913554504F}">
      <dgm:prSet/>
      <dgm:spPr/>
      <dgm:t>
        <a:bodyPr/>
        <a:lstStyle/>
        <a:p>
          <a:pPr algn="ctr"/>
          <a:endParaRPr lang="zh-CN" altLang="en-US"/>
        </a:p>
      </dgm:t>
    </dgm:pt>
    <dgm:pt modelId="{E92A359A-EBA6-42EC-869E-49AD6B5E823C}" type="sibTrans" cxnId="{4DAEFA40-422B-47DD-8ADB-2A913554504F}">
      <dgm:prSet/>
      <dgm:spPr/>
      <dgm:t>
        <a:bodyPr/>
        <a:lstStyle/>
        <a:p>
          <a:pPr algn="ctr"/>
          <a:endParaRPr lang="zh-CN" altLang="en-US"/>
        </a:p>
      </dgm:t>
    </dgm:pt>
    <dgm:pt modelId="{303720D1-A6B9-4FC1-9AC2-816F4FD87753}">
      <dgm:prSet phldrT="[文本]"/>
      <dgm:spPr>
        <a:solidFill>
          <a:srgbClr val="7030A0"/>
        </a:solidFill>
      </dgm:spPr>
      <dgm:t>
        <a:bodyPr/>
        <a:lstStyle/>
        <a:p>
          <a:pPr algn="ctr"/>
          <a:r>
            <a:rPr lang="zh-CN" altLang="en-US" dirty="0" smtClean="0"/>
            <a:t>流</a:t>
          </a:r>
          <a:endParaRPr lang="zh-CN" altLang="en-US" dirty="0"/>
        </a:p>
      </dgm:t>
    </dgm:pt>
    <dgm:pt modelId="{94A458F9-7CCF-4085-AD0C-2FB54CDEFFF6}" type="parTrans" cxnId="{CEC54D83-C301-4E67-AAC4-B1CAC0DC0CA6}">
      <dgm:prSet/>
      <dgm:spPr/>
      <dgm:t>
        <a:bodyPr/>
        <a:lstStyle/>
        <a:p>
          <a:pPr algn="ctr"/>
          <a:endParaRPr lang="zh-CN" altLang="en-US"/>
        </a:p>
      </dgm:t>
    </dgm:pt>
    <dgm:pt modelId="{FB7A23FD-904B-43BD-AF3F-84D7D2B43E9C}" type="sibTrans" cxnId="{CEC54D83-C301-4E67-AAC4-B1CAC0DC0CA6}">
      <dgm:prSet/>
      <dgm:spPr/>
      <dgm:t>
        <a:bodyPr/>
        <a:lstStyle/>
        <a:p>
          <a:pPr algn="ctr"/>
          <a:endParaRPr lang="zh-CN" altLang="en-US"/>
        </a:p>
      </dgm:t>
    </dgm:pt>
    <dgm:pt modelId="{97E36E80-60D3-455B-9DE3-102D4EDB637A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dirty="0" smtClean="0"/>
            <a:t>声音</a:t>
          </a:r>
          <a:endParaRPr lang="zh-CN" altLang="en-US" dirty="0"/>
        </a:p>
      </dgm:t>
    </dgm:pt>
    <dgm:pt modelId="{3A64A36B-8C0A-452E-AA25-28CD51799F98}" type="parTrans" cxnId="{4BB6589A-AD9A-4C81-9C73-81AC80E0A16C}">
      <dgm:prSet/>
      <dgm:spPr/>
      <dgm:t>
        <a:bodyPr/>
        <a:lstStyle/>
        <a:p>
          <a:pPr algn="ctr"/>
          <a:endParaRPr lang="zh-CN" altLang="en-US"/>
        </a:p>
      </dgm:t>
    </dgm:pt>
    <dgm:pt modelId="{EA9CC297-C330-4D0D-B8DB-85F92C539F4E}" type="sibTrans" cxnId="{4BB6589A-AD9A-4C81-9C73-81AC80E0A16C}">
      <dgm:prSet/>
      <dgm:spPr/>
      <dgm:t>
        <a:bodyPr/>
        <a:lstStyle/>
        <a:p>
          <a:pPr algn="ctr"/>
          <a:endParaRPr lang="zh-CN" altLang="en-US"/>
        </a:p>
      </dgm:t>
    </dgm:pt>
    <dgm:pt modelId="{F1C773FA-0ED0-4470-8F6E-BA5F8F7E2954}" type="pres">
      <dgm:prSet presAssocID="{9ACE973E-90BF-45D1-AA9F-23E17A65AB1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1D3E75-4852-45B6-ADF0-9C1B8A23313A}" type="pres">
      <dgm:prSet presAssocID="{AFD019BD-6D63-4E6D-928F-6C4680FDF8E5}" presName="vertOne" presStyleCnt="0"/>
      <dgm:spPr/>
    </dgm:pt>
    <dgm:pt modelId="{E2A4B37E-C5B2-4B41-AF20-366C1A6D4E39}" type="pres">
      <dgm:prSet presAssocID="{AFD019BD-6D63-4E6D-928F-6C4680FDF8E5}" presName="txOne" presStyleLbl="node0" presStyleIdx="0" presStyleCnt="1">
        <dgm:presLayoutVars>
          <dgm:chPref val="3"/>
        </dgm:presLayoutVars>
      </dgm:prSet>
      <dgm:spPr/>
    </dgm:pt>
    <dgm:pt modelId="{8E02EFBD-981A-4B07-9DF3-61901A0C826D}" type="pres">
      <dgm:prSet presAssocID="{AFD019BD-6D63-4E6D-928F-6C4680FDF8E5}" presName="parTransOne" presStyleCnt="0"/>
      <dgm:spPr/>
    </dgm:pt>
    <dgm:pt modelId="{342698B1-2B97-437E-BF44-2C260142C77E}" type="pres">
      <dgm:prSet presAssocID="{AFD019BD-6D63-4E6D-928F-6C4680FDF8E5}" presName="horzOne" presStyleCnt="0"/>
      <dgm:spPr/>
    </dgm:pt>
    <dgm:pt modelId="{4D28404A-EB62-4817-A165-DD98784F3687}" type="pres">
      <dgm:prSet presAssocID="{AC315B0E-0057-4038-913F-A8347240C407}" presName="vertTwo" presStyleCnt="0"/>
      <dgm:spPr/>
    </dgm:pt>
    <dgm:pt modelId="{50330070-D464-4CB1-9428-7D7B26457886}" type="pres">
      <dgm:prSet presAssocID="{AC315B0E-0057-4038-913F-A8347240C407}" presName="txTwo" presStyleLbl="node2" presStyleIdx="0" presStyleCnt="2">
        <dgm:presLayoutVars>
          <dgm:chPref val="3"/>
        </dgm:presLayoutVars>
      </dgm:prSet>
      <dgm:spPr/>
    </dgm:pt>
    <dgm:pt modelId="{455A1164-8AAF-4419-94E4-2E595100223A}" type="pres">
      <dgm:prSet presAssocID="{AC315B0E-0057-4038-913F-A8347240C407}" presName="parTransTwo" presStyleCnt="0"/>
      <dgm:spPr/>
    </dgm:pt>
    <dgm:pt modelId="{70662BFF-F3AF-4D72-A725-2FE9F793A77B}" type="pres">
      <dgm:prSet presAssocID="{AC315B0E-0057-4038-913F-A8347240C407}" presName="horzTwo" presStyleCnt="0"/>
      <dgm:spPr/>
    </dgm:pt>
    <dgm:pt modelId="{F03A4552-4BC1-432F-B074-E05B33C067F5}" type="pres">
      <dgm:prSet presAssocID="{C9DB8640-149D-448F-9B28-11A348C3EE99}" presName="vertThree" presStyleCnt="0"/>
      <dgm:spPr/>
    </dgm:pt>
    <dgm:pt modelId="{14F7359C-C407-4804-9CAB-AB50CA4DB9F1}" type="pres">
      <dgm:prSet presAssocID="{C9DB8640-149D-448F-9B28-11A348C3EE99}" presName="txThree" presStyleLbl="node3" presStyleIdx="0" presStyleCnt="3">
        <dgm:presLayoutVars>
          <dgm:chPref val="3"/>
        </dgm:presLayoutVars>
      </dgm:prSet>
      <dgm:spPr/>
    </dgm:pt>
    <dgm:pt modelId="{DE870526-7AF5-439E-BD73-7412D48BC76A}" type="pres">
      <dgm:prSet presAssocID="{C9DB8640-149D-448F-9B28-11A348C3EE99}" presName="horzThree" presStyleCnt="0"/>
      <dgm:spPr/>
    </dgm:pt>
    <dgm:pt modelId="{84F04435-9E65-40C4-8B32-FA8EE31E337E}" type="pres">
      <dgm:prSet presAssocID="{6BC57C6B-5283-46BD-90E7-9E0B956B0328}" presName="sibSpaceThree" presStyleCnt="0"/>
      <dgm:spPr/>
    </dgm:pt>
    <dgm:pt modelId="{5A036C37-21BE-4402-92DC-1CBEA811F927}" type="pres">
      <dgm:prSet presAssocID="{90AFA933-4CC1-48AD-93A8-2D8A320037BE}" presName="vertThree" presStyleCnt="0"/>
      <dgm:spPr/>
    </dgm:pt>
    <dgm:pt modelId="{DCE52363-C7EE-486D-8EF7-BF51C9E25DCD}" type="pres">
      <dgm:prSet presAssocID="{90AFA933-4CC1-48AD-93A8-2D8A320037BE}" presName="txThree" presStyleLbl="node3" presStyleIdx="1" presStyleCnt="3">
        <dgm:presLayoutVars>
          <dgm:chPref val="3"/>
        </dgm:presLayoutVars>
      </dgm:prSet>
      <dgm:spPr/>
    </dgm:pt>
    <dgm:pt modelId="{559CE800-2192-45A0-87F0-93BF29767AC0}" type="pres">
      <dgm:prSet presAssocID="{90AFA933-4CC1-48AD-93A8-2D8A320037BE}" presName="horzThree" presStyleCnt="0"/>
      <dgm:spPr/>
    </dgm:pt>
    <dgm:pt modelId="{A7E6AC0A-43B2-4077-939D-356B8327DFAA}" type="pres">
      <dgm:prSet presAssocID="{F1FFBFF3-374F-4451-9FB2-915123D3EF13}" presName="sibSpaceTwo" presStyleCnt="0"/>
      <dgm:spPr/>
    </dgm:pt>
    <dgm:pt modelId="{9147D8F9-7C1A-4C0E-8188-2ECACFD08358}" type="pres">
      <dgm:prSet presAssocID="{303720D1-A6B9-4FC1-9AC2-816F4FD87753}" presName="vertTwo" presStyleCnt="0"/>
      <dgm:spPr/>
    </dgm:pt>
    <dgm:pt modelId="{26D6DDDA-52DB-4CBE-99A6-12EDDBF15628}" type="pres">
      <dgm:prSet presAssocID="{303720D1-A6B9-4FC1-9AC2-816F4FD87753}" presName="txTwo" presStyleLbl="node2" presStyleIdx="1" presStyleCnt="2">
        <dgm:presLayoutVars>
          <dgm:chPref val="3"/>
        </dgm:presLayoutVars>
      </dgm:prSet>
      <dgm:spPr/>
    </dgm:pt>
    <dgm:pt modelId="{472A2724-372C-4700-8A82-2BFA16E0B0CA}" type="pres">
      <dgm:prSet presAssocID="{303720D1-A6B9-4FC1-9AC2-816F4FD87753}" presName="parTransTwo" presStyleCnt="0"/>
      <dgm:spPr/>
    </dgm:pt>
    <dgm:pt modelId="{66A5C354-81CF-4259-B946-44B474AD5F1B}" type="pres">
      <dgm:prSet presAssocID="{303720D1-A6B9-4FC1-9AC2-816F4FD87753}" presName="horzTwo" presStyleCnt="0"/>
      <dgm:spPr/>
    </dgm:pt>
    <dgm:pt modelId="{09417156-D3A6-47FA-8724-6C6FFD78F32C}" type="pres">
      <dgm:prSet presAssocID="{97E36E80-60D3-455B-9DE3-102D4EDB637A}" presName="vertThree" presStyleCnt="0"/>
      <dgm:spPr/>
    </dgm:pt>
    <dgm:pt modelId="{25E5A78C-A87A-4907-A850-55F33019581A}" type="pres">
      <dgm:prSet presAssocID="{97E36E80-60D3-455B-9DE3-102D4EDB637A}" presName="txThree" presStyleLbl="node3" presStyleIdx="2" presStyleCnt="3">
        <dgm:presLayoutVars>
          <dgm:chPref val="3"/>
        </dgm:presLayoutVars>
      </dgm:prSet>
      <dgm:spPr/>
    </dgm:pt>
    <dgm:pt modelId="{A3BAAFD2-E762-41B9-A6DC-911D3610BC20}" type="pres">
      <dgm:prSet presAssocID="{97E36E80-60D3-455B-9DE3-102D4EDB637A}" presName="horzThree" presStyleCnt="0"/>
      <dgm:spPr/>
    </dgm:pt>
  </dgm:ptLst>
  <dgm:cxnLst>
    <dgm:cxn modelId="{36E4BF5F-9929-4134-B0BC-45ABAD1E4BB1}" srcId="{AFD019BD-6D63-4E6D-928F-6C4680FDF8E5}" destId="{AC315B0E-0057-4038-913F-A8347240C407}" srcOrd="0" destOrd="0" parTransId="{9901C4B2-C38C-4DF3-986A-AAF55786575F}" sibTransId="{F1FFBFF3-374F-4451-9FB2-915123D3EF13}"/>
    <dgm:cxn modelId="{176A9C6B-E0D2-4C28-9BF3-E5F1A241130F}" srcId="{AC315B0E-0057-4038-913F-A8347240C407}" destId="{C9DB8640-149D-448F-9B28-11A348C3EE99}" srcOrd="0" destOrd="0" parTransId="{3E092153-2F02-4E8B-A3E1-A00F002DCA9D}" sibTransId="{6BC57C6B-5283-46BD-90E7-9E0B956B0328}"/>
    <dgm:cxn modelId="{4BB6589A-AD9A-4C81-9C73-81AC80E0A16C}" srcId="{303720D1-A6B9-4FC1-9AC2-816F4FD87753}" destId="{97E36E80-60D3-455B-9DE3-102D4EDB637A}" srcOrd="0" destOrd="0" parTransId="{3A64A36B-8C0A-452E-AA25-28CD51799F98}" sibTransId="{EA9CC297-C330-4D0D-B8DB-85F92C539F4E}"/>
    <dgm:cxn modelId="{5A50D95C-0E2E-4CDA-B593-CA92B75FF89D}" type="presOf" srcId="{97E36E80-60D3-455B-9DE3-102D4EDB637A}" destId="{25E5A78C-A87A-4907-A850-55F33019581A}" srcOrd="0" destOrd="0" presId="urn:microsoft.com/office/officeart/2005/8/layout/hierarchy4"/>
    <dgm:cxn modelId="{E09E9C48-3CD5-468C-86BF-928369F568F8}" type="presOf" srcId="{AC315B0E-0057-4038-913F-A8347240C407}" destId="{50330070-D464-4CB1-9428-7D7B26457886}" srcOrd="0" destOrd="0" presId="urn:microsoft.com/office/officeart/2005/8/layout/hierarchy4"/>
    <dgm:cxn modelId="{F3F78B8E-C263-4125-B71B-5222916779B4}" type="presOf" srcId="{C9DB8640-149D-448F-9B28-11A348C3EE99}" destId="{14F7359C-C407-4804-9CAB-AB50CA4DB9F1}" srcOrd="0" destOrd="0" presId="urn:microsoft.com/office/officeart/2005/8/layout/hierarchy4"/>
    <dgm:cxn modelId="{E9D86FC6-578D-447D-B6C0-A1E8E9D59444}" type="presOf" srcId="{90AFA933-4CC1-48AD-93A8-2D8A320037BE}" destId="{DCE52363-C7EE-486D-8EF7-BF51C9E25DCD}" srcOrd="0" destOrd="0" presId="urn:microsoft.com/office/officeart/2005/8/layout/hierarchy4"/>
    <dgm:cxn modelId="{FDD9B04B-1BB7-4C5F-9CD0-8B7786EFF7A9}" type="presOf" srcId="{AFD019BD-6D63-4E6D-928F-6C4680FDF8E5}" destId="{E2A4B37E-C5B2-4B41-AF20-366C1A6D4E39}" srcOrd="0" destOrd="0" presId="urn:microsoft.com/office/officeart/2005/8/layout/hierarchy4"/>
    <dgm:cxn modelId="{4FBBD4D5-5733-410C-980B-B38E9C8BB946}" type="presOf" srcId="{303720D1-A6B9-4FC1-9AC2-816F4FD87753}" destId="{26D6DDDA-52DB-4CBE-99A6-12EDDBF15628}" srcOrd="0" destOrd="0" presId="urn:microsoft.com/office/officeart/2005/8/layout/hierarchy4"/>
    <dgm:cxn modelId="{CEC54D83-C301-4E67-AAC4-B1CAC0DC0CA6}" srcId="{AFD019BD-6D63-4E6D-928F-6C4680FDF8E5}" destId="{303720D1-A6B9-4FC1-9AC2-816F4FD87753}" srcOrd="1" destOrd="0" parTransId="{94A458F9-7CCF-4085-AD0C-2FB54CDEFFF6}" sibTransId="{FB7A23FD-904B-43BD-AF3F-84D7D2B43E9C}"/>
    <dgm:cxn modelId="{D285CFA8-1A08-4A03-88A3-E30E4599B5A8}" type="presOf" srcId="{9ACE973E-90BF-45D1-AA9F-23E17A65AB14}" destId="{F1C773FA-0ED0-4470-8F6E-BA5F8F7E2954}" srcOrd="0" destOrd="0" presId="urn:microsoft.com/office/officeart/2005/8/layout/hierarchy4"/>
    <dgm:cxn modelId="{80712B4E-0C24-4BF5-9652-FD850F76272A}" srcId="{9ACE973E-90BF-45D1-AA9F-23E17A65AB14}" destId="{AFD019BD-6D63-4E6D-928F-6C4680FDF8E5}" srcOrd="0" destOrd="0" parTransId="{38908E70-2A93-475D-993E-BE7B35EA96DF}" sibTransId="{5A5EFEFC-A288-4845-878B-20020C683019}"/>
    <dgm:cxn modelId="{4DAEFA40-422B-47DD-8ADB-2A913554504F}" srcId="{AC315B0E-0057-4038-913F-A8347240C407}" destId="{90AFA933-4CC1-48AD-93A8-2D8A320037BE}" srcOrd="1" destOrd="0" parTransId="{2ACA809C-F919-4489-B158-19AF8935C09F}" sibTransId="{E92A359A-EBA6-42EC-869E-49AD6B5E823C}"/>
    <dgm:cxn modelId="{BB4D031B-F324-49B5-BE41-DE2BF8DE1CC8}" type="presParOf" srcId="{F1C773FA-0ED0-4470-8F6E-BA5F8F7E2954}" destId="{551D3E75-4852-45B6-ADF0-9C1B8A23313A}" srcOrd="0" destOrd="0" presId="urn:microsoft.com/office/officeart/2005/8/layout/hierarchy4"/>
    <dgm:cxn modelId="{B843C991-B9CE-4C01-9587-FB52A371B146}" type="presParOf" srcId="{551D3E75-4852-45B6-ADF0-9C1B8A23313A}" destId="{E2A4B37E-C5B2-4B41-AF20-366C1A6D4E39}" srcOrd="0" destOrd="0" presId="urn:microsoft.com/office/officeart/2005/8/layout/hierarchy4"/>
    <dgm:cxn modelId="{E0064D9D-261B-4A65-8DF3-E5261FD0F696}" type="presParOf" srcId="{551D3E75-4852-45B6-ADF0-9C1B8A23313A}" destId="{8E02EFBD-981A-4B07-9DF3-61901A0C826D}" srcOrd="1" destOrd="0" presId="urn:microsoft.com/office/officeart/2005/8/layout/hierarchy4"/>
    <dgm:cxn modelId="{CE8818FE-611B-433F-AC3F-72F1348F8F42}" type="presParOf" srcId="{551D3E75-4852-45B6-ADF0-9C1B8A23313A}" destId="{342698B1-2B97-437E-BF44-2C260142C77E}" srcOrd="2" destOrd="0" presId="urn:microsoft.com/office/officeart/2005/8/layout/hierarchy4"/>
    <dgm:cxn modelId="{6AAE0828-73BB-4565-86D4-402C0974F64E}" type="presParOf" srcId="{342698B1-2B97-437E-BF44-2C260142C77E}" destId="{4D28404A-EB62-4817-A165-DD98784F3687}" srcOrd="0" destOrd="0" presId="urn:microsoft.com/office/officeart/2005/8/layout/hierarchy4"/>
    <dgm:cxn modelId="{B7C7BED1-89B9-4D7F-BC74-5CB4E9AA252E}" type="presParOf" srcId="{4D28404A-EB62-4817-A165-DD98784F3687}" destId="{50330070-D464-4CB1-9428-7D7B26457886}" srcOrd="0" destOrd="0" presId="urn:microsoft.com/office/officeart/2005/8/layout/hierarchy4"/>
    <dgm:cxn modelId="{C9D771D5-7917-48A1-A6B1-B447758B55C4}" type="presParOf" srcId="{4D28404A-EB62-4817-A165-DD98784F3687}" destId="{455A1164-8AAF-4419-94E4-2E595100223A}" srcOrd="1" destOrd="0" presId="urn:microsoft.com/office/officeart/2005/8/layout/hierarchy4"/>
    <dgm:cxn modelId="{579A5B78-7385-4302-85F4-AD8D4C8253F7}" type="presParOf" srcId="{4D28404A-EB62-4817-A165-DD98784F3687}" destId="{70662BFF-F3AF-4D72-A725-2FE9F793A77B}" srcOrd="2" destOrd="0" presId="urn:microsoft.com/office/officeart/2005/8/layout/hierarchy4"/>
    <dgm:cxn modelId="{1360A36D-110B-4DF1-831A-8D687367E1EE}" type="presParOf" srcId="{70662BFF-F3AF-4D72-A725-2FE9F793A77B}" destId="{F03A4552-4BC1-432F-B074-E05B33C067F5}" srcOrd="0" destOrd="0" presId="urn:microsoft.com/office/officeart/2005/8/layout/hierarchy4"/>
    <dgm:cxn modelId="{696DB5DC-F6C2-4445-870F-E7EBD4CA63C7}" type="presParOf" srcId="{F03A4552-4BC1-432F-B074-E05B33C067F5}" destId="{14F7359C-C407-4804-9CAB-AB50CA4DB9F1}" srcOrd="0" destOrd="0" presId="urn:microsoft.com/office/officeart/2005/8/layout/hierarchy4"/>
    <dgm:cxn modelId="{4220B1FF-8313-4EC3-A8D0-76C1A5EADD37}" type="presParOf" srcId="{F03A4552-4BC1-432F-B074-E05B33C067F5}" destId="{DE870526-7AF5-439E-BD73-7412D48BC76A}" srcOrd="1" destOrd="0" presId="urn:microsoft.com/office/officeart/2005/8/layout/hierarchy4"/>
    <dgm:cxn modelId="{56563687-38D4-4EA4-8D0B-6AA40356A733}" type="presParOf" srcId="{70662BFF-F3AF-4D72-A725-2FE9F793A77B}" destId="{84F04435-9E65-40C4-8B32-FA8EE31E337E}" srcOrd="1" destOrd="0" presId="urn:microsoft.com/office/officeart/2005/8/layout/hierarchy4"/>
    <dgm:cxn modelId="{8BE30C31-6D0B-4315-A24F-F3F579A37EFB}" type="presParOf" srcId="{70662BFF-F3AF-4D72-A725-2FE9F793A77B}" destId="{5A036C37-21BE-4402-92DC-1CBEA811F927}" srcOrd="2" destOrd="0" presId="urn:microsoft.com/office/officeart/2005/8/layout/hierarchy4"/>
    <dgm:cxn modelId="{A9F0118A-7DD6-4E6E-8626-146B3BFFEC0D}" type="presParOf" srcId="{5A036C37-21BE-4402-92DC-1CBEA811F927}" destId="{DCE52363-C7EE-486D-8EF7-BF51C9E25DCD}" srcOrd="0" destOrd="0" presId="urn:microsoft.com/office/officeart/2005/8/layout/hierarchy4"/>
    <dgm:cxn modelId="{A2D96EAB-9FDE-4312-B9BF-F68444BDA1B9}" type="presParOf" srcId="{5A036C37-21BE-4402-92DC-1CBEA811F927}" destId="{559CE800-2192-45A0-87F0-93BF29767AC0}" srcOrd="1" destOrd="0" presId="urn:microsoft.com/office/officeart/2005/8/layout/hierarchy4"/>
    <dgm:cxn modelId="{D28844E7-9BC0-433C-AA46-17E0EF4FB5A9}" type="presParOf" srcId="{342698B1-2B97-437E-BF44-2C260142C77E}" destId="{A7E6AC0A-43B2-4077-939D-356B8327DFAA}" srcOrd="1" destOrd="0" presId="urn:microsoft.com/office/officeart/2005/8/layout/hierarchy4"/>
    <dgm:cxn modelId="{14D6FE39-9EDB-45EE-837C-BFEEF60A3352}" type="presParOf" srcId="{342698B1-2B97-437E-BF44-2C260142C77E}" destId="{9147D8F9-7C1A-4C0E-8188-2ECACFD08358}" srcOrd="2" destOrd="0" presId="urn:microsoft.com/office/officeart/2005/8/layout/hierarchy4"/>
    <dgm:cxn modelId="{CB7DC8F5-F02A-475D-915E-FC919493D590}" type="presParOf" srcId="{9147D8F9-7C1A-4C0E-8188-2ECACFD08358}" destId="{26D6DDDA-52DB-4CBE-99A6-12EDDBF15628}" srcOrd="0" destOrd="0" presId="urn:microsoft.com/office/officeart/2005/8/layout/hierarchy4"/>
    <dgm:cxn modelId="{8EDA2A63-3B25-4FB0-AB1F-DD80C7C6BB65}" type="presParOf" srcId="{9147D8F9-7C1A-4C0E-8188-2ECACFD08358}" destId="{472A2724-372C-4700-8A82-2BFA16E0B0CA}" srcOrd="1" destOrd="0" presId="urn:microsoft.com/office/officeart/2005/8/layout/hierarchy4"/>
    <dgm:cxn modelId="{46BA10AA-D417-4783-9FCF-F4ADBC54DA0F}" type="presParOf" srcId="{9147D8F9-7C1A-4C0E-8188-2ECACFD08358}" destId="{66A5C354-81CF-4259-B946-44B474AD5F1B}" srcOrd="2" destOrd="0" presId="urn:microsoft.com/office/officeart/2005/8/layout/hierarchy4"/>
    <dgm:cxn modelId="{E1B167D0-E755-43F1-AF3D-E1D7DDCB8E17}" type="presParOf" srcId="{66A5C354-81CF-4259-B946-44B474AD5F1B}" destId="{09417156-D3A6-47FA-8724-6C6FFD78F32C}" srcOrd="0" destOrd="0" presId="urn:microsoft.com/office/officeart/2005/8/layout/hierarchy4"/>
    <dgm:cxn modelId="{023AD05D-C408-472A-825C-54ABA8DAE175}" type="presParOf" srcId="{09417156-D3A6-47FA-8724-6C6FFD78F32C}" destId="{25E5A78C-A87A-4907-A850-55F33019581A}" srcOrd="0" destOrd="0" presId="urn:microsoft.com/office/officeart/2005/8/layout/hierarchy4"/>
    <dgm:cxn modelId="{147437F8-FA0E-4DB0-9562-4B9247A2500A}" type="presParOf" srcId="{09417156-D3A6-47FA-8724-6C6FFD78F32C}" destId="{A3BAAFD2-E762-41B9-A6DC-911D3610BC20}" srcOrd="1" destOrd="0" presId="urn:microsoft.com/office/officeart/2005/8/layout/hierarchy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3295E-93C7-4A18-82BB-F7FCCF3F58B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AB0A292-467A-4A0A-B32B-09A208B309A7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捕捉频率</a:t>
          </a:r>
          <a:endParaRPr lang="zh-CN" altLang="en-US" dirty="0">
            <a:solidFill>
              <a:srgbClr val="C00000"/>
            </a:solidFill>
          </a:endParaRPr>
        </a:p>
      </dgm:t>
    </dgm:pt>
    <dgm:pt modelId="{89282E17-0D64-4C3D-A087-086D45DBD512}" type="parTrans" cxnId="{F99D1D9F-23C6-49CF-AEC1-E0EDCD2960E3}">
      <dgm:prSet/>
      <dgm:spPr/>
      <dgm:t>
        <a:bodyPr/>
        <a:lstStyle/>
        <a:p>
          <a:endParaRPr lang="zh-CN" altLang="en-US"/>
        </a:p>
      </dgm:t>
    </dgm:pt>
    <dgm:pt modelId="{B28FACEB-476F-4041-A24B-B43D6A963771}" type="sibTrans" cxnId="{F99D1D9F-23C6-49CF-AEC1-E0EDCD2960E3}">
      <dgm:prSet/>
      <dgm:spPr/>
      <dgm:t>
        <a:bodyPr/>
        <a:lstStyle/>
        <a:p>
          <a:endParaRPr lang="zh-CN" altLang="en-US"/>
        </a:p>
      </dgm:t>
    </dgm:pt>
    <dgm:pt modelId="{60CE8BB6-E417-4FDB-85BD-A88503897510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画面品质</a:t>
          </a:r>
          <a:endParaRPr lang="zh-CN" altLang="en-US" dirty="0">
            <a:solidFill>
              <a:srgbClr val="00B050"/>
            </a:solidFill>
          </a:endParaRPr>
        </a:p>
      </dgm:t>
    </dgm:pt>
    <dgm:pt modelId="{02517E86-1AF2-45EA-8AEA-459CDB170855}" type="parTrans" cxnId="{EA66536F-B3D5-4498-9C79-11C71C9121A3}">
      <dgm:prSet/>
      <dgm:spPr/>
      <dgm:t>
        <a:bodyPr/>
        <a:lstStyle/>
        <a:p>
          <a:endParaRPr lang="zh-CN" altLang="en-US"/>
        </a:p>
      </dgm:t>
    </dgm:pt>
    <dgm:pt modelId="{2884A3D0-E081-4C0D-AA13-2EEEDEC0A3D2}" type="sibTrans" cxnId="{EA66536F-B3D5-4498-9C79-11C71C9121A3}">
      <dgm:prSet/>
      <dgm:spPr/>
      <dgm:t>
        <a:bodyPr/>
        <a:lstStyle/>
        <a:p>
          <a:endParaRPr lang="zh-CN" altLang="en-US"/>
        </a:p>
      </dgm:t>
    </dgm:pt>
    <dgm:pt modelId="{DBDFE75E-FDEB-4E06-80F9-D24DA4A6CFD9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F0"/>
              </a:solidFill>
            </a:rPr>
            <a:t>可用带宽</a:t>
          </a:r>
          <a:endParaRPr lang="zh-CN" altLang="en-US" dirty="0">
            <a:solidFill>
              <a:srgbClr val="00B0F0"/>
            </a:solidFill>
          </a:endParaRPr>
        </a:p>
      </dgm:t>
    </dgm:pt>
    <dgm:pt modelId="{980B504F-5C28-4F60-9D60-D1C73A9060F6}" type="parTrans" cxnId="{506C53EA-52C0-4E91-82CD-AA2C9264D77D}">
      <dgm:prSet/>
      <dgm:spPr/>
      <dgm:t>
        <a:bodyPr/>
        <a:lstStyle/>
        <a:p>
          <a:endParaRPr lang="zh-CN" altLang="en-US"/>
        </a:p>
      </dgm:t>
    </dgm:pt>
    <dgm:pt modelId="{EE34D5F3-BC1B-4F28-8E0E-DF31AD57C574}" type="sibTrans" cxnId="{506C53EA-52C0-4E91-82CD-AA2C9264D77D}">
      <dgm:prSet/>
      <dgm:spPr/>
      <dgm:t>
        <a:bodyPr/>
        <a:lstStyle/>
        <a:p>
          <a:endParaRPr lang="zh-CN" altLang="en-US"/>
        </a:p>
      </dgm:t>
    </dgm:pt>
    <dgm:pt modelId="{DB8FCA41-1DDE-4C62-9099-A1F5AC65B9A9}" type="pres">
      <dgm:prSet presAssocID="{8253295E-93C7-4A18-82BB-F7FCCF3F58B5}" presName="arrowDiagram" presStyleCnt="0">
        <dgm:presLayoutVars>
          <dgm:chMax val="5"/>
          <dgm:dir/>
          <dgm:resizeHandles val="exact"/>
        </dgm:presLayoutVars>
      </dgm:prSet>
      <dgm:spPr/>
    </dgm:pt>
    <dgm:pt modelId="{B3CA875F-84C6-4253-AC14-BC68D752D304}" type="pres">
      <dgm:prSet presAssocID="{8253295E-93C7-4A18-82BB-F7FCCF3F58B5}" presName="arrow" presStyleLbl="bgShp" presStyleIdx="0" presStyleCnt="1"/>
      <dgm:spPr>
        <a:solidFill>
          <a:schemeClr val="accent5">
            <a:lumMod val="90000"/>
          </a:schemeClr>
        </a:solidFill>
      </dgm:spPr>
    </dgm:pt>
    <dgm:pt modelId="{E863BE46-3516-4B32-B076-0A2607364F43}" type="pres">
      <dgm:prSet presAssocID="{8253295E-93C7-4A18-82BB-F7FCCF3F58B5}" presName="arrowDiagram3" presStyleCnt="0"/>
      <dgm:spPr/>
    </dgm:pt>
    <dgm:pt modelId="{C2D2A97C-3B83-4714-8224-A1832877E125}" type="pres">
      <dgm:prSet presAssocID="{3AB0A292-467A-4A0A-B32B-09A208B309A7}" presName="bullet3a" presStyleLbl="node1" presStyleIdx="0" presStyleCnt="3"/>
      <dgm:spPr/>
    </dgm:pt>
    <dgm:pt modelId="{2407BAA9-2BB2-47E3-A723-A0F5F020FF66}" type="pres">
      <dgm:prSet presAssocID="{3AB0A292-467A-4A0A-B32B-09A208B309A7}" presName="textBox3a" presStyleLbl="revTx" presStyleIdx="0" presStyleCnt="3">
        <dgm:presLayoutVars>
          <dgm:bulletEnabled val="1"/>
        </dgm:presLayoutVars>
      </dgm:prSet>
      <dgm:spPr/>
    </dgm:pt>
    <dgm:pt modelId="{AEC65E44-9C7C-4120-AF55-31E7CD9C73A5}" type="pres">
      <dgm:prSet presAssocID="{60CE8BB6-E417-4FDB-85BD-A88503897510}" presName="bullet3b" presStyleLbl="node1" presStyleIdx="1" presStyleCnt="3"/>
      <dgm:spPr/>
    </dgm:pt>
    <dgm:pt modelId="{CD8B5D18-682C-48DB-B6BF-477C84EDF0EE}" type="pres">
      <dgm:prSet presAssocID="{60CE8BB6-E417-4FDB-85BD-A88503897510}" presName="textBox3b" presStyleLbl="revTx" presStyleIdx="1" presStyleCnt="3">
        <dgm:presLayoutVars>
          <dgm:bulletEnabled val="1"/>
        </dgm:presLayoutVars>
      </dgm:prSet>
      <dgm:spPr/>
    </dgm:pt>
    <dgm:pt modelId="{4060F80C-311E-4CBE-8CA1-77EDF61D5E21}" type="pres">
      <dgm:prSet presAssocID="{DBDFE75E-FDEB-4E06-80F9-D24DA4A6CFD9}" presName="bullet3c" presStyleLbl="node1" presStyleIdx="2" presStyleCnt="3"/>
      <dgm:spPr/>
    </dgm:pt>
    <dgm:pt modelId="{8884B4D0-54A2-4F75-978E-4241F637B0DF}" type="pres">
      <dgm:prSet presAssocID="{DBDFE75E-FDEB-4E06-80F9-D24DA4A6CFD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7F2BBE8-F1DE-4B8C-934E-072E4FC0EAE1}" type="presOf" srcId="{60CE8BB6-E417-4FDB-85BD-A88503897510}" destId="{CD8B5D18-682C-48DB-B6BF-477C84EDF0EE}" srcOrd="0" destOrd="0" presId="urn:microsoft.com/office/officeart/2005/8/layout/arrow2"/>
    <dgm:cxn modelId="{506C53EA-52C0-4E91-82CD-AA2C9264D77D}" srcId="{8253295E-93C7-4A18-82BB-F7FCCF3F58B5}" destId="{DBDFE75E-FDEB-4E06-80F9-D24DA4A6CFD9}" srcOrd="2" destOrd="0" parTransId="{980B504F-5C28-4F60-9D60-D1C73A9060F6}" sibTransId="{EE34D5F3-BC1B-4F28-8E0E-DF31AD57C574}"/>
    <dgm:cxn modelId="{EA66536F-B3D5-4498-9C79-11C71C9121A3}" srcId="{8253295E-93C7-4A18-82BB-F7FCCF3F58B5}" destId="{60CE8BB6-E417-4FDB-85BD-A88503897510}" srcOrd="1" destOrd="0" parTransId="{02517E86-1AF2-45EA-8AEA-459CDB170855}" sibTransId="{2884A3D0-E081-4C0D-AA13-2EEEDEC0A3D2}"/>
    <dgm:cxn modelId="{F99D1D9F-23C6-49CF-AEC1-E0EDCD2960E3}" srcId="{8253295E-93C7-4A18-82BB-F7FCCF3F58B5}" destId="{3AB0A292-467A-4A0A-B32B-09A208B309A7}" srcOrd="0" destOrd="0" parTransId="{89282E17-0D64-4C3D-A087-086D45DBD512}" sibTransId="{B28FACEB-476F-4041-A24B-B43D6A963771}"/>
    <dgm:cxn modelId="{6D388C63-D951-4105-AB07-BA274F030525}" type="presOf" srcId="{8253295E-93C7-4A18-82BB-F7FCCF3F58B5}" destId="{DB8FCA41-1DDE-4C62-9099-A1F5AC65B9A9}" srcOrd="0" destOrd="0" presId="urn:microsoft.com/office/officeart/2005/8/layout/arrow2"/>
    <dgm:cxn modelId="{1E77714E-A889-47A5-9D15-D9DCF5932CB7}" type="presOf" srcId="{DBDFE75E-FDEB-4E06-80F9-D24DA4A6CFD9}" destId="{8884B4D0-54A2-4F75-978E-4241F637B0DF}" srcOrd="0" destOrd="0" presId="urn:microsoft.com/office/officeart/2005/8/layout/arrow2"/>
    <dgm:cxn modelId="{E918531C-F7CD-4E42-AA0C-B237A9D9D57F}" type="presOf" srcId="{3AB0A292-467A-4A0A-B32B-09A208B309A7}" destId="{2407BAA9-2BB2-47E3-A723-A0F5F020FF66}" srcOrd="0" destOrd="0" presId="urn:microsoft.com/office/officeart/2005/8/layout/arrow2"/>
    <dgm:cxn modelId="{F3EE71B5-BBF9-4CFF-926C-4750DB088727}" type="presParOf" srcId="{DB8FCA41-1DDE-4C62-9099-A1F5AC65B9A9}" destId="{B3CA875F-84C6-4253-AC14-BC68D752D304}" srcOrd="0" destOrd="0" presId="urn:microsoft.com/office/officeart/2005/8/layout/arrow2"/>
    <dgm:cxn modelId="{F110F68F-B0E6-494C-ABA0-808CDB377730}" type="presParOf" srcId="{DB8FCA41-1DDE-4C62-9099-A1F5AC65B9A9}" destId="{E863BE46-3516-4B32-B076-0A2607364F43}" srcOrd="1" destOrd="0" presId="urn:microsoft.com/office/officeart/2005/8/layout/arrow2"/>
    <dgm:cxn modelId="{CDE7BAA8-4CEE-4C11-B95F-C7B0EAD596D8}" type="presParOf" srcId="{E863BE46-3516-4B32-B076-0A2607364F43}" destId="{C2D2A97C-3B83-4714-8224-A1832877E125}" srcOrd="0" destOrd="0" presId="urn:microsoft.com/office/officeart/2005/8/layout/arrow2"/>
    <dgm:cxn modelId="{5F50A5CE-C25C-4E09-96C4-967D1635748D}" type="presParOf" srcId="{E863BE46-3516-4B32-B076-0A2607364F43}" destId="{2407BAA9-2BB2-47E3-A723-A0F5F020FF66}" srcOrd="1" destOrd="0" presId="urn:microsoft.com/office/officeart/2005/8/layout/arrow2"/>
    <dgm:cxn modelId="{D5B1AF1E-1697-4DB7-A537-F4E9B4CE8F0A}" type="presParOf" srcId="{E863BE46-3516-4B32-B076-0A2607364F43}" destId="{AEC65E44-9C7C-4120-AF55-31E7CD9C73A5}" srcOrd="2" destOrd="0" presId="urn:microsoft.com/office/officeart/2005/8/layout/arrow2"/>
    <dgm:cxn modelId="{12AD7BB5-93EA-4A21-B9ED-2DEF3974DDEF}" type="presParOf" srcId="{E863BE46-3516-4B32-B076-0A2607364F43}" destId="{CD8B5D18-682C-48DB-B6BF-477C84EDF0EE}" srcOrd="3" destOrd="0" presId="urn:microsoft.com/office/officeart/2005/8/layout/arrow2"/>
    <dgm:cxn modelId="{D8AD1CAB-1B3A-4B57-98B9-7D1045B7285B}" type="presParOf" srcId="{E863BE46-3516-4B32-B076-0A2607364F43}" destId="{4060F80C-311E-4CBE-8CA1-77EDF61D5E21}" srcOrd="4" destOrd="0" presId="urn:microsoft.com/office/officeart/2005/8/layout/arrow2"/>
    <dgm:cxn modelId="{D75AE057-BBA8-4494-AF3E-E959C99F08A4}" type="presParOf" srcId="{E863BE46-3516-4B32-B076-0A2607364F43}" destId="{8884B4D0-54A2-4F75-978E-4241F637B0DF}" srcOrd="5" destOrd="0" presId="urn:microsoft.com/office/officeart/2005/8/layout/arrow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D35252-18EB-4A2E-B23A-D9122B17970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E61260-7A55-4419-AA29-8C810963F5DB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直播（连接）</a:t>
          </a:r>
          <a:endParaRPr lang="zh-CN" altLang="en-US" dirty="0"/>
        </a:p>
      </dgm:t>
    </dgm:pt>
    <dgm:pt modelId="{250DD007-EA8F-4D4E-A648-B27F7B0F9079}" type="parTrans" cxnId="{75EA21C2-4529-411E-9FA2-01EAD78FE3D0}">
      <dgm:prSet/>
      <dgm:spPr/>
      <dgm:t>
        <a:bodyPr/>
        <a:lstStyle/>
        <a:p>
          <a:endParaRPr lang="zh-CN" altLang="en-US"/>
        </a:p>
      </dgm:t>
    </dgm:pt>
    <dgm:pt modelId="{A086A963-35CD-483B-972A-34B0C2D95D7C}" type="sibTrans" cxnId="{75EA21C2-4529-411E-9FA2-01EAD78FE3D0}">
      <dgm:prSet/>
      <dgm:spPr/>
      <dgm:t>
        <a:bodyPr/>
        <a:lstStyle/>
        <a:p>
          <a:endParaRPr lang="zh-CN" altLang="en-US"/>
        </a:p>
      </dgm:t>
    </dgm:pt>
    <dgm:pt modelId="{E9EB846E-7CE6-4E8A-BBD0-3EE68221E355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宣传片（中断）</a:t>
          </a:r>
          <a:endParaRPr lang="zh-CN" altLang="en-US" dirty="0"/>
        </a:p>
      </dgm:t>
    </dgm:pt>
    <dgm:pt modelId="{85D41F03-46A4-45B4-828D-B202621E4CED}" type="parTrans" cxnId="{C729E87E-CEB7-4FF2-B3B5-5517EC35C5DE}">
      <dgm:prSet/>
      <dgm:spPr/>
      <dgm:t>
        <a:bodyPr/>
        <a:lstStyle/>
        <a:p>
          <a:endParaRPr lang="zh-CN" altLang="en-US"/>
        </a:p>
      </dgm:t>
    </dgm:pt>
    <dgm:pt modelId="{0EFDD6B2-1EC3-42CC-9854-70F78F059DB8}" type="sibTrans" cxnId="{C729E87E-CEB7-4FF2-B3B5-5517EC35C5DE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AE94A6-497A-4922-B69C-CCD144B22E6D}" type="pres">
      <dgm:prSet presAssocID="{05D35252-18EB-4A2E-B23A-D9122B17970D}" presName="Name0" presStyleCnt="0">
        <dgm:presLayoutVars>
          <dgm:dir/>
          <dgm:resizeHandles val="exact"/>
        </dgm:presLayoutVars>
      </dgm:prSet>
      <dgm:spPr/>
    </dgm:pt>
    <dgm:pt modelId="{3255F9A3-C46F-4462-AFF7-699DF02FEC8B}" type="pres">
      <dgm:prSet presAssocID="{F4E61260-7A55-4419-AA29-8C810963F5DB}" presName="node" presStyleLbl="node1" presStyleIdx="0" presStyleCnt="2">
        <dgm:presLayoutVars>
          <dgm:bulletEnabled val="1"/>
        </dgm:presLayoutVars>
      </dgm:prSet>
      <dgm:spPr/>
    </dgm:pt>
    <dgm:pt modelId="{A8B93AF0-B48B-47C5-869F-A6671C92CBC1}" type="pres">
      <dgm:prSet presAssocID="{A086A963-35CD-483B-972A-34B0C2D95D7C}" presName="sibTrans" presStyleLbl="sibTrans2D1" presStyleIdx="0" presStyleCnt="2"/>
      <dgm:spPr/>
    </dgm:pt>
    <dgm:pt modelId="{86A98B42-1D40-414A-8B3E-54CDD66734FE}" type="pres">
      <dgm:prSet presAssocID="{A086A963-35CD-483B-972A-34B0C2D95D7C}" presName="connectorText" presStyleLbl="sibTrans2D1" presStyleIdx="0" presStyleCnt="2"/>
      <dgm:spPr/>
    </dgm:pt>
    <dgm:pt modelId="{B79497FD-0573-4BDE-8BFD-361760547912}" type="pres">
      <dgm:prSet presAssocID="{E9EB846E-7CE6-4E8A-BBD0-3EE68221E35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DA132B-8E34-41E3-8AA4-814D474864B4}" type="pres">
      <dgm:prSet presAssocID="{0EFDD6B2-1EC3-42CC-9854-70F78F059DB8}" presName="sibTrans" presStyleLbl="sibTrans2D1" presStyleIdx="1" presStyleCnt="2"/>
      <dgm:spPr/>
    </dgm:pt>
    <dgm:pt modelId="{C6120F14-B569-47C5-95FD-432BDF0CAAED}" type="pres">
      <dgm:prSet presAssocID="{0EFDD6B2-1EC3-42CC-9854-70F78F059DB8}" presName="connectorText" presStyleLbl="sibTrans2D1" presStyleIdx="1" presStyleCnt="2"/>
      <dgm:spPr/>
    </dgm:pt>
  </dgm:ptLst>
  <dgm:cxnLst>
    <dgm:cxn modelId="{B9077B1C-AF98-40B0-B29B-B8D5BD33436D}" type="presOf" srcId="{0EFDD6B2-1EC3-42CC-9854-70F78F059DB8}" destId="{C6120F14-B569-47C5-95FD-432BDF0CAAED}" srcOrd="1" destOrd="0" presId="urn:microsoft.com/office/officeart/2005/8/layout/cycle7"/>
    <dgm:cxn modelId="{C729E87E-CEB7-4FF2-B3B5-5517EC35C5DE}" srcId="{05D35252-18EB-4A2E-B23A-D9122B17970D}" destId="{E9EB846E-7CE6-4E8A-BBD0-3EE68221E355}" srcOrd="1" destOrd="0" parTransId="{85D41F03-46A4-45B4-828D-B202621E4CED}" sibTransId="{0EFDD6B2-1EC3-42CC-9854-70F78F059DB8}"/>
    <dgm:cxn modelId="{E6E69B8F-BCAE-4F48-B837-CF3F2CE8997B}" type="presOf" srcId="{0EFDD6B2-1EC3-42CC-9854-70F78F059DB8}" destId="{5FDA132B-8E34-41E3-8AA4-814D474864B4}" srcOrd="0" destOrd="0" presId="urn:microsoft.com/office/officeart/2005/8/layout/cycle7"/>
    <dgm:cxn modelId="{8A9E7426-05E5-41C3-9F26-E01D168A1A81}" type="presOf" srcId="{05D35252-18EB-4A2E-B23A-D9122B17970D}" destId="{23AE94A6-497A-4922-B69C-CCD144B22E6D}" srcOrd="0" destOrd="0" presId="urn:microsoft.com/office/officeart/2005/8/layout/cycle7"/>
    <dgm:cxn modelId="{75EA21C2-4529-411E-9FA2-01EAD78FE3D0}" srcId="{05D35252-18EB-4A2E-B23A-D9122B17970D}" destId="{F4E61260-7A55-4419-AA29-8C810963F5DB}" srcOrd="0" destOrd="0" parTransId="{250DD007-EA8F-4D4E-A648-B27F7B0F9079}" sibTransId="{A086A963-35CD-483B-972A-34B0C2D95D7C}"/>
    <dgm:cxn modelId="{028857B3-23AB-4FA5-89BE-8628056A9625}" type="presOf" srcId="{A086A963-35CD-483B-972A-34B0C2D95D7C}" destId="{86A98B42-1D40-414A-8B3E-54CDD66734FE}" srcOrd="1" destOrd="0" presId="urn:microsoft.com/office/officeart/2005/8/layout/cycle7"/>
    <dgm:cxn modelId="{6099AD6B-B761-4377-8B1A-F24BE246869B}" type="presOf" srcId="{A086A963-35CD-483B-972A-34B0C2D95D7C}" destId="{A8B93AF0-B48B-47C5-869F-A6671C92CBC1}" srcOrd="0" destOrd="0" presId="urn:microsoft.com/office/officeart/2005/8/layout/cycle7"/>
    <dgm:cxn modelId="{0862B539-9C24-4F4B-BA92-2DFA98960C00}" type="presOf" srcId="{E9EB846E-7CE6-4E8A-BBD0-3EE68221E355}" destId="{B79497FD-0573-4BDE-8BFD-361760547912}" srcOrd="0" destOrd="0" presId="urn:microsoft.com/office/officeart/2005/8/layout/cycle7"/>
    <dgm:cxn modelId="{1A2DF9D7-26B8-4E8B-A638-D5C198602217}" type="presOf" srcId="{F4E61260-7A55-4419-AA29-8C810963F5DB}" destId="{3255F9A3-C46F-4462-AFF7-699DF02FEC8B}" srcOrd="0" destOrd="0" presId="urn:microsoft.com/office/officeart/2005/8/layout/cycle7"/>
    <dgm:cxn modelId="{3D38C907-3FAC-4D93-A40A-8055680022CC}" type="presParOf" srcId="{23AE94A6-497A-4922-B69C-CCD144B22E6D}" destId="{3255F9A3-C46F-4462-AFF7-699DF02FEC8B}" srcOrd="0" destOrd="0" presId="urn:microsoft.com/office/officeart/2005/8/layout/cycle7"/>
    <dgm:cxn modelId="{8DB929D7-7B6A-41C8-81A5-9E78EC7B2CE0}" type="presParOf" srcId="{23AE94A6-497A-4922-B69C-CCD144B22E6D}" destId="{A8B93AF0-B48B-47C5-869F-A6671C92CBC1}" srcOrd="1" destOrd="0" presId="urn:microsoft.com/office/officeart/2005/8/layout/cycle7"/>
    <dgm:cxn modelId="{1B54AC6B-8315-4193-AB7A-41679BA8F1DC}" type="presParOf" srcId="{A8B93AF0-B48B-47C5-869F-A6671C92CBC1}" destId="{86A98B42-1D40-414A-8B3E-54CDD66734FE}" srcOrd="0" destOrd="0" presId="urn:microsoft.com/office/officeart/2005/8/layout/cycle7"/>
    <dgm:cxn modelId="{AC8CF8ED-7782-4B82-9864-79DB67401CE2}" type="presParOf" srcId="{23AE94A6-497A-4922-B69C-CCD144B22E6D}" destId="{B79497FD-0573-4BDE-8BFD-361760547912}" srcOrd="2" destOrd="0" presId="urn:microsoft.com/office/officeart/2005/8/layout/cycle7"/>
    <dgm:cxn modelId="{AE63F6B9-9CA6-4332-9230-D960E97706B0}" type="presParOf" srcId="{23AE94A6-497A-4922-B69C-CCD144B22E6D}" destId="{5FDA132B-8E34-41E3-8AA4-814D474864B4}" srcOrd="3" destOrd="0" presId="urn:microsoft.com/office/officeart/2005/8/layout/cycle7"/>
    <dgm:cxn modelId="{A378F709-6FA5-4896-B90E-FF0497B73770}" type="presParOf" srcId="{5FDA132B-8E34-41E3-8AA4-814D474864B4}" destId="{C6120F14-B569-47C5-95FD-432BDF0CAAED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fld id="{6AE76EDF-1ADD-4CA0-A723-3A8A61E4D6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23210-45DF-45CA-B369-982A09A93EC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首页面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6F16-5FD2-4317-88DE-454FD0474FD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5328" tIns="42664" rIns="85328" bIns="42664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6EFB-47EF-435F-B3AB-2E2982B5D42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5328" tIns="42664" rIns="85328" bIns="42664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ppt首页ok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D377BD-3225-42F5-99EB-6513D002B28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6677025" y="61864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zh-CN" sz="18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www.si-tech.com.cn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2C096-62B0-4571-B517-90AEBE2323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7FD0E-7D6C-46F8-A307-5106111BA5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112AA7-8982-4BD9-9C12-21F5FB4665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44437D-A68E-4585-97CB-8D784C78A7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62107-8C42-4C52-8150-18357FB322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0D38-0686-4609-9A72-450430FDFE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FFE4D-A774-47E6-B66B-AED8D5ACBC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B2AE8-760E-4773-8411-6DEE616A65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9615B-52A5-4EC4-93C9-F6D7111588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195A5-5B09-4DE0-9034-1C2C51F190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2AE76-0421-4BA6-8120-2177925475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F6A08-5B98-46E1-AC0A-53EB99312B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定稿内页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1400" b="0">
                <a:solidFill>
                  <a:schemeClr val="tx1"/>
                </a:solidFill>
                <a:effectLst/>
                <a:latin typeface="+mn-lt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Aft>
                <a:spcPct val="0"/>
              </a:spcAft>
              <a:defRPr sz="1400" b="0">
                <a:solidFill>
                  <a:schemeClr val="tx1"/>
                </a:solidFill>
                <a:effectLst/>
                <a:latin typeface="+mn-lt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1400" b="0">
                <a:solidFill>
                  <a:schemeClr val="tx1"/>
                </a:solidFill>
                <a:effectLst/>
                <a:latin typeface="+mn-lt"/>
                <a:ea typeface="宋体" pitchFamily="2" charset="-122"/>
              </a:defRPr>
            </a:lvl1pPr>
          </a:lstStyle>
          <a:p>
            <a:fld id="{3293CAC0-1339-43C5-9F47-AC51A39FD9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84467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red5</a:t>
            </a:r>
            <a:r>
              <a:rPr lang="zh-CN" altLang="en-US" dirty="0" smtClean="0"/>
              <a:t>视频直播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en-US" altLang="zh-CN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149725"/>
            <a:ext cx="6400800" cy="936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宋体" pitchFamily="2" charset="-122"/>
              </a:rPr>
              <a:t>2011</a:t>
            </a:r>
            <a:r>
              <a:rPr lang="zh-CN" altLang="en-US" sz="2800" dirty="0" smtClean="0">
                <a:latin typeface="宋体" pitchFamily="2" charset="-122"/>
              </a:rPr>
              <a:t>年</a:t>
            </a:r>
            <a:r>
              <a:rPr lang="en-US" altLang="zh-CN" sz="2800" dirty="0" smtClean="0">
                <a:latin typeface="宋体" pitchFamily="2" charset="-122"/>
              </a:rPr>
              <a:t>5</a:t>
            </a:r>
            <a:r>
              <a:rPr lang="zh-CN" altLang="en-US" sz="2800" dirty="0" smtClean="0">
                <a:latin typeface="宋体" pitchFamily="2" charset="-122"/>
              </a:rPr>
              <a:t>月</a:t>
            </a:r>
            <a:r>
              <a:rPr lang="zh-CN" altLang="en-US" sz="2800" dirty="0">
                <a:latin typeface="宋体" pitchFamily="2" charset="-122"/>
              </a:rPr>
              <a:t>　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04664"/>
            <a:ext cx="8229600" cy="576263"/>
          </a:xfrm>
        </p:spPr>
        <p:txBody>
          <a:bodyPr/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58051" name="组合 3"/>
          <p:cNvGrpSpPr>
            <a:grpSpLocks/>
          </p:cNvGrpSpPr>
          <p:nvPr/>
        </p:nvGrpSpPr>
        <p:grpSpPr bwMode="auto">
          <a:xfrm>
            <a:off x="2382838" y="1188889"/>
            <a:ext cx="4960937" cy="849313"/>
            <a:chOff x="1632433" y="108186"/>
            <a:chExt cx="4226560" cy="847857"/>
          </a:xfrm>
        </p:grpSpPr>
        <p:sp>
          <p:nvSpPr>
            <p:cNvPr id="2" name="同侧圆角矩形 26"/>
            <p:cNvSpPr/>
            <p:nvPr/>
          </p:nvSpPr>
          <p:spPr>
            <a:xfrm rot="5400000">
              <a:off x="3321785" y="-1581166"/>
              <a:ext cx="847857" cy="4226560"/>
            </a:xfrm>
            <a:prstGeom prst="round2SameRect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127000" dist="889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" name="同侧圆角矩形 4"/>
            <p:cNvSpPr/>
            <p:nvPr/>
          </p:nvSpPr>
          <p:spPr>
            <a:xfrm>
              <a:off x="1632433" y="149390"/>
              <a:ext cx="4184633" cy="76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41910" rIns="83820" bIns="41910" anchor="ctr"/>
            <a:lstStyle/>
            <a:p>
              <a:pPr marL="228600" lvl="1" indent="-228600" defTabSz="977900"/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RED5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58054" name="组合 5"/>
          <p:cNvGrpSpPr>
            <a:grpSpLocks/>
          </p:cNvGrpSpPr>
          <p:nvPr/>
        </p:nvGrpSpPr>
        <p:grpSpPr bwMode="auto">
          <a:xfrm>
            <a:off x="1476375" y="1123802"/>
            <a:ext cx="906463" cy="965200"/>
            <a:chOff x="725677" y="2203"/>
            <a:chExt cx="906755" cy="1059821"/>
          </a:xfrm>
        </p:grpSpPr>
        <p:sp>
          <p:nvSpPr>
            <p:cNvPr id="4" name="圆角矩形 24"/>
            <p:cNvSpPr/>
            <p:nvPr/>
          </p:nvSpPr>
          <p:spPr>
            <a:xfrm>
              <a:off x="725677" y="2203"/>
              <a:ext cx="906755" cy="1059821"/>
            </a:xfrm>
            <a:prstGeom prst="roundRect">
              <a:avLst/>
            </a:prstGeom>
            <a:effectLst>
              <a:outerShdw blurRad="1270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圆角矩形 6"/>
            <p:cNvSpPr/>
            <p:nvPr/>
          </p:nvSpPr>
          <p:spPr>
            <a:xfrm>
              <a:off x="770141" y="45781"/>
              <a:ext cx="817826" cy="972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94310" tIns="97155" rIns="194310" bIns="97155" spcCol="1270" anchor="ctr"/>
            <a:lstStyle/>
            <a:p>
              <a:pPr algn="ctr" defTabSz="2266950">
                <a:spcAft>
                  <a:spcPct val="35000"/>
                </a:spcAft>
                <a:defRPr/>
              </a:pPr>
              <a:r>
                <a:rPr lang="en-US" altLang="zh-CN" sz="5100" dirty="0"/>
                <a:t>1</a:t>
              </a:r>
              <a:endParaRPr lang="zh-CN" altLang="en-US" sz="5100" dirty="0"/>
            </a:p>
          </p:txBody>
        </p:sp>
      </p:grpSp>
      <p:grpSp>
        <p:nvGrpSpPr>
          <p:cNvPr id="258057" name="组合 6"/>
          <p:cNvGrpSpPr>
            <a:grpSpLocks/>
          </p:cNvGrpSpPr>
          <p:nvPr/>
        </p:nvGrpSpPr>
        <p:grpSpPr bwMode="auto">
          <a:xfrm>
            <a:off x="2382838" y="3336777"/>
            <a:ext cx="4960937" cy="849312"/>
            <a:chOff x="1632433" y="1220999"/>
            <a:chExt cx="4226560" cy="847857"/>
          </a:xfrm>
        </p:grpSpPr>
        <p:sp>
          <p:nvSpPr>
            <p:cNvPr id="6" name="同侧圆角矩形 22"/>
            <p:cNvSpPr/>
            <p:nvPr/>
          </p:nvSpPr>
          <p:spPr>
            <a:xfrm rot="5400000">
              <a:off x="3321785" y="-468353"/>
              <a:ext cx="847857" cy="4226560"/>
            </a:xfrm>
            <a:prstGeom prst="round2Same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127000" dist="889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8"/>
            <p:cNvSpPr/>
            <p:nvPr/>
          </p:nvSpPr>
          <p:spPr>
            <a:xfrm>
              <a:off x="1632433" y="1262203"/>
              <a:ext cx="4184633" cy="765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41910" rIns="83820" bIns="41910" anchor="ctr"/>
            <a:lstStyle/>
            <a:p>
              <a:pPr marL="228600" lvl="1" indent="-228600" defTabSz="977900"/>
              <a:r>
                <a:rPr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直播发布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58060" name="组合 7"/>
          <p:cNvGrpSpPr>
            <a:grpSpLocks/>
          </p:cNvGrpSpPr>
          <p:nvPr/>
        </p:nvGrpSpPr>
        <p:grpSpPr bwMode="auto">
          <a:xfrm>
            <a:off x="1476375" y="3284389"/>
            <a:ext cx="906463" cy="966788"/>
            <a:chOff x="725677" y="1115016"/>
            <a:chExt cx="906755" cy="1059821"/>
          </a:xfrm>
        </p:grpSpPr>
        <p:sp>
          <p:nvSpPr>
            <p:cNvPr id="8" name="圆角矩形 20"/>
            <p:cNvSpPr/>
            <p:nvPr/>
          </p:nvSpPr>
          <p:spPr>
            <a:xfrm>
              <a:off x="725677" y="1115016"/>
              <a:ext cx="906755" cy="1059821"/>
            </a:xfrm>
            <a:prstGeom prst="roundRect">
              <a:avLst/>
            </a:prstGeom>
            <a:effectLst>
              <a:outerShdw blurRad="1270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00000"/>
                <a:satOff val="-16668"/>
                <a:lumOff val="2000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圆角矩形 10"/>
            <p:cNvSpPr/>
            <p:nvPr/>
          </p:nvSpPr>
          <p:spPr>
            <a:xfrm>
              <a:off x="770141" y="1158523"/>
              <a:ext cx="817826" cy="972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94310" tIns="97155" rIns="194310" bIns="97155" anchor="ctr"/>
            <a:lstStyle/>
            <a:p>
              <a:pPr algn="ctr" defTabSz="2266950">
                <a:spcAft>
                  <a:spcPct val="35000"/>
                </a:spcAft>
              </a:pPr>
              <a:r>
                <a:rPr lang="en-US" altLang="zh-CN" sz="51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58069" name="组合 3"/>
          <p:cNvGrpSpPr>
            <a:grpSpLocks/>
          </p:cNvGrpSpPr>
          <p:nvPr/>
        </p:nvGrpSpPr>
        <p:grpSpPr bwMode="auto">
          <a:xfrm>
            <a:off x="2382838" y="2269977"/>
            <a:ext cx="4960937" cy="849312"/>
            <a:chOff x="1632433" y="108186"/>
            <a:chExt cx="4226560" cy="847857"/>
          </a:xfrm>
        </p:grpSpPr>
        <p:sp>
          <p:nvSpPr>
            <p:cNvPr id="27" name="同侧圆角矩形 26"/>
            <p:cNvSpPr>
              <a:spLocks noChangeArrowheads="1"/>
            </p:cNvSpPr>
            <p:nvPr/>
          </p:nvSpPr>
          <p:spPr bwMode="auto">
            <a:xfrm rot="5400000">
              <a:off x="3321784" y="-1581165"/>
              <a:ext cx="847857" cy="4226560"/>
            </a:xfrm>
            <a:custGeom>
              <a:avLst/>
              <a:gdLst>
                <a:gd name="T0" fmla="*/ 847857 w 847857"/>
                <a:gd name="T1" fmla="*/ 2113280 h 4226560"/>
                <a:gd name="T2" fmla="*/ 423929 w 847857"/>
                <a:gd name="T3" fmla="*/ 4226560 h 4226560"/>
                <a:gd name="T4" fmla="*/ 0 w 847857"/>
                <a:gd name="T5" fmla="*/ 2113280 h 4226560"/>
                <a:gd name="T6" fmla="*/ 423929 w 847857"/>
                <a:gd name="T7" fmla="*/ 0 h 422656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41389 w 847857"/>
                <a:gd name="T13" fmla="*/ 41389 h 4226560"/>
                <a:gd name="T14" fmla="*/ 806468 w 847857"/>
                <a:gd name="T15" fmla="*/ 4226560 h 4226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7857" h="4226560">
                  <a:moveTo>
                    <a:pt x="141312" y="0"/>
                  </a:moveTo>
                  <a:lnTo>
                    <a:pt x="706545" y="0"/>
                  </a:lnTo>
                  <a:lnTo>
                    <a:pt x="706544" y="0"/>
                  </a:lnTo>
                  <a:cubicBezTo>
                    <a:pt x="784589" y="0"/>
                    <a:pt x="847857" y="63267"/>
                    <a:pt x="847857" y="141312"/>
                  </a:cubicBezTo>
                  <a:lnTo>
                    <a:pt x="847857" y="4226560"/>
                  </a:lnTo>
                  <a:lnTo>
                    <a:pt x="0" y="4226560"/>
                  </a:lnTo>
                  <a:lnTo>
                    <a:pt x="0" y="141312"/>
                  </a:lnTo>
                  <a:cubicBezTo>
                    <a:pt x="0" y="63267"/>
                    <a:pt x="63267" y="0"/>
                    <a:pt x="141311" y="0"/>
                  </a:cubicBezTo>
                  <a:close/>
                </a:path>
              </a:pathLst>
            </a:custGeom>
            <a:solidFill>
              <a:srgbClr val="CCFFCC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889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同侧圆角矩形 4"/>
            <p:cNvSpPr>
              <a:spLocks noChangeArrowheads="1"/>
            </p:cNvSpPr>
            <p:nvPr/>
          </p:nvSpPr>
          <p:spPr bwMode="auto">
            <a:xfrm>
              <a:off x="1632433" y="149575"/>
              <a:ext cx="4185171" cy="765079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lIns="83820" tIns="41910" rIns="83820" bIns="41910" anchor="ctr"/>
            <a:lstStyle/>
            <a:p>
              <a:pPr marL="228600" lvl="1" indent="-228600" defTabSz="977900"/>
              <a:r>
                <a:rPr lang="en-US" altLang="zh-CN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RTMP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258072" name="组合 5"/>
          <p:cNvGrpSpPr>
            <a:grpSpLocks/>
          </p:cNvGrpSpPr>
          <p:nvPr/>
        </p:nvGrpSpPr>
        <p:grpSpPr bwMode="auto">
          <a:xfrm>
            <a:off x="1476375" y="2204889"/>
            <a:ext cx="906463" cy="965200"/>
            <a:chOff x="725677" y="2203"/>
            <a:chExt cx="906755" cy="1059821"/>
          </a:xfrm>
        </p:grpSpPr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725677" y="2203"/>
              <a:ext cx="906755" cy="105982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88900" dir="2700000" algn="tl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圆角矩形 6"/>
            <p:cNvSpPr>
              <a:spLocks noChangeArrowheads="1"/>
            </p:cNvSpPr>
            <p:nvPr/>
          </p:nvSpPr>
          <p:spPr bwMode="auto">
            <a:xfrm>
              <a:off x="769941" y="46467"/>
              <a:ext cx="818227" cy="97129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lIns="194310" tIns="97155" rIns="194310" bIns="97155" anchor="ctr"/>
            <a:lstStyle/>
            <a:p>
              <a:pPr algn="ctr" defTabSz="2266950">
                <a:spcAft>
                  <a:spcPct val="35000"/>
                </a:spcAft>
              </a:pPr>
              <a:r>
                <a:rPr lang="en-US" altLang="zh-CN" sz="5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58075" name="组合 6"/>
          <p:cNvGrpSpPr>
            <a:grpSpLocks/>
          </p:cNvGrpSpPr>
          <p:nvPr/>
        </p:nvGrpSpPr>
        <p:grpSpPr bwMode="auto">
          <a:xfrm>
            <a:off x="2382838" y="4416277"/>
            <a:ext cx="4960937" cy="849312"/>
            <a:chOff x="1632433" y="1220999"/>
            <a:chExt cx="4226560" cy="847857"/>
          </a:xfrm>
        </p:grpSpPr>
        <p:sp>
          <p:nvSpPr>
            <p:cNvPr id="23" name="同侧圆角矩形 22"/>
            <p:cNvSpPr>
              <a:spLocks noChangeArrowheads="1"/>
            </p:cNvSpPr>
            <p:nvPr/>
          </p:nvSpPr>
          <p:spPr bwMode="auto">
            <a:xfrm rot="5400000">
              <a:off x="3321784" y="-468352"/>
              <a:ext cx="847857" cy="4226560"/>
            </a:xfrm>
            <a:custGeom>
              <a:avLst/>
              <a:gdLst>
                <a:gd name="T0" fmla="*/ 847857 w 847857"/>
                <a:gd name="T1" fmla="*/ 2113280 h 4226560"/>
                <a:gd name="T2" fmla="*/ 423929 w 847857"/>
                <a:gd name="T3" fmla="*/ 4226560 h 4226560"/>
                <a:gd name="T4" fmla="*/ 0 w 847857"/>
                <a:gd name="T5" fmla="*/ 2113280 h 4226560"/>
                <a:gd name="T6" fmla="*/ 423929 w 847857"/>
                <a:gd name="T7" fmla="*/ 0 h 422656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41389 w 847857"/>
                <a:gd name="T13" fmla="*/ 41389 h 4226560"/>
                <a:gd name="T14" fmla="*/ 806468 w 847857"/>
                <a:gd name="T15" fmla="*/ 4226560 h 4226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7857" h="4226560">
                  <a:moveTo>
                    <a:pt x="141312" y="0"/>
                  </a:moveTo>
                  <a:lnTo>
                    <a:pt x="706545" y="0"/>
                  </a:lnTo>
                  <a:lnTo>
                    <a:pt x="706544" y="0"/>
                  </a:lnTo>
                  <a:cubicBezTo>
                    <a:pt x="784589" y="0"/>
                    <a:pt x="847857" y="63267"/>
                    <a:pt x="847857" y="141312"/>
                  </a:cubicBezTo>
                  <a:lnTo>
                    <a:pt x="847857" y="4226560"/>
                  </a:lnTo>
                  <a:lnTo>
                    <a:pt x="0" y="4226560"/>
                  </a:lnTo>
                  <a:lnTo>
                    <a:pt x="0" y="141312"/>
                  </a:lnTo>
                  <a:cubicBezTo>
                    <a:pt x="0" y="63267"/>
                    <a:pt x="63267" y="0"/>
                    <a:pt x="141311" y="0"/>
                  </a:cubicBezTo>
                  <a:close/>
                </a:path>
              </a:pathLst>
            </a:custGeom>
            <a:solidFill>
              <a:srgbClr val="C0C0C0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889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同侧圆角矩形 8"/>
            <p:cNvSpPr>
              <a:spLocks noChangeArrowheads="1"/>
            </p:cNvSpPr>
            <p:nvPr/>
          </p:nvSpPr>
          <p:spPr bwMode="auto">
            <a:xfrm>
              <a:off x="1632433" y="1262388"/>
              <a:ext cx="4185171" cy="76507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83820" tIns="41910" rIns="83820" bIns="41910" anchor="ctr"/>
            <a:lstStyle/>
            <a:p>
              <a:pPr marL="228600" lvl="1" indent="-228600" defTabSz="977900"/>
              <a:r>
                <a:rPr lang="zh-CN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直播接收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258078" name="组合 7"/>
          <p:cNvGrpSpPr>
            <a:grpSpLocks/>
          </p:cNvGrpSpPr>
          <p:nvPr/>
        </p:nvGrpSpPr>
        <p:grpSpPr bwMode="auto">
          <a:xfrm>
            <a:off x="1476375" y="4363889"/>
            <a:ext cx="906463" cy="966788"/>
            <a:chOff x="725677" y="1115016"/>
            <a:chExt cx="906755" cy="1059821"/>
          </a:xfrm>
        </p:grpSpPr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725677" y="1115016"/>
              <a:ext cx="906755" cy="1059821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88900" dir="2700000" algn="tl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圆角矩形 10"/>
            <p:cNvSpPr>
              <a:spLocks noChangeArrowheads="1"/>
            </p:cNvSpPr>
            <p:nvPr/>
          </p:nvSpPr>
          <p:spPr bwMode="auto">
            <a:xfrm>
              <a:off x="769941" y="1159280"/>
              <a:ext cx="818227" cy="971293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 lIns="194310" tIns="97155" rIns="194310" bIns="97155" anchor="ctr"/>
            <a:lstStyle/>
            <a:p>
              <a:pPr algn="ctr" defTabSz="2266950">
                <a:spcAft>
                  <a:spcPct val="35000"/>
                </a:spcAft>
              </a:pPr>
              <a:r>
                <a:rPr lang="en-US" altLang="zh-CN" sz="5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Red5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500336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播放流</a:t>
            </a:r>
            <a:endParaRPr lang="zh-CN" altLang="en-US" sz="28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50033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录制流</a:t>
            </a:r>
            <a:endParaRPr lang="zh-CN" altLang="en-US" sz="28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915816" y="1556792"/>
          <a:ext cx="3143672" cy="2095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连接</a:t>
            </a:r>
            <a:endParaRPr lang="zh-CN" altLang="en-US" sz="28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827584" y="1484784"/>
          <a:ext cx="7427168" cy="408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直播参数</a:t>
            </a:r>
            <a:endParaRPr lang="zh-CN" altLang="en-US" sz="28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直播接收</a:t>
            </a:r>
            <a:endParaRPr lang="zh-CN" altLang="en-US" sz="28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744216"/>
          <a:ext cx="8075240" cy="37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00000"/>
              </a:lnSpc>
              <a:spcAft>
                <a:spcPct val="0"/>
              </a:spcAft>
            </a:pPr>
            <a:fld id="{0D8085CF-FD67-46F6-BE02-007A681653E9}" type="slidenum">
              <a:rPr lang="en-US" altLang="zh-CN" sz="14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9</a:t>
            </a:fld>
            <a:endParaRPr lang="en-US" altLang="zh-CN" sz="1400" b="0"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867" name="标题 6"/>
          <p:cNvSpPr>
            <a:spLocks noGrp="1"/>
          </p:cNvSpPr>
          <p:nvPr>
            <p:ph type="title" idx="4294967295"/>
          </p:nvPr>
        </p:nvSpPr>
        <p:spPr>
          <a:xfrm>
            <a:off x="35496" y="2636912"/>
            <a:ext cx="9144000" cy="1143000"/>
          </a:xfrm>
        </p:spPr>
        <p:txBody>
          <a:bodyPr/>
          <a:lstStyle/>
          <a:p>
            <a:r>
              <a:rPr lang="en-US" altLang="zh-CN" sz="8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END</a:t>
            </a:r>
            <a:endParaRPr lang="en-US" altLang="zh-CN" sz="80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l" defTabSz="977900" rtl="0" eaLnBrk="1" fontAlgn="base" latinLnBrk="0" hangingPunct="1">
          <a:lnSpc>
            <a:spcPct val="90000"/>
          </a:lnSpc>
          <a:spcBef>
            <a:spcPct val="0"/>
          </a:spcBef>
          <a:spcAft>
            <a:spcPct val="1500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l" defTabSz="977900" rtl="0" eaLnBrk="1" fontAlgn="base" latinLnBrk="0" hangingPunct="1">
          <a:lnSpc>
            <a:spcPct val="90000"/>
          </a:lnSpc>
          <a:spcBef>
            <a:spcPct val="0"/>
          </a:spcBef>
          <a:spcAft>
            <a:spcPct val="1500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5809</TotalTime>
  <Words>93</Words>
  <Application>Microsoft Office PowerPoint</Application>
  <PresentationFormat>全屏显示(4:3)</PresentationFormat>
  <Paragraphs>56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red5视频直播  </vt:lpstr>
      <vt:lpstr>        </vt:lpstr>
      <vt:lpstr>Red5应用</vt:lpstr>
      <vt:lpstr>播放流</vt:lpstr>
      <vt:lpstr>录制流</vt:lpstr>
      <vt:lpstr>连接</vt:lpstr>
      <vt:lpstr>直播参数</vt:lpstr>
      <vt:lpstr>直播接收</vt:lpstr>
      <vt:lpstr>THE END</vt:lpstr>
    </vt:vector>
  </TitlesOfParts>
  <Company>思特奇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思特奇项目执行质量考核讲解V1.0</dc:title>
  <dc:creator>闫雪犁</dc:creator>
  <dc:description>2007年4月26日</dc:description>
  <cp:lastModifiedBy>微软用户</cp:lastModifiedBy>
  <cp:revision>693</cp:revision>
  <dcterms:created xsi:type="dcterms:W3CDTF">2006-11-08T04:25:29Z</dcterms:created>
  <dcterms:modified xsi:type="dcterms:W3CDTF">2011-05-11T03:19:48Z</dcterms:modified>
</cp:coreProperties>
</file>