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amsara/Story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19ECC62-98FD-4147-9B19-E02FAB3ACB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Chinook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225E963-1849-4A54-A1D0-50E4FA541E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3/30/2022 12:12:14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 14">
            <a:extLst>
              <a:ext uri="{FF2B5EF4-FFF2-40B4-BE49-F238E27FC236}">
                <a16:creationId xmlns:a16="http://schemas.microsoft.com/office/drawing/2014/main" id="{BF379020-27B4-413C-BCAD-B389911B7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902"/>
            <a:ext cx="12192000" cy="49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tory 11">
            <a:extLst>
              <a:ext uri="{FF2B5EF4-FFF2-40B4-BE49-F238E27FC236}">
                <a16:creationId xmlns:a16="http://schemas.microsoft.com/office/drawing/2014/main" id="{844AEC35-08B7-4C20-8BF7-677253D85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902"/>
            <a:ext cx="12192000" cy="49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tory 12">
            <a:extLst>
              <a:ext uri="{FF2B5EF4-FFF2-40B4-BE49-F238E27FC236}">
                <a16:creationId xmlns:a16="http://schemas.microsoft.com/office/drawing/2014/main" id="{98092074-C8AF-4395-A21D-8E1A0007F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902"/>
            <a:ext cx="12192000" cy="49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Story 13">
            <a:extLst>
              <a:ext uri="{FF2B5EF4-FFF2-40B4-BE49-F238E27FC236}">
                <a16:creationId xmlns:a16="http://schemas.microsoft.com/office/drawing/2014/main" id="{01FCE5E2-5637-46FA-B9FA-C7BF4323C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902"/>
            <a:ext cx="12192000" cy="49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Story 16">
            <a:extLst>
              <a:ext uri="{FF2B5EF4-FFF2-40B4-BE49-F238E27FC236}">
                <a16:creationId xmlns:a16="http://schemas.microsoft.com/office/drawing/2014/main" id="{63816D57-B5F0-4A61-A69B-8E0273FE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902"/>
            <a:ext cx="12192000" cy="49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Story 18">
            <a:extLst>
              <a:ext uri="{FF2B5EF4-FFF2-40B4-BE49-F238E27FC236}">
                <a16:creationId xmlns:a16="http://schemas.microsoft.com/office/drawing/2014/main" id="{DF32EF07-6C77-4FE5-AFE2-C1C9A739C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902"/>
            <a:ext cx="12192000" cy="49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Story 15">
            <a:extLst>
              <a:ext uri="{FF2B5EF4-FFF2-40B4-BE49-F238E27FC236}">
                <a16:creationId xmlns:a16="http://schemas.microsoft.com/office/drawing/2014/main" id="{E6D173DF-ED56-48B7-9EE8-E75DB9CDF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902"/>
            <a:ext cx="12192000" cy="49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Story 17">
            <a:extLst>
              <a:ext uri="{FF2B5EF4-FFF2-40B4-BE49-F238E27FC236}">
                <a16:creationId xmlns:a16="http://schemas.microsoft.com/office/drawing/2014/main" id="{F0591541-819D-4908-ACA3-C3354E5DF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902"/>
            <a:ext cx="12192000" cy="49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Chinook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Chinook</dc:title>
  <dc:creator/>
  <cp:lastModifiedBy>Tharoon Kumar</cp:lastModifiedBy>
  <cp:revision>1</cp:revision>
  <dcterms:created xsi:type="dcterms:W3CDTF">2022-03-30T00:12:18Z</dcterms:created>
  <dcterms:modified xsi:type="dcterms:W3CDTF">2022-03-30T00:16:34Z</dcterms:modified>
</cp:coreProperties>
</file>