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msara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19ECC62-98FD-4147-9B19-E02FAB3ACB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Chinook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25E963-1849-4A54-A1D0-50E4FA541E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3/30/2022 12:12:14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0" name="slide10">
            <a:extLst>
              <a:ext uri="{FF2B5EF4-FFF2-40B4-BE49-F238E27FC236}">
                <a16:creationId xmlns:a16="http://schemas.microsoft.com/office/drawing/2014/main" id="{BF379020-27B4-413C-BCAD-B389911B7E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1" name="slide11">
            <a:extLst>
              <a:ext uri="{FF2B5EF4-FFF2-40B4-BE49-F238E27FC236}">
                <a16:creationId xmlns:a16="http://schemas.microsoft.com/office/drawing/2014/main" id="{844AEC35-08B7-4C20-8BF7-677253D85E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2" name="slide12">
            <a:extLst>
              <a:ext uri="{FF2B5EF4-FFF2-40B4-BE49-F238E27FC236}">
                <a16:creationId xmlns:a16="http://schemas.microsoft.com/office/drawing/2014/main" id="{98092074-C8AF-4395-A21D-8E1A0007FD3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3" name="slide13">
            <a:extLst>
              <a:ext uri="{FF2B5EF4-FFF2-40B4-BE49-F238E27FC236}">
                <a16:creationId xmlns:a16="http://schemas.microsoft.com/office/drawing/2014/main" id="{01FCE5E2-5637-46FA-B9FA-C7BF4323C92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14" name="slide14">
            <a:extLst>
              <a:ext uri="{FF2B5EF4-FFF2-40B4-BE49-F238E27FC236}">
                <a16:creationId xmlns:a16="http://schemas.microsoft.com/office/drawing/2014/main" id="{63816D57-B5F0-4A61-A69B-8E0273FE11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15" name="slide15">
            <a:extLst>
              <a:ext uri="{FF2B5EF4-FFF2-40B4-BE49-F238E27FC236}">
                <a16:creationId xmlns:a16="http://schemas.microsoft.com/office/drawing/2014/main" id="{DF32EF07-6C77-4FE5-AFE2-C1C9A739CB9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6" name="slide16">
            <a:extLst>
              <a:ext uri="{FF2B5EF4-FFF2-40B4-BE49-F238E27FC236}">
                <a16:creationId xmlns:a16="http://schemas.microsoft.com/office/drawing/2014/main" id="{E6D173DF-ED56-48B7-9EE8-E75DB9CDFFE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17" name="slide17">
            <a:extLst>
              <a:ext uri="{FF2B5EF4-FFF2-40B4-BE49-F238E27FC236}">
                <a16:creationId xmlns:a16="http://schemas.microsoft.com/office/drawing/2014/main" id="{F0591541-819D-4908-ACA3-C3354E5DF39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acock Jane" id="2" name="slide2">
            <a:extLst>
              <a:ext uri="{FF2B5EF4-FFF2-40B4-BE49-F238E27FC236}">
                <a16:creationId xmlns:a16="http://schemas.microsoft.com/office/drawing/2014/main" id="{9C9D66CB-96DB-439A-A549-878F3E252C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V Shows" id="3" name="slide3">
            <a:extLst>
              <a:ext uri="{FF2B5EF4-FFF2-40B4-BE49-F238E27FC236}">
                <a16:creationId xmlns:a16="http://schemas.microsoft.com/office/drawing/2014/main" id="{AF1856F3-55A1-4E87-9FA5-EDECEEC3BB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d Zeppelin" id="4" name="slide4">
            <a:extLst>
              <a:ext uri="{FF2B5EF4-FFF2-40B4-BE49-F238E27FC236}">
                <a16:creationId xmlns:a16="http://schemas.microsoft.com/office/drawing/2014/main" id="{503140D4-1991-49BE-AC41-C18CB351B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 by Customer(Country)" id="5" name="slide5">
            <a:extLst>
              <a:ext uri="{FF2B5EF4-FFF2-40B4-BE49-F238E27FC236}">
                <a16:creationId xmlns:a16="http://schemas.microsoft.com/office/drawing/2014/main" id="{D22AFD94-B106-4975-A63B-696E55414D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ance" id="6" name="slide6">
            <a:extLst>
              <a:ext uri="{FF2B5EF4-FFF2-40B4-BE49-F238E27FC236}">
                <a16:creationId xmlns:a16="http://schemas.microsoft.com/office/drawing/2014/main" id="{66601787-2568-4192-AC11-82B6F58FEE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 by Artist" id="7" name="slide7">
            <a:extLst>
              <a:ext uri="{FF2B5EF4-FFF2-40B4-BE49-F238E27FC236}">
                <a16:creationId xmlns:a16="http://schemas.microsoft.com/office/drawing/2014/main" id="{6DA3C247-EAA5-4C5A-AF66-38F2D2B463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 by Customer Geo" id="8" name="slide8">
            <a:extLst>
              <a:ext uri="{FF2B5EF4-FFF2-40B4-BE49-F238E27FC236}">
                <a16:creationId xmlns:a16="http://schemas.microsoft.com/office/drawing/2014/main" id="{C54013BD-9461-4BAF-BDBD-5B71752840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 by Genre" id="9" name="slide9">
            <a:extLst>
              <a:ext uri="{FF2B5EF4-FFF2-40B4-BE49-F238E27FC236}">
                <a16:creationId xmlns:a16="http://schemas.microsoft.com/office/drawing/2014/main" id="{EF4164F7-41F5-4101-AD4D-D9880E70CD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2022-03-30T00:12:18Z</dcterms:created>
  <dcterms:modified xsi:type="dcterms:W3CDTF">2022-03-30T00:12:18Z</dcterms:modified>
</cp:coreProperties>
</file>