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7" r:id="rId10"/>
    <p:sldId id="263" r:id="rId11"/>
    <p:sldId id="268" r:id="rId12"/>
    <p:sldId id="264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2634" y="1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707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6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7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6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83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7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1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7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3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5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20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CozyHaven Project Workflow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FC0D6B-E0C4-E958-208C-514898FFE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860" y="1847068"/>
            <a:ext cx="5829300" cy="33839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9CE8B1-CF4F-88F3-F27D-03A101F9771E}"/>
              </a:ext>
            </a:extLst>
          </p:cNvPr>
          <p:cNvSpPr txBox="1"/>
          <p:nvPr/>
        </p:nvSpPr>
        <p:spPr>
          <a:xfrm>
            <a:off x="7269480" y="5669280"/>
            <a:ext cx="182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Tharnidhar 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Admin &amp; Owner Dashboards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t>Admin: Manage users, view all bookings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t>Owner: Manage listings, view own bookings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t>Role-based access: Routes and endpoints protected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F825DE-CA0D-3314-92D0-BFF42A0867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625" r="26562"/>
          <a:stretch>
            <a:fillRect/>
          </a:stretch>
        </p:blipFill>
        <p:spPr>
          <a:xfrm>
            <a:off x="295275" y="375178"/>
            <a:ext cx="4533900" cy="57016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7F0082-7823-8D3C-751A-4608161795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396" t="162" r="29469" b="-325"/>
          <a:stretch>
            <a:fillRect/>
          </a:stretch>
        </p:blipFill>
        <p:spPr>
          <a:xfrm>
            <a:off x="4895850" y="375177"/>
            <a:ext cx="3952875" cy="570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967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Development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rPr dirty="0"/>
              <a:t>Local Dev: Angular (ng serve), Spring Boot run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rPr dirty="0"/>
              <a:t>Build: Angular (ng build), Backend (JAR/WAR)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rPr dirty="0"/>
              <a:t>Deploy: Serve frontend via Nginx/Apache, deploy backend to server/cloud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065DF5-0766-CEC6-CF70-EE30DF1683DA}"/>
              </a:ext>
            </a:extLst>
          </p:cNvPr>
          <p:cNvSpPr txBox="1"/>
          <p:nvPr/>
        </p:nvSpPr>
        <p:spPr>
          <a:xfrm>
            <a:off x="863600" y="2336800"/>
            <a:ext cx="7759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3549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t>What is CozyHaven?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t>A platform for hotel/room booking and management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t>Key features: User registration &amp; login, Booking system, Admin &amp; owner dashboards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t>Tech stack: Angular (frontend), Java Spring Boot (backend)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High-Level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t>Frontend: Angular SPA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t>Backend: Java Spring Boot REST API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t>Communication: HTTP (with JWT authentication)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t>Database: MySQL/PostgreSQL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t>Asset management: Static files (images, CSS)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t>Angular app structure: Components (Home, Login, Booking, etc.), Services (AuthService, etc.)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t>Routing via app-routing-module.ts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t>User flow: Navigation through Navbar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t>Route guards for protected pages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t>Spring Boot setup with Security (JWT), CORS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t>REST endpoints: user, booking, admin, owner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t>Data flow: Request → Authenticate → Process → Respond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Authentication &amp; 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t>User registration &amp; login with JWT token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t>Angular stores JWT in localStorage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t>Interceptor attaches token to requests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t>AuthGuard restricts protected routes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t>Backend validates JWT per request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F39941-20A6-EE45-6A41-976946B273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20" r="24653"/>
          <a:stretch>
            <a:fillRect/>
          </a:stretch>
        </p:blipFill>
        <p:spPr>
          <a:xfrm>
            <a:off x="4483089" y="681623"/>
            <a:ext cx="4365865" cy="4882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8D48EA-A092-76C1-27CF-61943717BB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392" r="22555" b="929"/>
          <a:stretch>
            <a:fillRect/>
          </a:stretch>
        </p:blipFill>
        <p:spPr>
          <a:xfrm>
            <a:off x="310522" y="681623"/>
            <a:ext cx="4852029" cy="488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Booking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t>User selects hotel/room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t>Booking form with input validation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t>Booking request sent to backend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t>Backend processes &amp; stores booking</a:t>
            </a:r>
          </a:p>
          <a:p>
            <a:pPr>
              <a:defRPr sz="2000">
                <a:solidFill>
                  <a:srgbClr val="000000"/>
                </a:solidFill>
                <a:latin typeface="Calibri"/>
              </a:defRPr>
            </a:pPr>
            <a:r>
              <a:t>Confirmation sent to user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B5D754-AFAE-0DDE-8603-5451E8CBF9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777" r="33227"/>
          <a:stretch>
            <a:fillRect/>
          </a:stretch>
        </p:blipFill>
        <p:spPr>
          <a:xfrm>
            <a:off x="447675" y="541545"/>
            <a:ext cx="3219450" cy="5298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CCDA38-6701-267E-7EEB-2DC67748AF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979" t="142" r="36459" b="-142"/>
          <a:stretch>
            <a:fillRect/>
          </a:stretch>
        </p:blipFill>
        <p:spPr>
          <a:xfrm>
            <a:off x="3667125" y="541545"/>
            <a:ext cx="2428876" cy="5306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521015-96CB-C5B4-58F2-7BF76D2D50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4999" t="-142" r="35730" b="142"/>
          <a:stretch>
            <a:fillRect/>
          </a:stretch>
        </p:blipFill>
        <p:spPr>
          <a:xfrm>
            <a:off x="6096002" y="541545"/>
            <a:ext cx="2676524" cy="529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944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134</TotalTime>
  <Words>279</Words>
  <Application>Microsoft Office PowerPoint</Application>
  <PresentationFormat>On-screen Show (4:3)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CozyHaven Project Workflow</vt:lpstr>
      <vt:lpstr>Project Introduction</vt:lpstr>
      <vt:lpstr>High-Level Architecture</vt:lpstr>
      <vt:lpstr>Frontend Workflow</vt:lpstr>
      <vt:lpstr>Backend Workflow</vt:lpstr>
      <vt:lpstr>Authentication &amp; Authorization</vt:lpstr>
      <vt:lpstr>PowerPoint Presentation</vt:lpstr>
      <vt:lpstr>Booking Workflow</vt:lpstr>
      <vt:lpstr>PowerPoint Presentation</vt:lpstr>
      <vt:lpstr>Admin &amp; Owner Dashboards</vt:lpstr>
      <vt:lpstr>PowerPoint Presentation</vt:lpstr>
      <vt:lpstr>Development &amp; Deployment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Tharnidhar. S</dc:creator>
  <cp:keywords/>
  <dc:description>generated using python-pptx</dc:description>
  <cp:lastModifiedBy>Tharnidhar. S</cp:lastModifiedBy>
  <cp:revision>2</cp:revision>
  <dcterms:created xsi:type="dcterms:W3CDTF">2013-01-27T09:14:16Z</dcterms:created>
  <dcterms:modified xsi:type="dcterms:W3CDTF">2025-07-17T11:28:46Z</dcterms:modified>
  <cp:category/>
</cp:coreProperties>
</file>