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36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Cozy Haven – Hotel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Backend Implementation with Spring Boot &amp; JWT</a:t>
            </a:r>
          </a:p>
          <a:p>
            <a:r>
              <a:rPr lang="en-US" dirty="0"/>
              <a:t>Tharnidhar 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64E07-DBEF-D846-2887-848A3B799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76" y="1790699"/>
            <a:ext cx="4063878" cy="3947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50CF8-A46E-8522-2EAF-356C6BA6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0700"/>
            <a:ext cx="4182918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4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834640"/>
            <a:ext cx="7955280" cy="3429000"/>
          </a:xfrm>
        </p:spPr>
        <p:txBody>
          <a:bodyPr/>
          <a:lstStyle/>
          <a:p>
            <a:r>
              <a:rPr dirty="0"/>
              <a:t>Avoided exposing entity graph – used DTOs</a:t>
            </a:r>
          </a:p>
          <a:p>
            <a:r>
              <a:rPr dirty="0"/>
              <a:t>Manual entity-to-DTO mapping</a:t>
            </a:r>
          </a:p>
          <a:p>
            <a:r>
              <a:rPr dirty="0"/>
              <a:t>Resolved Swagger deep request nesting</a:t>
            </a:r>
          </a:p>
          <a:p>
            <a:r>
              <a:rPr dirty="0"/>
              <a:t>Chose JWT over session/cookie auth for statelessness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842260"/>
            <a:ext cx="7955280" cy="3421380"/>
          </a:xfrm>
        </p:spPr>
        <p:txBody>
          <a:bodyPr/>
          <a:lstStyle/>
          <a:p>
            <a:r>
              <a:rPr dirty="0"/>
              <a:t>Frontend UI with Angular/React</a:t>
            </a:r>
          </a:p>
          <a:p>
            <a:r>
              <a:rPr dirty="0"/>
              <a:t>Admin dashboard &amp; hotel approval flow</a:t>
            </a:r>
          </a:p>
          <a:p>
            <a:r>
              <a:rPr dirty="0"/>
              <a:t>Add payment gateway integration</a:t>
            </a:r>
          </a:p>
          <a:p>
            <a:r>
              <a:rPr dirty="0"/>
              <a:t>Improve validation and exception handling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28501"/>
            <a:ext cx="7315200" cy="685800"/>
          </a:xfrm>
        </p:spPr>
        <p:txBody>
          <a:bodyPr>
            <a:normAutofit/>
          </a:bodyPr>
          <a:lstStyle/>
          <a:p>
            <a:r>
              <a:rPr lang="en-US" b="1" dirty="0"/>
              <a:t>https://github.com/tharnidhar/cozyhaven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81300"/>
            <a:ext cx="7955280" cy="3482340"/>
          </a:xfrm>
        </p:spPr>
        <p:txBody>
          <a:bodyPr/>
          <a:lstStyle/>
          <a:p>
            <a:r>
              <a:rPr dirty="0"/>
              <a:t>Online hotel room booking platform with secure access</a:t>
            </a:r>
          </a:p>
          <a:p>
            <a:r>
              <a:rPr dirty="0"/>
              <a:t>User roles: Guest, Owner, Admin</a:t>
            </a:r>
          </a:p>
          <a:p>
            <a:r>
              <a:rPr dirty="0"/>
              <a:t>Core Modules: User, Hotel, Room, Booking, Review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Java, Spring Boot 3.5.3</a:t>
            </a:r>
          </a:p>
          <a:p>
            <a:r>
              <a:t>Database: MySQL</a:t>
            </a:r>
          </a:p>
          <a:p>
            <a:r>
              <a:t>ORM: Spring Data JPA + Hibernate</a:t>
            </a:r>
          </a:p>
          <a:p>
            <a:r>
              <a:t>Security: Spring Security + JWT</a:t>
            </a:r>
          </a:p>
          <a:p>
            <a:r>
              <a:t>API Docs: Swagger/OpenAPI</a:t>
            </a:r>
          </a:p>
          <a:p>
            <a:r>
              <a:t>Lombok for boilerplate reduction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Register, Login, Secure access via JWT</a:t>
            </a:r>
          </a:p>
          <a:p>
            <a:r>
              <a:t>Hotel: Add, View, Search hotels</a:t>
            </a:r>
          </a:p>
          <a:p>
            <a:r>
              <a:t>Room: Add rooms to hotel</a:t>
            </a:r>
          </a:p>
          <a:p>
            <a:r>
              <a:t>Booking: Book rooms, auto fare calculation</a:t>
            </a:r>
          </a:p>
          <a:p>
            <a:r>
              <a:t>Review: Rate and comment on hotels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Authentication (JWT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43200"/>
            <a:ext cx="7955280" cy="3520440"/>
          </a:xfrm>
        </p:spPr>
        <p:txBody>
          <a:bodyPr/>
          <a:lstStyle/>
          <a:p>
            <a:r>
              <a:rPr dirty="0"/>
              <a:t>1. User registers or logs in</a:t>
            </a:r>
          </a:p>
          <a:p>
            <a:r>
              <a:rPr dirty="0"/>
              <a:t>2. JWT token is issued</a:t>
            </a:r>
          </a:p>
          <a:p>
            <a:r>
              <a:rPr dirty="0"/>
              <a:t>3. Token passed via Authorization header</a:t>
            </a:r>
          </a:p>
          <a:p>
            <a:r>
              <a:rPr dirty="0"/>
              <a:t>4. Backend filters &amp; verifies the token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857500"/>
            <a:ext cx="7955280" cy="3406140"/>
          </a:xfrm>
        </p:spPr>
        <p:txBody>
          <a:bodyPr/>
          <a:lstStyle/>
          <a:p>
            <a:r>
              <a:rPr dirty="0"/>
              <a:t>Client (Swagger/Postman/Frontend) → Controller → Service → Repository → MySQL</a:t>
            </a:r>
          </a:p>
          <a:p>
            <a:r>
              <a:rPr dirty="0"/>
              <a:t>DTOs used between layers for clean separation</a:t>
            </a:r>
          </a:p>
          <a:p>
            <a:r>
              <a:rPr dirty="0"/>
              <a:t>Entities mapped via JPA and Hibernate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27960"/>
            <a:ext cx="7955280" cy="3535680"/>
          </a:xfrm>
        </p:spPr>
        <p:txBody>
          <a:bodyPr/>
          <a:lstStyle/>
          <a:p>
            <a:r>
              <a:rPr dirty="0"/>
              <a:t>User ──&lt; Booking &gt;── Room ──&lt; Hotel</a:t>
            </a:r>
          </a:p>
          <a:p>
            <a:r>
              <a:rPr dirty="0"/>
              <a:t>User ──&lt; Review &gt;── Hotel</a:t>
            </a:r>
          </a:p>
          <a:p>
            <a:r>
              <a:rPr dirty="0"/>
              <a:t>One user can have multiple bookings and reviews</a:t>
            </a:r>
          </a:p>
          <a:p>
            <a:r>
              <a:rPr dirty="0"/>
              <a:t>Each hotel contains multiple rooms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35580"/>
            <a:ext cx="7955280" cy="3528060"/>
          </a:xfrm>
        </p:spPr>
        <p:txBody>
          <a:bodyPr/>
          <a:lstStyle/>
          <a:p>
            <a:r>
              <a:rPr dirty="0"/>
              <a:t>DTOs used for request and response bodies</a:t>
            </a:r>
          </a:p>
          <a:p>
            <a:r>
              <a:rPr dirty="0"/>
              <a:t>Avoids exposing JPA entities directly</a:t>
            </a:r>
          </a:p>
          <a:p>
            <a:r>
              <a:rPr dirty="0"/>
              <a:t>Swagger UI for interactive API docs</a:t>
            </a:r>
          </a:p>
          <a:p>
            <a:r>
              <a:rPr dirty="0"/>
              <a:t>Basic exception handling implemented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Screenshots o</a:t>
            </a:r>
            <a:r>
              <a:rPr lang="en-US" dirty="0"/>
              <a:t>f</a:t>
            </a:r>
            <a:r>
              <a:rPr dirty="0"/>
              <a:t> Swagger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7C4A-7D9A-4900-0790-C4E123DC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526" r="17222"/>
          <a:stretch>
            <a:fillRect/>
          </a:stretch>
        </p:blipFill>
        <p:spPr>
          <a:xfrm>
            <a:off x="914400" y="2232025"/>
            <a:ext cx="3474720" cy="4070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BCC2F-B4A9-5414-5831-2E7406C5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232025"/>
            <a:ext cx="3909060" cy="4073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262</TotalTime>
  <Words>310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Cozy Haven – Hotel Booking System</vt:lpstr>
      <vt:lpstr>Project Overview</vt:lpstr>
      <vt:lpstr>Tech Stack</vt:lpstr>
      <vt:lpstr>Key Functionalities</vt:lpstr>
      <vt:lpstr>API Authentication (JWT Flow)</vt:lpstr>
      <vt:lpstr>Project Architecture</vt:lpstr>
      <vt:lpstr>Entity Relationships</vt:lpstr>
      <vt:lpstr>Clean API Design</vt:lpstr>
      <vt:lpstr>Screenshots of Swagger Demo</vt:lpstr>
      <vt:lpstr>PowerPoint Presentation</vt:lpstr>
      <vt:lpstr>Challenges &amp; Design Decisions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Tharnidhar. S</dc:creator>
  <cp:keywords/>
  <dc:description>generated using python-pptx</dc:description>
  <cp:lastModifiedBy>Tharnidhar. S</cp:lastModifiedBy>
  <cp:revision>2</cp:revision>
  <dcterms:created xsi:type="dcterms:W3CDTF">2013-01-27T09:14:16Z</dcterms:created>
  <dcterms:modified xsi:type="dcterms:W3CDTF">2025-06-27T11:49:28Z</dcterms:modified>
  <cp:category/>
</cp:coreProperties>
</file>