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628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2779-5497-4B70-A12C-AE72AB6D02AA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5731-3E95-40E7-8683-DA26DFC0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5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2779-5497-4B70-A12C-AE72AB6D02AA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5731-3E95-40E7-8683-DA26DFC0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8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2779-5497-4B70-A12C-AE72AB6D02AA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5731-3E95-40E7-8683-DA26DFC0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6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2779-5497-4B70-A12C-AE72AB6D02AA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5731-3E95-40E7-8683-DA26DFC0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7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2779-5497-4B70-A12C-AE72AB6D02AA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5731-3E95-40E7-8683-DA26DFC0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1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2779-5497-4B70-A12C-AE72AB6D02AA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5731-3E95-40E7-8683-DA26DFC0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9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2779-5497-4B70-A12C-AE72AB6D02AA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5731-3E95-40E7-8683-DA26DFC0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2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2779-5497-4B70-A12C-AE72AB6D02AA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5731-3E95-40E7-8683-DA26DFC0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4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2779-5497-4B70-A12C-AE72AB6D02AA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5731-3E95-40E7-8683-DA26DFC0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2779-5497-4B70-A12C-AE72AB6D02AA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5731-3E95-40E7-8683-DA26DFC0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2779-5497-4B70-A12C-AE72AB6D02AA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5731-3E95-40E7-8683-DA26DFC0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2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42779-5497-4B70-A12C-AE72AB6D02AA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95731-3E95-40E7-8683-DA26DFC0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9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35" t="2865" r="1758" b="17448"/>
          <a:stretch/>
        </p:blipFill>
        <p:spPr bwMode="auto">
          <a:xfrm>
            <a:off x="381000" y="914400"/>
            <a:ext cx="8322320" cy="455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489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Minnesota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CGC-shared</dc:creator>
  <cp:lastModifiedBy>CGC-shared</cp:lastModifiedBy>
  <cp:revision>1</cp:revision>
  <dcterms:created xsi:type="dcterms:W3CDTF">2011-08-09T17:09:59Z</dcterms:created>
  <dcterms:modified xsi:type="dcterms:W3CDTF">2011-08-09T17:12:34Z</dcterms:modified>
</cp:coreProperties>
</file>