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82" r:id="rId9"/>
    <p:sldId id="279" r:id="rId10"/>
    <p:sldId id="278" r:id="rId11"/>
    <p:sldId id="280" r:id="rId12"/>
    <p:sldId id="281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2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5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0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326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98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1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0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0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3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worlds.in/java-projects-with-source-code/currency-converter-java-mini-proj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580" y="2914739"/>
            <a:ext cx="6815669" cy="1515533"/>
          </a:xfrm>
        </p:spPr>
        <p:txBody>
          <a:bodyPr/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861363" y="5297557"/>
            <a:ext cx="6815669" cy="9939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571" y="829559"/>
            <a:ext cx="896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Frame after clicking on Single Conversion: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" y="1229669"/>
            <a:ext cx="10545076" cy="49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12984" y="923827"/>
            <a:ext cx="544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Multiple Conversion: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6" y="1385493"/>
            <a:ext cx="10493449" cy="45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41265" y="970961"/>
            <a:ext cx="595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History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65" y="1432626"/>
            <a:ext cx="10106949" cy="46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Greek for Greeks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https://projectworlds.in/java-projects-with-source-code/currency-converter-java-mini-project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Amine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Lamzour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“Literature Review: Fundamental Analysis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andTechnical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the Exchange Rate” IJSER Volume 9, Issue 8, August-2018 ISSN 2229-5518.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9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74655" y="2622927"/>
            <a:ext cx="9601200" cy="1303337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T.Harshavardhan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-99210041292</a:t>
            </a:r>
          </a:p>
          <a:p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T.Shantan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-9921004711</a:t>
            </a:r>
          </a:p>
          <a:p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U.Sasi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-99210041646</a:t>
            </a:r>
          </a:p>
          <a:p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V.Prasanth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-99210042163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 is a tool used to convert one country’s currency to another.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by the knowledge of usage of currency converter a program is designed in java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Currency Converter application, it is going to display a web page 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to display the converter or the exchange rate of one currency with all other currencies in the form of 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use different currency, and there is daily variation in these currencies relative to one another.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transfer money from one country to another (one currency to another) must be updated with the latest currency exchange rates in the market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mini project is built keeping this thing in mind.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can be used by any user, but it is mainly useful for business, shares, and finance related areas where money transfer and currency exchange takes place on a daily basis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2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useful tool which gives us the value of certain amount of one currency to be converted in to a different currency.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we are going to display web window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three buttons like single conversion ,multiple conversion and history.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respective Buttons provide the output as per the functions allotted to the buttons.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4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we can convert a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currency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another type according to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do more conversions and it takes time to perform the different types of conversions. Like if we want to do multiple conversions it takes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overcome this by doing small changes in the existing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1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7" y="2131422"/>
            <a:ext cx="10363826" cy="416568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frame contains three buttons as single conversion, multiple conversion and history.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conversion button converts one type of currency into another type of the currency as per the user input.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utton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“Multiple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Conversion” converts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type of currency into some of the important currencies.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named “History”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currency in the respective year in the respective country.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this we can overcome the disadvantages of 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java.awt.event.ActionEvent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java.awt.event.ActionListener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java.awt.event.ItemEvent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27972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839" y="904973"/>
            <a:ext cx="422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main frame: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8" y="1366638"/>
            <a:ext cx="10350631" cy="483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423</TotalTime>
  <Words>476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CURRENCY CONVERTER</vt:lpstr>
      <vt:lpstr>TEAM MEMBERS</vt:lpstr>
      <vt:lpstr>INTRODUCTION</vt:lpstr>
      <vt:lpstr>ABSTRACT</vt:lpstr>
      <vt:lpstr>ABSTRACT</vt:lpstr>
      <vt:lpstr>EXISTING SYSTEM</vt:lpstr>
      <vt:lpstr>PROPOSED SYSTEM</vt:lpstr>
      <vt:lpstr>MODULES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Harsha Talacheeru</cp:lastModifiedBy>
  <cp:revision>23</cp:revision>
  <dcterms:created xsi:type="dcterms:W3CDTF">2022-09-13T14:29:58Z</dcterms:created>
  <dcterms:modified xsi:type="dcterms:W3CDTF">2022-11-17T13:46:05Z</dcterms:modified>
</cp:coreProperties>
</file>