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61" r:id="rId4"/>
    <p:sldId id="262" r:id="rId5"/>
    <p:sldId id="263" r:id="rId6"/>
    <p:sldId id="278" r:id="rId7"/>
    <p:sldId id="279" r:id="rId8"/>
    <p:sldId id="264" r:id="rId9"/>
    <p:sldId id="265" r:id="rId10"/>
    <p:sldId id="266" r:id="rId11"/>
    <p:sldId id="280" r:id="rId12"/>
    <p:sldId id="268" r:id="rId13"/>
    <p:sldId id="285" r:id="rId14"/>
    <p:sldId id="282" r:id="rId15"/>
    <p:sldId id="283" r:id="rId16"/>
    <p:sldId id="269" r:id="rId17"/>
    <p:sldId id="267" r:id="rId18"/>
    <p:sldId id="284" r:id="rId19"/>
    <p:sldId id="286" r:id="rId20"/>
    <p:sldId id="287" r:id="rId21"/>
    <p:sldId id="289" r:id="rId22"/>
    <p:sldId id="290" r:id="rId23"/>
    <p:sldId id="288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4D39-FD42-4022-BEC0-65EE9229D0B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C85D-4223-42E4-AFCF-6BD9839C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5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538A-5FD6-4128-A530-EB9F4D3BC981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4961965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1500" b="1" spc="6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Angular Component Interaction</a:t>
            </a:r>
            <a:endParaRPr lang="en-US" sz="11500" b="1" spc="6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 additional code when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997888" cy="4351338"/>
          </a:xfrm>
        </p:spPr>
        <p:txBody>
          <a:bodyPr/>
          <a:lstStyle/>
          <a:p>
            <a:r>
              <a:rPr lang="en-US" dirty="0" smtClean="0"/>
              <a:t>When class </a:t>
            </a:r>
            <a:r>
              <a:rPr lang="en-US" dirty="0" smtClean="0">
                <a:sym typeface="Wingdings" panose="05000000000000000000" pitchFamily="2" charset="2"/>
              </a:rPr>
              <a:t> template interact.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way binding [( )] ensures both ‘view and  class instant variable’ are in sync.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But we want to execute some extra lines of code.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For example we contently track one variable.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split two way binding.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Getters and Setters with ngModel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13" y="2898120"/>
            <a:ext cx="8474209" cy="13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split two way binding…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997888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can add additional logic within the method.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5" y="1519653"/>
            <a:ext cx="9446628" cy="29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ngModel setters and getters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6764"/>
            <a:ext cx="9997888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 if want additional code put it into the setter.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02" y="1614903"/>
            <a:ext cx="8305869" cy="24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 DOM element form class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6764"/>
            <a:ext cx="9997888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2" y="1690688"/>
            <a:ext cx="7465359" cy="1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Directives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583112"/>
            <a:ext cx="9997888" cy="4763900"/>
          </a:xfrm>
        </p:spPr>
        <p:txBody>
          <a:bodyPr>
            <a:normAutofit/>
          </a:bodyPr>
          <a:lstStyle/>
          <a:p>
            <a:r>
              <a:rPr lang="en-US" dirty="0" smtClean="0"/>
              <a:t>3 type of built-in directives.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914400" lvl="2" indent="0">
              <a:buNone/>
            </a:pPr>
            <a:r>
              <a:rPr lang="en-US" dirty="0" smtClean="0"/>
              <a:t>attached with template.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Attribute directives</a:t>
            </a:r>
          </a:p>
          <a:p>
            <a:pPr marL="914400" lvl="2" indent="0">
              <a:buNone/>
            </a:pPr>
            <a:r>
              <a:rPr lang="en-US" dirty="0" smtClean="0"/>
              <a:t>change appearance</a:t>
            </a:r>
            <a:r>
              <a:rPr lang="en-US" dirty="0" smtClean="0"/>
              <a:t>/ behavior/ behavior </a:t>
            </a:r>
            <a:r>
              <a:rPr lang="en-US" dirty="0" smtClean="0">
                <a:sym typeface="Wingdings" panose="05000000000000000000" pitchFamily="2" charset="2"/>
              </a:rPr>
              <a:t> of element/ component/ directive.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NgClass	CSS classes.	&lt;div [ngClass]=‘isSpecial? special:”” ‘&gt;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NgStyle	HTML styles.	</a:t>
            </a:r>
            <a:r>
              <a:rPr lang="en-US" dirty="0"/>
              <a:t>&lt;div [</a:t>
            </a:r>
            <a:r>
              <a:rPr lang="en-US" dirty="0" smtClean="0"/>
              <a:t>ngStyle]=‘currentStyleObject‘&gt;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NgModel	two-way binding to HTML form element.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Structural directives</a:t>
            </a:r>
          </a:p>
          <a:p>
            <a:pPr marL="914400" lvl="2" indent="0">
              <a:buNone/>
            </a:pPr>
            <a:r>
              <a:rPr lang="en-US" dirty="0" smtClean="0"/>
              <a:t>changing the DOM layout by adding/ removing DOM elements.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NgIf			conditionally creates subviews</a:t>
            </a:r>
            <a:r>
              <a:rPr lang="en-US" dirty="0"/>
              <a:t>.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NgFor		repeat a node.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NgSwitch		set of directives switch among alternative.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 hooks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6277" y="1455078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ngOnChanges</a:t>
            </a:r>
            <a:r>
              <a:rPr lang="en-US" b="1" dirty="0" smtClean="0"/>
              <a:t>()</a:t>
            </a:r>
          </a:p>
          <a:p>
            <a:pPr lvl="1"/>
            <a:r>
              <a:rPr lang="en-US" sz="2000" dirty="0" smtClean="0"/>
              <a:t>Called whenever an @</a:t>
            </a:r>
            <a:r>
              <a:rPr lang="en-US" sz="2000" b="1" dirty="0" smtClean="0">
                <a:solidFill>
                  <a:srgbClr val="0070C0"/>
                </a:solidFill>
              </a:rPr>
              <a:t>input value changes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000" dirty="0" smtClean="0"/>
              <a:t>first call: before </a:t>
            </a:r>
            <a:r>
              <a:rPr lang="en-US" sz="2000" dirty="0"/>
              <a:t>ngOnInit.</a:t>
            </a:r>
          </a:p>
          <a:p>
            <a:r>
              <a:rPr lang="en-US" b="1" dirty="0"/>
              <a:t>ngOnInit()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Initialize data</a:t>
            </a:r>
            <a:r>
              <a:rPr lang="en-US" sz="2000" dirty="0" smtClean="0"/>
              <a:t>, called after constructor.</a:t>
            </a:r>
          </a:p>
          <a:p>
            <a:pPr lvl="1"/>
            <a:r>
              <a:rPr lang="en-US" sz="2000" dirty="0" smtClean="0"/>
              <a:t>Called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only once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ngDoCheck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 smtClean="0"/>
              <a:t>Called when </a:t>
            </a:r>
            <a:r>
              <a:rPr lang="en-US" sz="2000" b="1" dirty="0" smtClean="0">
                <a:solidFill>
                  <a:srgbClr val="0070C0"/>
                </a:solidFill>
              </a:rPr>
              <a:t>any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change</a:t>
            </a:r>
            <a:r>
              <a:rPr lang="en-US" sz="2000" dirty="0" smtClean="0"/>
              <a:t> detection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Run through the view to detect changes.</a:t>
            </a:r>
            <a:endParaRPr lang="en-US" sz="2000" dirty="0"/>
          </a:p>
          <a:p>
            <a:r>
              <a:rPr lang="en-US" b="1" dirty="0" smtClean="0"/>
              <a:t>ngOnDestory()</a:t>
            </a:r>
            <a:endParaRPr lang="en-US" b="1" dirty="0"/>
          </a:p>
          <a:p>
            <a:pPr lvl="1"/>
            <a:r>
              <a:rPr lang="en-US" sz="2200" dirty="0" smtClean="0"/>
              <a:t>Used to cleanup any code when a component is form the DOM.</a:t>
            </a:r>
          </a:p>
          <a:p>
            <a:pPr lvl="1"/>
            <a:r>
              <a:rPr lang="en-US" sz="2200" dirty="0" smtClean="0"/>
              <a:t>Called </a:t>
            </a:r>
            <a:r>
              <a:rPr lang="en-US" sz="2200" dirty="0" smtClean="0">
                <a:solidFill>
                  <a:srgbClr val="FF0000"/>
                </a:solidFill>
              </a:rPr>
              <a:t>only once </a:t>
            </a:r>
            <a:r>
              <a:rPr lang="en-US" sz="2200" dirty="0" smtClean="0"/>
              <a:t>before component is removed form the DOM.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877" y="1455078"/>
            <a:ext cx="5181600" cy="5053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ngAfterContentInit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 smtClean="0"/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only once </a:t>
            </a:r>
            <a:r>
              <a:rPr lang="en-US" sz="2000" dirty="0" smtClean="0"/>
              <a:t>ager “first ngDoCheck()”</a:t>
            </a:r>
          </a:p>
          <a:p>
            <a:pPr lvl="1"/>
            <a:r>
              <a:rPr lang="en-US" sz="2000" dirty="0" smtClean="0"/>
              <a:t>Called after </a:t>
            </a:r>
            <a:r>
              <a:rPr lang="en-US" sz="2000" dirty="0" smtClean="0">
                <a:solidFill>
                  <a:srgbClr val="0070C0"/>
                </a:solidFill>
              </a:rPr>
              <a:t>first run through of initializing content.</a:t>
            </a:r>
            <a:endParaRPr lang="en-US" sz="2000" dirty="0"/>
          </a:p>
          <a:p>
            <a:r>
              <a:rPr lang="en-US" dirty="0"/>
              <a:t>ngAfterContentChecked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/>
              <a:t>Called </a:t>
            </a:r>
            <a:r>
              <a:rPr lang="en-US" sz="2000" dirty="0" smtClean="0"/>
              <a:t>after every ngDoCheck()</a:t>
            </a:r>
            <a:endParaRPr lang="en-US" sz="2000" dirty="0"/>
          </a:p>
          <a:p>
            <a:r>
              <a:rPr lang="en-US" b="1" dirty="0"/>
              <a:t>ngAfterViewInit</a:t>
            </a:r>
            <a:r>
              <a:rPr lang="en-US" b="1" dirty="0" smtClean="0"/>
              <a:t>()</a:t>
            </a:r>
          </a:p>
          <a:p>
            <a:pPr lvl="1"/>
            <a:r>
              <a:rPr lang="en-US" sz="2000" dirty="0" smtClean="0"/>
              <a:t>Called after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initializes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and child component content.</a:t>
            </a:r>
          </a:p>
          <a:p>
            <a:pPr lvl="1"/>
            <a:r>
              <a:rPr lang="en-US" sz="2000" dirty="0" smtClean="0"/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only once </a:t>
            </a:r>
            <a:r>
              <a:rPr lang="en-US" sz="2000" dirty="0" smtClean="0"/>
              <a:t>after view initialize.</a:t>
            </a:r>
            <a:endParaRPr lang="en-US" sz="2000" dirty="0"/>
          </a:p>
          <a:p>
            <a:r>
              <a:rPr lang="en-US" dirty="0"/>
              <a:t>ngAfterViewChecked</a:t>
            </a:r>
            <a:r>
              <a:rPr lang="en-US" dirty="0" smtClean="0"/>
              <a:t>()</a:t>
            </a:r>
          </a:p>
          <a:p>
            <a:pPr lvl="1"/>
            <a:r>
              <a:rPr lang="en-US" sz="1800" dirty="0" smtClean="0"/>
              <a:t>Called after </a:t>
            </a:r>
            <a:r>
              <a:rPr lang="en-US" sz="1800" dirty="0" smtClean="0">
                <a:solidFill>
                  <a:srgbClr val="0070C0"/>
                </a:solidFill>
              </a:rPr>
              <a:t>content is </a:t>
            </a:r>
            <a:r>
              <a:rPr lang="en-US" sz="1800" b="1" dirty="0" smtClean="0">
                <a:solidFill>
                  <a:srgbClr val="0070C0"/>
                </a:solidFill>
              </a:rPr>
              <a:t>initialized and checked</a:t>
            </a:r>
            <a:r>
              <a:rPr lang="en-US" sz="1800" dirty="0" smtClean="0"/>
              <a:t>. (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and child component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 smtClean="0"/>
              <a:t>First call: after ngAfterViewInit()</a:t>
            </a:r>
          </a:p>
          <a:p>
            <a:pPr lvl="1"/>
            <a:r>
              <a:rPr lang="en-US" sz="1800" dirty="0" smtClean="0"/>
              <a:t>Called after </a:t>
            </a:r>
            <a:r>
              <a:rPr lang="en-US" sz="1800" dirty="0"/>
              <a:t>every ngAfterContentChecked</a:t>
            </a:r>
            <a:r>
              <a:rPr lang="en-US" sz="1800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565" y="365125"/>
            <a:ext cx="10735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lifecycle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hooks…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997888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order to work with LifeCycle</a:t>
            </a:r>
            <a:r>
              <a:rPr lang="en-US" dirty="0"/>
              <a:t> </a:t>
            </a:r>
            <a:r>
              <a:rPr lang="en-US" dirty="0" smtClean="0"/>
              <a:t>Hooks we need to implements the interface, then implement that method.</a:t>
            </a:r>
          </a:p>
          <a:p>
            <a:r>
              <a:rPr lang="en-US" dirty="0" smtClean="0"/>
              <a:t>ngOnInit() is available by default all components that you crate.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79" y="3126613"/>
            <a:ext cx="8164606" cy="25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b="1" dirty="0" smtClean="0">
                <a:solidFill>
                  <a:srgbClr val="FFC000"/>
                </a:solidFill>
              </a:rPr>
              <a:t>@viewChild and @viewChildren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455078"/>
            <a:ext cx="9657229" cy="4351338"/>
          </a:xfrm>
        </p:spPr>
        <p:txBody>
          <a:bodyPr/>
          <a:lstStyle/>
          <a:p>
            <a:r>
              <a:rPr lang="en-US" dirty="0" smtClean="0"/>
              <a:t>Search </a:t>
            </a:r>
            <a:r>
              <a:rPr lang="en-US" dirty="0" smtClean="0"/>
              <a:t>for the element/elements in view(component’s template).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27" y="2412316"/>
            <a:ext cx="8354701" cy="3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b="1" dirty="0" smtClean="0">
                <a:solidFill>
                  <a:srgbClr val="FFC000"/>
                </a:solidFill>
              </a:rPr>
              <a:t>@viewChild and @viewChildren…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02" y="1455475"/>
            <a:ext cx="10316851" cy="45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 component interaction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 smtClean="0">
                <a:sym typeface="Wingdings" panose="05000000000000000000" pitchFamily="2" charset="2"/>
              </a:rPr>
              <a:t> child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@Input()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Getters and Setters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ngOnChanges()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Template reference variables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@viewChild()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Emitting events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Services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Component Interaction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Components are building blocks of angular application.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Each components serves specific purpose.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But sometimes component may need to interact with each other to get the Job done.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Patent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 Child  @Input()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000" dirty="0"/>
              <a:t>E</a:t>
            </a:r>
            <a:r>
              <a:rPr lang="en-US" sz="2000" dirty="0" smtClean="0"/>
              <a:t>xample shows How we 								maintain one common property 							in the patent component.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78" y="1511806"/>
            <a:ext cx="3475810" cy="2215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07" y="1441672"/>
            <a:ext cx="6398566" cy="4895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80" y="4789717"/>
            <a:ext cx="4079944" cy="15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Patent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 Child  Getters &amp; Setters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8" y="1647090"/>
            <a:ext cx="10315937" cy="4094804"/>
          </a:xfrm>
        </p:spPr>
      </p:pic>
    </p:spTree>
    <p:extLst>
      <p:ext uri="{BB962C8B-B14F-4D97-AF65-F5344CB8AC3E}">
        <p14:creationId xmlns:p14="http://schemas.microsoft.com/office/powerpoint/2010/main" val="29983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Patent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 Child  ngOnChanges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7" y="1758973"/>
            <a:ext cx="11542714" cy="4238415"/>
          </a:xfrm>
        </p:spPr>
      </p:pic>
    </p:spTree>
    <p:extLst>
      <p:ext uri="{BB962C8B-B14F-4D97-AF65-F5344CB8AC3E}">
        <p14:creationId xmlns:p14="http://schemas.microsoft.com/office/powerpoint/2010/main" val="25587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Child…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 smtClean="0"/>
              <a:t>Getters and Setters VS ngOnChanges</a:t>
            </a:r>
          </a:p>
          <a:p>
            <a:pPr lvl="1"/>
            <a:r>
              <a:rPr lang="en-US" dirty="0" smtClean="0"/>
              <a:t>Both used to intercept input property value and execute additional code.</a:t>
            </a:r>
          </a:p>
          <a:p>
            <a:pPr lvl="1"/>
            <a:r>
              <a:rPr lang="en-US" dirty="0" smtClean="0"/>
              <a:t>But you can use …</a:t>
            </a:r>
          </a:p>
          <a:p>
            <a:pPr lvl="2"/>
            <a:r>
              <a:rPr lang="en-US" dirty="0" smtClean="0"/>
              <a:t>Getters and setters : if there is only one input property</a:t>
            </a:r>
          </a:p>
          <a:p>
            <a:pPr lvl="2"/>
            <a:r>
              <a:rPr lang="en-US" dirty="0" smtClean="0"/>
              <a:t>ngOnChanges : if there are many input properties </a:t>
            </a:r>
          </a:p>
          <a:p>
            <a:pPr lvl="1"/>
            <a:r>
              <a:rPr lang="en-US" dirty="0" smtClean="0"/>
              <a:t>ngOnChanges gives </a:t>
            </a:r>
            <a:r>
              <a:rPr lang="en-US" dirty="0" err="1" smtClean="0"/>
              <a:t>sipleChange</a:t>
            </a:r>
            <a:r>
              <a:rPr lang="en-US" dirty="0" smtClean="0"/>
              <a:t> object </a:t>
            </a:r>
          </a:p>
          <a:p>
            <a:pPr lvl="2"/>
            <a:r>
              <a:rPr lang="en-US" dirty="0" err="1" smtClean="0"/>
              <a:t>currentValue</a:t>
            </a:r>
            <a:r>
              <a:rPr lang="en-US" dirty="0" smtClean="0"/>
              <a:t>, </a:t>
            </a:r>
            <a:r>
              <a:rPr lang="en-US" dirty="0" err="1" smtClean="0"/>
              <a:t>previousValue</a:t>
            </a:r>
            <a:r>
              <a:rPr lang="en-US" dirty="0" smtClean="0"/>
              <a:t>, </a:t>
            </a:r>
            <a:r>
              <a:rPr lang="en-US" dirty="0" err="1" smtClean="0"/>
              <a:t>firstChange</a:t>
            </a:r>
            <a:r>
              <a:rPr lang="en-US" dirty="0" smtClean="0"/>
              <a:t> can use these if it’s needed.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 Child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/>
              <a:t>Parent component can directly access the property and method of the child component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By using template reference variable in the template.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82" y="2619791"/>
            <a:ext cx="6766112" cy="36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 Child @viewChild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 smtClean="0"/>
              <a:t>Earlier in this course we show how to access DOM element within a component (class</a:t>
            </a:r>
            <a:r>
              <a:rPr lang="en-US" dirty="0" smtClean="0">
                <a:sym typeface="Wingdings" panose="05000000000000000000" pitchFamily="2" charset="2"/>
              </a:rPr>
              <a:t> template)</a:t>
            </a:r>
            <a:r>
              <a:rPr lang="en-US" dirty="0" smtClean="0"/>
              <a:t>. It is also similar approach.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Reactive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</a:t>
            </a:r>
            <a:r>
              <a:rPr lang="en-US" sz="3200" dirty="0" smtClean="0"/>
              <a:t>p</a:t>
            </a:r>
            <a:r>
              <a:rPr lang="en-US" dirty="0" smtClean="0"/>
              <a:t>erative Programming (java)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program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learning 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Functions, conditions, loops, OOP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 can change the </a:t>
            </a:r>
            <a:r>
              <a:rPr lang="en-US" b="1" dirty="0" smtClean="0"/>
              <a:t>state</a:t>
            </a:r>
            <a:r>
              <a:rPr lang="en-US" dirty="0" smtClean="0"/>
              <a:t> of the program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If(x%2==0 || x% 3 ==0 ) </a:t>
            </a:r>
            <a:r>
              <a:rPr lang="en-US" dirty="0" smtClean="0"/>
              <a:t>list.add(x)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 Programming (JS)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to solve</a:t>
            </a:r>
          </a:p>
          <a:p>
            <a:r>
              <a:rPr lang="en-US" dirty="0" smtClean="0"/>
              <a:t>Long learning curve &amp; migrations</a:t>
            </a:r>
          </a:p>
          <a:p>
            <a:r>
              <a:rPr lang="en-US" dirty="0"/>
              <a:t>Ideally to be </a:t>
            </a:r>
            <a:r>
              <a:rPr lang="en-US" b="1" dirty="0"/>
              <a:t>stateless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Use functions to create expressions rather than statements.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var filter=x=&gt;{return x%2==0 || x%3==0}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9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manipulate </a:t>
            </a:r>
            <a:r>
              <a:rPr lang="en-US" b="1" dirty="0" smtClean="0"/>
              <a:t>streams</a:t>
            </a:r>
            <a:r>
              <a:rPr lang="en-US" dirty="0" smtClean="0"/>
              <a:t> </a:t>
            </a:r>
            <a:r>
              <a:rPr lang="en-US" b="1" dirty="0" smtClean="0"/>
              <a:t>of data </a:t>
            </a:r>
            <a:r>
              <a:rPr lang="en-US" dirty="0" smtClean="0"/>
              <a:t>using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thing mean to happens </a:t>
            </a:r>
            <a:r>
              <a:rPr lang="en-US" b="1" dirty="0" smtClean="0"/>
              <a:t>asynchronously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processor(place) starts to do some operations on part of streams data, that result being consumed by other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8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 to use 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Prerequisites</a:t>
            </a:r>
            <a:r>
              <a:rPr lang="en-US" dirty="0" smtClean="0"/>
              <a:t>: data should comes as stream, good knowledge in functional programming, Asynchronous observers (non-blocking).</a:t>
            </a:r>
          </a:p>
          <a:p>
            <a:r>
              <a:rPr lang="en-US" dirty="0" smtClean="0"/>
              <a:t>Can use anywhere, where it take time to process the request.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rest API over http to </a:t>
            </a:r>
            <a:r>
              <a:rPr lang="en-US" dirty="0" smtClean="0"/>
              <a:t>fetch some data and </a:t>
            </a:r>
            <a:r>
              <a:rPr lang="en-US" b="1" dirty="0" smtClean="0"/>
              <a:t>filter</a:t>
            </a:r>
            <a:r>
              <a:rPr lang="en-US" dirty="0" smtClean="0"/>
              <a:t> and populate on UI.</a:t>
            </a:r>
          </a:p>
          <a:p>
            <a:pPr lvl="1"/>
            <a:r>
              <a:rPr lang="en-US" dirty="0" smtClean="0"/>
              <a:t>Observer can wait for </a:t>
            </a:r>
            <a:r>
              <a:rPr lang="en-US" b="1" dirty="0" smtClean="0"/>
              <a:t>notification</a:t>
            </a:r>
            <a:r>
              <a:rPr lang="en-US" dirty="0" smtClean="0"/>
              <a:t> when ever notification comes you can logit, until you don’t need to block other processes.</a:t>
            </a:r>
          </a:p>
          <a:p>
            <a:pPr lvl="1"/>
            <a:r>
              <a:rPr lang="en-US" b="1" dirty="0" smtClean="0"/>
              <a:t>Fetching</a:t>
            </a:r>
            <a:r>
              <a:rPr lang="en-US" dirty="0" smtClean="0"/>
              <a:t> data asynchronously so can do some other tasks at that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(stream) who </a:t>
            </a:r>
            <a:r>
              <a:rPr lang="en-US" dirty="0" smtClean="0">
                <a:solidFill>
                  <a:srgbClr val="FFC000"/>
                </a:solidFill>
              </a:rPr>
              <a:t>emit the data </a:t>
            </a:r>
            <a:r>
              <a:rPr lang="en-US" dirty="0" smtClean="0"/>
              <a:t>is </a:t>
            </a:r>
            <a:r>
              <a:rPr lang="en-US" b="1" dirty="0" smtClean="0"/>
              <a:t>Subject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Entity who </a:t>
            </a:r>
            <a:r>
              <a:rPr lang="en-US" b="1" dirty="0" smtClean="0">
                <a:solidFill>
                  <a:srgbClr val="92D050"/>
                </a:solidFill>
              </a:rPr>
              <a:t>subscribed</a:t>
            </a:r>
            <a:r>
              <a:rPr lang="en-US" dirty="0" smtClean="0">
                <a:solidFill>
                  <a:srgbClr val="92D050"/>
                </a:solidFill>
              </a:rPr>
              <a:t> to the subject to </a:t>
            </a:r>
            <a:r>
              <a:rPr lang="en-US" b="1" dirty="0" smtClean="0">
                <a:solidFill>
                  <a:srgbClr val="92D050"/>
                </a:solidFill>
              </a:rPr>
              <a:t>consume</a:t>
            </a:r>
            <a:r>
              <a:rPr lang="en-US" dirty="0" smtClean="0">
                <a:solidFill>
                  <a:srgbClr val="92D050"/>
                </a:solidFill>
              </a:rPr>
              <a:t> the data </a:t>
            </a:r>
            <a:r>
              <a:rPr lang="en-US" dirty="0" smtClean="0"/>
              <a:t>is </a:t>
            </a:r>
            <a:r>
              <a:rPr lang="en-US" b="1" dirty="0" smtClean="0"/>
              <a:t>Observer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600" dirty="0" err="1" smtClean="0"/>
              <a:t>RxJava</a:t>
            </a:r>
            <a:r>
              <a:rPr lang="en-US" sz="2600" dirty="0" smtClean="0"/>
              <a:t>, </a:t>
            </a:r>
            <a:r>
              <a:rPr lang="en-US" sz="2600" dirty="0" err="1" smtClean="0"/>
              <a:t>RxJs</a:t>
            </a:r>
            <a:r>
              <a:rPr lang="en-US" sz="2600" dirty="0" smtClean="0"/>
              <a:t>, </a:t>
            </a:r>
            <a:r>
              <a:rPr lang="en-US" sz="2600" dirty="0" err="1" smtClean="0"/>
              <a:t>Rx.Net</a:t>
            </a:r>
            <a:r>
              <a:rPr lang="en-US" sz="2600" dirty="0"/>
              <a:t> </a:t>
            </a:r>
            <a:r>
              <a:rPr lang="en-US" sz="2600" dirty="0" smtClean="0"/>
              <a:t>using these libraries we can do RP in java, JS, </a:t>
            </a:r>
            <a:r>
              <a:rPr lang="en-US" sz="2600" dirty="0" err="1" smtClean="0"/>
              <a:t>.net</a:t>
            </a:r>
            <a:r>
              <a:rPr lang="en-US" sz="2600" dirty="0" smtClean="0"/>
              <a:t>.     for </a:t>
            </a:r>
            <a:r>
              <a:rPr lang="en-US" sz="2600" dirty="0" smtClean="0">
                <a:sym typeface="Wingdings" panose="05000000000000000000" pitchFamily="2" charset="2"/>
              </a:rPr>
              <a:t>Angular </a:t>
            </a:r>
            <a:r>
              <a:rPr lang="en-US" sz="2600" dirty="0" err="1" smtClean="0">
                <a:sym typeface="Wingdings" panose="05000000000000000000" pitchFamily="2" charset="2"/>
              </a:rPr>
              <a:t>NgRx</a:t>
            </a:r>
            <a:r>
              <a:rPr lang="en-US" sz="2600" dirty="0" smtClean="0">
                <a:sym typeface="Wingdings" panose="05000000000000000000" pitchFamily="2" charset="2"/>
              </a:rPr>
              <a:t> is the library which contains extra features.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5866">
            <a:off x="1465449" y="3343276"/>
            <a:ext cx="549592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801">
            <a:off x="1463977" y="1841469"/>
            <a:ext cx="5495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Binding </a:t>
            </a: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with in one component)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Component class, view Interaction Technique : Binding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Interpolation{{}}, Property binding[], Event binding(), Two-way binding[()]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Intercept✋ interaction to perform some operations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Two-way binding split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Getters and Setters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2" y="1690688"/>
            <a:ext cx="5125570" cy="21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718">
            <a:off x="4226620" y="2126252"/>
            <a:ext cx="5495925" cy="200025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RxJS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Start(</a:t>
            </a:r>
            <a:r>
              <a:rPr lang="en-US" b="1" dirty="0" smtClean="0"/>
              <a:t>subscribe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Starts emitting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Observe</a:t>
            </a:r>
            <a:r>
              <a:rPr lang="en-US" dirty="0" smtClean="0"/>
              <a:t> the stream and do set of processes(observer)</a:t>
            </a:r>
          </a:p>
          <a:p>
            <a:pPr lvl="1"/>
            <a:r>
              <a:rPr lang="en-US" dirty="0" smtClean="0"/>
              <a:t>Get the next and process : next()</a:t>
            </a:r>
          </a:p>
          <a:p>
            <a:pPr lvl="1"/>
            <a:r>
              <a:rPr lang="en-US" dirty="0" smtClean="0"/>
              <a:t>Handle if any error : error()</a:t>
            </a:r>
          </a:p>
          <a:p>
            <a:pPr lvl="1"/>
            <a:r>
              <a:rPr lang="en-US" dirty="0" smtClean="0"/>
              <a:t>End of operation : complete()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(</a:t>
            </a:r>
            <a:r>
              <a:rPr lang="en-US" b="1" dirty="0" smtClean="0"/>
              <a:t>unsubscribe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Observer and Observable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19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Observer 👁 is the interface which is used to feed an observable 🎁 source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9" y="2172259"/>
            <a:ext cx="3617540" cy="20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512" y="1533554"/>
            <a:ext cx="10150288" cy="4351338"/>
          </a:xfrm>
        </p:spPr>
        <p:txBody>
          <a:bodyPr/>
          <a:lstStyle/>
          <a:p>
            <a:r>
              <a:rPr lang="en-US" dirty="0" smtClean="0"/>
              <a:t>Binding: Interaction with in a component between class and template, by using APIs of properties and methods.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12" y="2867309"/>
            <a:ext cx="3946665" cy="1798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79" y="2490791"/>
            <a:ext cx="5982391" cy="27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way binding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2" y="1467928"/>
            <a:ext cx="7930963" cy="4711229"/>
          </a:xfrm>
        </p:spPr>
      </p:pic>
    </p:spTree>
    <p:extLst>
      <p:ext uri="{BB962C8B-B14F-4D97-AF65-F5344CB8AC3E}">
        <p14:creationId xmlns:p14="http://schemas.microsoft.com/office/powerpoint/2010/main" val="39354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way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791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Interpolation {{ }} : </a:t>
            </a:r>
            <a:r>
              <a:rPr lang="en-US" dirty="0"/>
              <a:t>sets</a:t>
            </a:r>
            <a:r>
              <a:rPr lang="en-US" dirty="0" smtClean="0"/>
              <a:t> </a:t>
            </a:r>
            <a:r>
              <a:rPr lang="en-US" b="1" dirty="0"/>
              <a:t>dynamic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 values into </a:t>
            </a:r>
            <a:r>
              <a:rPr lang="en-US" dirty="0" smtClean="0"/>
              <a:t>templates.</a:t>
            </a:r>
          </a:p>
          <a:p>
            <a:pPr lvl="1"/>
            <a:r>
              <a:rPr lang="en-US" dirty="0"/>
              <a:t>Displaying </a:t>
            </a:r>
            <a:r>
              <a:rPr lang="en-US" dirty="0" smtClean="0"/>
              <a:t>values	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&lt;p&gt;{{name}}&lt;/p&gt;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img src="{{itemImageUrl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}}"&gt;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en-US" b="1" dirty="0" smtClean="0"/>
              <a:t>expressions</a:t>
            </a:r>
          </a:p>
          <a:p>
            <a:pPr lvl="2"/>
            <a:r>
              <a:rPr lang="en-US" dirty="0" smtClean="0"/>
              <a:t>Evaluates expressions.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{{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+ getVal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()}}</a:t>
            </a:r>
          </a:p>
          <a:p>
            <a:pPr lvl="2"/>
            <a:r>
              <a:rPr lang="en-US" dirty="0" smtClean="0"/>
              <a:t>Converts ‘the expression results’ to </a:t>
            </a:r>
            <a:r>
              <a:rPr lang="en-US" dirty="0"/>
              <a:t>strings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Links </a:t>
            </a:r>
            <a:r>
              <a:rPr lang="en-US" dirty="0"/>
              <a:t>the results to any adjacent literal strings</a:t>
            </a:r>
            <a:r>
              <a:rPr lang="en-US" dirty="0" smtClean="0"/>
              <a:t>. </a:t>
            </a:r>
          </a:p>
          <a:p>
            <a:pPr lvl="2"/>
            <a:r>
              <a:rPr lang="en-US" dirty="0"/>
              <a:t>Assigns the composite to an element or directive property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	{{count=count +1}}</a:t>
            </a:r>
            <a:endParaRPr lang="en-US" dirty="0"/>
          </a:p>
          <a:p>
            <a:pPr lvl="2"/>
            <a:r>
              <a:rPr lang="en-US" dirty="0" smtClean="0"/>
              <a:t>These Js expressions can not use: </a:t>
            </a:r>
          </a:p>
          <a:p>
            <a:pPr lvl="4"/>
            <a:r>
              <a:rPr lang="en-US" dirty="0"/>
              <a:t>Assignments (=, +=, -=, ...)</a:t>
            </a:r>
          </a:p>
          <a:p>
            <a:pPr lvl="4"/>
            <a:r>
              <a:rPr lang="en-US" dirty="0"/>
              <a:t>operators ++ and --</a:t>
            </a:r>
          </a:p>
          <a:p>
            <a:pPr lvl="4"/>
            <a:r>
              <a:rPr lang="en-US" dirty="0"/>
              <a:t>Chaining with ; or ,</a:t>
            </a:r>
          </a:p>
          <a:p>
            <a:pPr lvl="4"/>
            <a:r>
              <a:rPr lang="en-US" dirty="0"/>
              <a:t>Operators such as new, typeof, or </a:t>
            </a:r>
            <a:r>
              <a:rPr lang="en-US" dirty="0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way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Property binding [ ] 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en-US" dirty="0"/>
              <a:t> </a:t>
            </a:r>
            <a:r>
              <a:rPr lang="en-US" dirty="0" smtClean="0"/>
              <a:t>sets </a:t>
            </a:r>
            <a:r>
              <a:rPr lang="en-US" dirty="0"/>
              <a:t>a specific </a:t>
            </a:r>
            <a:r>
              <a:rPr lang="en-US" dirty="0" smtClean="0"/>
              <a:t>element property.</a:t>
            </a:r>
          </a:p>
          <a:p>
            <a:r>
              <a:rPr lang="en-US" dirty="0"/>
              <a:t>Event </a:t>
            </a:r>
            <a:r>
              <a:rPr lang="en-US" dirty="0" smtClean="0"/>
              <a:t>binding ( ) 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en-US" dirty="0"/>
              <a:t> listens for an element change 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way binding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55" y="559064"/>
            <a:ext cx="8093853" cy="58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way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binding...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If your input tag with in form tag you should add name property. </a:t>
            </a:r>
          </a:p>
          <a:p>
            <a:pPr lvl="2"/>
            <a:r>
              <a:rPr lang="en-US" dirty="0" smtClean="0"/>
              <a:t>Form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input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[_</a:t>
            </a:r>
            <a:r>
              <a:rPr lang="en-US" dirty="0" smtClean="0"/>
              <a:t>name=“fname”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Like two way binding…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6" y="3126613"/>
            <a:ext cx="7753114" cy="24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3398</TotalTime>
  <Words>989</Words>
  <Application>Microsoft Office PowerPoint</Application>
  <PresentationFormat>Widescreen</PresentationFormat>
  <Paragraphs>209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Angular Component Interaction</vt:lpstr>
      <vt:lpstr>    What is Component Interaction</vt:lpstr>
      <vt:lpstr>    Binding (Interaction with in one component)</vt:lpstr>
      <vt:lpstr>    Binding</vt:lpstr>
      <vt:lpstr>    One way binding</vt:lpstr>
      <vt:lpstr>    One way binding…</vt:lpstr>
      <vt:lpstr>    One way binding…</vt:lpstr>
      <vt:lpstr>    Two way binding</vt:lpstr>
      <vt:lpstr>    Two way binding...</vt:lpstr>
      <vt:lpstr>    Execute additional code when binding </vt:lpstr>
      <vt:lpstr>    split two way binding…</vt:lpstr>
      <vt:lpstr>    ngModel setters and getters</vt:lpstr>
      <vt:lpstr>    Access DOM element form class</vt:lpstr>
      <vt:lpstr>    Directives </vt:lpstr>
      <vt:lpstr>   component lifecycle hooks</vt:lpstr>
      <vt:lpstr>    component lifecycle hooks…</vt:lpstr>
      <vt:lpstr>    @viewChild and @viewChildren </vt:lpstr>
      <vt:lpstr>    @viewChild and @viewChildren… </vt:lpstr>
      <vt:lpstr>    Inter component interaction</vt:lpstr>
      <vt:lpstr>    Patent  Child  @Input()</vt:lpstr>
      <vt:lpstr>    Patent  Child  Getters &amp; Setters</vt:lpstr>
      <vt:lpstr>    Patent  Child  ngOnChanges</vt:lpstr>
      <vt:lpstr>    Parent  Child…</vt:lpstr>
      <vt:lpstr>    Parent  Child</vt:lpstr>
      <vt:lpstr>    Parent  Child @viewChild</vt:lpstr>
      <vt:lpstr>Reactive Programming</vt:lpstr>
      <vt:lpstr>What is RP</vt:lpstr>
      <vt:lpstr>When to use RP</vt:lpstr>
      <vt:lpstr>RP</vt:lpstr>
      <vt:lpstr>RxJS in Angular</vt:lpstr>
      <vt:lpstr>Observer and Observable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</dc:title>
  <dc:creator>tharsikan</dc:creator>
  <cp:lastModifiedBy>tharsikan</cp:lastModifiedBy>
  <cp:revision>121</cp:revision>
  <dcterms:created xsi:type="dcterms:W3CDTF">2021-06-01T19:32:01Z</dcterms:created>
  <dcterms:modified xsi:type="dcterms:W3CDTF">2021-06-06T22:14:32Z</dcterms:modified>
</cp:coreProperties>
</file>