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538A-5FD6-4128-A530-EB9F4D3BC98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7440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spc="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NestJs</a:t>
            </a:r>
            <a:endParaRPr lang="en-US" sz="11500" b="1" spc="6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 is a framework for building efficient, scalable Node.js server-side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b="1" dirty="0" smtClean="0"/>
              <a:t>encapsulates</a:t>
            </a:r>
            <a:r>
              <a:rPr lang="en-US" dirty="0" smtClean="0"/>
              <a:t> provides by default. So, you may consider </a:t>
            </a:r>
            <a:r>
              <a:rPr lang="en-US" u="sng" dirty="0" smtClean="0"/>
              <a:t>Exported providers </a:t>
            </a:r>
            <a:r>
              <a:rPr lang="en-US" dirty="0" smtClean="0"/>
              <a:t>from a module as the module’s public </a:t>
            </a:r>
            <a:r>
              <a:rPr lang="en-US" dirty="0" err="1" smtClean="0"/>
              <a:t>api</a:t>
            </a:r>
            <a:r>
              <a:rPr lang="en-US" dirty="0" smtClean="0"/>
              <a:t>, or interface. </a:t>
            </a:r>
            <a:r>
              <a:rPr lang="en-US" u="sng" dirty="0" smtClean="0"/>
              <a:t>Other wise cant inject 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Nest, modules are </a:t>
            </a:r>
            <a:r>
              <a:rPr lang="en-US" b="1" dirty="0" smtClean="0"/>
              <a:t>singletons</a:t>
            </a:r>
            <a:r>
              <a:rPr lang="en-US" dirty="0" smtClean="0"/>
              <a:t>(one instance for this class) by default. Thus, you can </a:t>
            </a:r>
            <a:r>
              <a:rPr lang="en-US" u="sng" dirty="0" smtClean="0"/>
              <a:t>share</a:t>
            </a:r>
            <a:r>
              <a:rPr lang="en-US" dirty="0" smtClean="0"/>
              <a:t> the </a:t>
            </a:r>
            <a:r>
              <a:rPr lang="en-US" u="sng" dirty="0" smtClean="0"/>
              <a:t>same instance of any provider </a:t>
            </a:r>
            <a:r>
              <a:rPr lang="en-US" dirty="0" smtClean="0"/>
              <a:t>between multiple modules.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hared modules..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Every module is automatically a shared module.</a:t>
            </a:r>
          </a:p>
          <a:p>
            <a:r>
              <a:rPr lang="en-US" dirty="0" smtClean="0"/>
              <a:t>Once created a module can be reused by any module.</a:t>
            </a:r>
          </a:p>
          <a:p>
            <a:endParaRPr lang="en-US" dirty="0" smtClean="0"/>
          </a:p>
          <a:p>
            <a:r>
              <a:rPr lang="en-US" dirty="0" smtClean="0"/>
              <a:t>Want to share the instance of the </a:t>
            </a:r>
            <a:r>
              <a:rPr lang="en-US" dirty="0" err="1" smtClean="0"/>
              <a:t>EmployeeService</a:t>
            </a:r>
            <a:r>
              <a:rPr lang="en-US" dirty="0" smtClean="0"/>
              <a:t>, between </a:t>
            </a:r>
            <a:r>
              <a:rPr lang="en-US" dirty="0" err="1" smtClean="0"/>
              <a:t>seveal</a:t>
            </a:r>
            <a:r>
              <a:rPr lang="en-US" dirty="0" smtClean="0"/>
              <a:t> modules. </a:t>
            </a:r>
          </a:p>
          <a:p>
            <a:pPr lvl="1"/>
            <a:r>
              <a:rPr lang="en-US" dirty="0" smtClean="0"/>
              <a:t>Export the </a:t>
            </a:r>
            <a:r>
              <a:rPr lang="en-US" dirty="0" err="1" smtClean="0"/>
              <a:t>EmpoyeeService</a:t>
            </a:r>
            <a:r>
              <a:rPr lang="en-US" dirty="0" smtClean="0"/>
              <a:t> provider. @Module{ exports: [</a:t>
            </a:r>
            <a:r>
              <a:rPr lang="en-US" dirty="0" err="1" smtClean="0"/>
              <a:t>EmpoyeeService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architecture 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1" y="1690688"/>
            <a:ext cx="8570740" cy="41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Every thig we create related to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employees.module.ts</a:t>
            </a:r>
            <a:endParaRPr lang="en-US" dirty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app.module.ts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imports: </a:t>
            </a:r>
            <a:r>
              <a:rPr lang="en-US" dirty="0"/>
              <a:t>[</a:t>
            </a:r>
            <a:r>
              <a:rPr lang="en-US" dirty="0" err="1" smtClean="0"/>
              <a:t>EmpoyeesModule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For the module I need to create services to get employee’s data.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employees.controller.ts</a:t>
            </a:r>
            <a:endParaRPr lang="en-US" dirty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employees.module.ts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controllers: </a:t>
            </a:r>
            <a:r>
              <a:rPr lang="en-US" dirty="0"/>
              <a:t>[</a:t>
            </a:r>
            <a:r>
              <a:rPr lang="en-US" dirty="0" err="1"/>
              <a:t>EmpoyeesModule</a:t>
            </a:r>
            <a:r>
              <a:rPr lang="en-US" dirty="0"/>
              <a:t>]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61028" y="1646250"/>
            <a:ext cx="5394513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module employees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1027" y="4138438"/>
            <a:ext cx="5394513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controller employees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Providers are a fundamental concept in Nest.</a:t>
            </a:r>
          </a:p>
          <a:p>
            <a:r>
              <a:rPr lang="en-US" dirty="0" smtClean="0"/>
              <a:t>Controllers should handle HTTP requests and delegate complex tasks to providers.</a:t>
            </a:r>
          </a:p>
          <a:p>
            <a:r>
              <a:rPr lang="en-US" dirty="0" smtClean="0"/>
              <a:t>Providers are JS plain classes that are declared as providers in a module.</a:t>
            </a:r>
          </a:p>
          <a:p>
            <a:r>
              <a:rPr lang="en-US" dirty="0" smtClean="0"/>
              <a:t>All Providers are not services. </a:t>
            </a:r>
            <a:r>
              <a:rPr lang="en-US" dirty="0"/>
              <a:t>(All Services are </a:t>
            </a:r>
            <a:r>
              <a:rPr lang="en-US" dirty="0" smtClean="0"/>
              <a:t>Providers).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586753"/>
            <a:ext cx="10515600" cy="445527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injection: </a:t>
            </a:r>
          </a:p>
          <a:p>
            <a:pPr lvl="1"/>
            <a:r>
              <a:rPr lang="en-US" dirty="0" smtClean="0"/>
              <a:t>Don’t hardwire dependencies with in the code.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framework resolve dependencies for us.</a:t>
            </a:r>
          </a:p>
          <a:p>
            <a:pPr lvl="2"/>
            <a:r>
              <a:rPr lang="en-US" dirty="0" smtClean="0"/>
              <a:t>Less number of objects.</a:t>
            </a:r>
          </a:p>
          <a:p>
            <a:pPr lvl="2"/>
            <a:r>
              <a:rPr lang="en-US" dirty="0" smtClean="0"/>
              <a:t>Reuse objects.</a:t>
            </a:r>
          </a:p>
          <a:p>
            <a:pPr lvl="2"/>
            <a:r>
              <a:rPr lang="en-US" dirty="0" smtClean="0"/>
              <a:t>Avoid creation times for objects.</a:t>
            </a:r>
          </a:p>
          <a:p>
            <a:r>
              <a:rPr lang="en-US" dirty="0" smtClean="0"/>
              <a:t>When you mark some class as @injectable() </a:t>
            </a:r>
          </a:p>
          <a:p>
            <a:pPr lvl="1"/>
            <a:r>
              <a:rPr lang="en-US" dirty="0" smtClean="0"/>
              <a:t>Controller request (get: /employees): I need employee service.</a:t>
            </a:r>
          </a:p>
          <a:p>
            <a:pPr lvl="1"/>
            <a:r>
              <a:rPr lang="en-US" dirty="0" smtClean="0"/>
              <a:t>Now we have a dependency (employee service): check any employee service compatible instance in nest runtime(IOC) engine. If not create once(singleton).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employees.service.ts</a:t>
            </a:r>
            <a:endParaRPr lang="en-US" dirty="0"/>
          </a:p>
          <a:p>
            <a:pPr lvl="2"/>
            <a:r>
              <a:rPr lang="en-US" dirty="0" err="1"/>
              <a:t>src</a:t>
            </a:r>
            <a:r>
              <a:rPr lang="en-US" dirty="0"/>
              <a:t>/employees/</a:t>
            </a:r>
            <a:r>
              <a:rPr lang="en-US" dirty="0" err="1"/>
              <a:t>employees.module.ts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providers: </a:t>
            </a:r>
            <a:r>
              <a:rPr lang="en-US" dirty="0"/>
              <a:t>[</a:t>
            </a:r>
            <a:r>
              <a:rPr lang="en-US" dirty="0" err="1" smtClean="0"/>
              <a:t>EmpoyeesService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EmployeeService</a:t>
            </a:r>
            <a:r>
              <a:rPr lang="en-US" dirty="0" smtClean="0"/>
              <a:t> is injectable so </a:t>
            </a:r>
            <a:r>
              <a:rPr lang="en-US" dirty="0" err="1" smtClean="0"/>
              <a:t>itcan</a:t>
            </a:r>
            <a:r>
              <a:rPr lang="en-US" dirty="0" smtClean="0"/>
              <a:t> be resolved at runtime. This dependence need to controller. === controller delegate </a:t>
            </a:r>
            <a:r>
              <a:rPr lang="en-US" dirty="0" err="1" smtClean="0"/>
              <a:t>req</a:t>
            </a:r>
            <a:r>
              <a:rPr lang="en-US" dirty="0" smtClean="0"/>
              <a:t> to service.</a:t>
            </a:r>
          </a:p>
          <a:p>
            <a:pPr lvl="1"/>
            <a:r>
              <a:rPr lang="en-US" dirty="0" smtClean="0"/>
              <a:t>To inject Employee Service to out code </a:t>
            </a:r>
          </a:p>
          <a:p>
            <a:pPr lvl="2"/>
            <a:r>
              <a:rPr lang="en-US" dirty="0" smtClean="0"/>
              <a:t>Property based injection.</a:t>
            </a:r>
          </a:p>
          <a:p>
            <a:pPr lvl="2"/>
            <a:r>
              <a:rPr lang="en-US" dirty="0" smtClean="0"/>
              <a:t>Constructor based injection.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5912" y="1622857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service employees --no-spec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452437"/>
            <a:ext cx="113442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 smtClean="0"/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/employees/</a:t>
            </a:r>
            <a:r>
              <a:rPr lang="en-US" dirty="0" err="1" smtClean="0"/>
              <a:t>employees.service.ts</a:t>
            </a:r>
            <a:endParaRPr lang="en-US" dirty="0"/>
          </a:p>
          <a:p>
            <a:pPr lvl="2"/>
            <a:r>
              <a:rPr lang="en-US" dirty="0" err="1"/>
              <a:t>src</a:t>
            </a:r>
            <a:r>
              <a:rPr lang="en-US" dirty="0"/>
              <a:t>/employees/</a:t>
            </a:r>
            <a:r>
              <a:rPr lang="en-US" dirty="0" err="1"/>
              <a:t>employees.module.ts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@Module{ </a:t>
            </a:r>
            <a:r>
              <a:rPr lang="en-US" dirty="0" smtClean="0"/>
              <a:t>providers: </a:t>
            </a:r>
            <a:r>
              <a:rPr lang="en-US" dirty="0"/>
              <a:t>[</a:t>
            </a:r>
            <a:r>
              <a:rPr lang="en-US" dirty="0" err="1" smtClean="0"/>
              <a:t>EmpoyeesService</a:t>
            </a:r>
            <a:r>
              <a:rPr lang="en-US" dirty="0" smtClean="0"/>
              <a:t>]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EmployeeService</a:t>
            </a:r>
            <a:r>
              <a:rPr lang="en-US" dirty="0" smtClean="0"/>
              <a:t> needs Employee object. How employee looks likes. </a:t>
            </a:r>
          </a:p>
          <a:p>
            <a:pPr lvl="2"/>
            <a:r>
              <a:rPr lang="en-US" dirty="0" err="1" smtClean="0"/>
              <a:t>Employee.model.ts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can be interface/ class (but </a:t>
            </a:r>
            <a:r>
              <a:rPr lang="en-US" dirty="0" err="1" smtClean="0">
                <a:sym typeface="Wingdings" panose="05000000000000000000" pitchFamily="2" charset="2"/>
              </a:rPr>
              <a:t>js</a:t>
            </a:r>
            <a:r>
              <a:rPr lang="en-US" dirty="0" smtClean="0">
                <a:sym typeface="Wingdings" panose="05000000000000000000" pitchFamily="2" charset="2"/>
              </a:rPr>
              <a:t> has only class)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package uses to generate id. When new object created.</a:t>
            </a:r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5912" y="1622857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employee-service\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$ </a:t>
            </a:r>
            <a:r>
              <a:rPr lang="en-US" dirty="0" smtClean="0"/>
              <a:t>nest g service employees --no-spec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5912" y="4088151"/>
            <a:ext cx="5932396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employee-service $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984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571500"/>
            <a:ext cx="113442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NestJs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It uses progressive JS, built with and fully supports Typescript.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But developers can use pure JS.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Combines elements of OOP, FP, FRP(functional reactive programming).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Behind the seen Nest use robust HTTP Server frameworks (like Express).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With this framework developers can create: highly testable, scalable, loosely coupled, and easily maintainable applications. 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The architecture is heavily inspired by Angular.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nstall NestJs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get started, scaffold(creating a structure) the project with the Nest CLI, or clone a starter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To run </a:t>
            </a:r>
            <a:r>
              <a:rPr lang="en-US" sz="2400" dirty="0" err="1" smtClean="0"/>
              <a:t>npm</a:t>
            </a:r>
            <a:r>
              <a:rPr lang="en-US" sz="2400" dirty="0" smtClean="0"/>
              <a:t> you should have node.js in your machine.</a:t>
            </a:r>
          </a:p>
          <a:p>
            <a:r>
              <a:rPr lang="en-US" sz="2400" dirty="0" err="1" smtClean="0"/>
              <a:t>Nestjs</a:t>
            </a:r>
            <a:r>
              <a:rPr lang="en-US" sz="2400" dirty="0" smtClean="0"/>
              <a:t>/cli </a:t>
            </a:r>
            <a:r>
              <a:rPr lang="en-US" sz="2400" dirty="0" smtClean="0">
                <a:sym typeface="Wingdings" panose="05000000000000000000" pitchFamily="2" charset="2"/>
              </a:rPr>
              <a:t> nest, helps us to deal with NestJs concepts in the code.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3845" y="2419326"/>
            <a:ext cx="266251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–g @</a:t>
            </a:r>
            <a:r>
              <a:rPr lang="en-US" dirty="0" err="1" smtClean="0"/>
              <a:t>nestjs</a:t>
            </a:r>
            <a:r>
              <a:rPr lang="en-US" dirty="0" smtClean="0"/>
              <a:t>/cli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3844" y="3973489"/>
            <a:ext cx="266251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 nest new project-name </a:t>
            </a:r>
          </a:p>
        </p:txBody>
      </p:sp>
    </p:spTree>
    <p:extLst>
      <p:ext uri="{BB962C8B-B14F-4D97-AF65-F5344CB8AC3E}">
        <p14:creationId xmlns:p14="http://schemas.microsoft.com/office/powerpoint/2010/main" val="194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Application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51" y="1934170"/>
            <a:ext cx="7576544" cy="2984699"/>
          </a:xfrm>
        </p:spPr>
      </p:pic>
    </p:spTree>
    <p:extLst>
      <p:ext uri="{BB962C8B-B14F-4D97-AF65-F5344CB8AC3E}">
        <p14:creationId xmlns:p14="http://schemas.microsoft.com/office/powerpoint/2010/main" val="3862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 Operations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12" y="1690688"/>
            <a:ext cx="571244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 discuss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Modules, controllers, services and providers</a:t>
            </a:r>
          </a:p>
          <a:p>
            <a:r>
              <a:rPr lang="en-US" dirty="0" smtClean="0"/>
              <a:t>Inter-layer communications and DI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CRUD with Error handling 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GraphQL</a:t>
            </a:r>
            <a:r>
              <a:rPr lang="en-US" dirty="0" smtClean="0"/>
              <a:t> as data layer and </a:t>
            </a:r>
            <a:r>
              <a:rPr lang="en-US" dirty="0" err="1" smtClean="0"/>
              <a:t>GraphQL</a:t>
            </a:r>
            <a:r>
              <a:rPr lang="en-US" dirty="0" smtClean="0"/>
              <a:t> federation</a:t>
            </a:r>
          </a:p>
          <a:p>
            <a:r>
              <a:rPr lang="en-US" dirty="0" smtClean="0"/>
              <a:t>Securing Application</a:t>
            </a:r>
          </a:p>
          <a:p>
            <a:r>
              <a:rPr lang="en-US" dirty="0" smtClean="0"/>
              <a:t>Debug </a:t>
            </a:r>
            <a:r>
              <a:rPr lang="en-US" dirty="0" err="1" smtClean="0"/>
              <a:t>NestJS</a:t>
            </a:r>
            <a:r>
              <a:rPr lang="en-US" dirty="0" smtClean="0"/>
              <a:t>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Each application has attest one module, a root module.</a:t>
            </a:r>
          </a:p>
          <a:p>
            <a:r>
              <a:rPr lang="en-US" dirty="0" smtClean="0"/>
              <a:t>The root module is starting point Nest uses to build the application graph. </a:t>
            </a:r>
          </a:p>
          <a:p>
            <a:r>
              <a:rPr lang="en-US" strike="sngStrike" dirty="0" smtClean="0"/>
              <a:t>Spring IOC (inversion of control) (dependency injection):</a:t>
            </a:r>
          </a:p>
          <a:p>
            <a:pPr lvl="1"/>
            <a:r>
              <a:rPr lang="en-US" strike="sngStrike" dirty="0" smtClean="0"/>
              <a:t>Through constructor arguments, properties that are set on object. </a:t>
            </a:r>
          </a:p>
          <a:p>
            <a:r>
              <a:rPr lang="en-US" dirty="0" smtClean="0"/>
              <a:t>Nest IOC </a:t>
            </a:r>
            <a:r>
              <a:rPr lang="en-US" dirty="0" smtClean="0">
                <a:sym typeface="Wingdings" panose="05000000000000000000" pitchFamily="2" charset="2"/>
              </a:rPr>
              <a:t>to DI. To bootstrap </a:t>
            </a:r>
            <a:r>
              <a:rPr lang="en-US" dirty="0" err="1" smtClean="0">
                <a:sym typeface="Wingdings" panose="05000000000000000000" pitchFamily="2" charset="2"/>
              </a:rPr>
              <a:t>nestIOC</a:t>
            </a:r>
            <a:r>
              <a:rPr lang="en-US" dirty="0" smtClean="0">
                <a:sym typeface="Wingdings" panose="05000000000000000000" pitchFamily="2" charset="2"/>
              </a:rPr>
              <a:t> root module used as starting point.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Nest recommended way is use modules to each of your components.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By doing this we can achieve </a:t>
            </a:r>
            <a:r>
              <a:rPr lang="en-US" dirty="0" err="1" smtClean="0">
                <a:sym typeface="Wingdings" panose="05000000000000000000" pitchFamily="2" charset="2"/>
              </a:rPr>
              <a:t>oop</a:t>
            </a:r>
            <a:r>
              <a:rPr lang="en-US" dirty="0" smtClean="0">
                <a:sym typeface="Wingdings" panose="05000000000000000000" pitchFamily="2" charset="2"/>
              </a:rPr>
              <a:t> solid principles.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648573"/>
              </p:ext>
            </p:extLst>
          </p:nvPr>
        </p:nvGraphicFramePr>
        <p:xfrm>
          <a:off x="1355725" y="1690686"/>
          <a:ext cx="10515600" cy="242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840">
                  <a:extLst>
                    <a:ext uri="{9D8B030D-6E8A-4147-A177-3AD203B41FA5}">
                      <a16:colId xmlns:a16="http://schemas.microsoft.com/office/drawing/2014/main" val="2863246531"/>
                    </a:ext>
                  </a:extLst>
                </a:gridCol>
                <a:gridCol w="8966760">
                  <a:extLst>
                    <a:ext uri="{9D8B030D-6E8A-4147-A177-3AD203B41FA5}">
                      <a16:colId xmlns:a16="http://schemas.microsoft.com/office/drawing/2014/main" val="3197053859"/>
                    </a:ext>
                  </a:extLst>
                </a:gridCol>
              </a:tblGrid>
              <a:tr h="380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16385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providers will be instantiated</a:t>
                      </a:r>
                      <a:r>
                        <a:rPr lang="en-US" baseline="0" dirty="0" smtClean="0"/>
                        <a:t> by the Nest injector, and that may be shared </a:t>
                      </a:r>
                      <a:r>
                        <a:rPr lang="en-US" b="1" i="0" baseline="0" dirty="0" smtClean="0"/>
                        <a:t>at least across this module.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7282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set of controllers defined in this module… which have to be instantiated.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751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of imputed modules… that export </a:t>
                      </a:r>
                      <a:r>
                        <a:rPr lang="en-US" b="1" dirty="0" smtClean="0"/>
                        <a:t>the providers</a:t>
                      </a:r>
                      <a:r>
                        <a:rPr lang="en-US" b="1" baseline="0" dirty="0" smtClean="0"/>
                        <a:t> which are required in this module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42926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subset of providers</a:t>
                      </a:r>
                      <a:r>
                        <a:rPr lang="en-US" baseline="0" dirty="0" smtClean="0"/>
                        <a:t> that are provided by this module. and should be available in other modules which import this module.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5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2006</TotalTime>
  <Words>795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NestJs</vt:lpstr>
      <vt:lpstr>    What is NestJs</vt:lpstr>
      <vt:lpstr>    Install NestJs</vt:lpstr>
      <vt:lpstr>    Sample Application</vt:lpstr>
      <vt:lpstr>    CRUD Operations</vt:lpstr>
      <vt:lpstr>    what we discuss </vt:lpstr>
      <vt:lpstr>    Cont..</vt:lpstr>
      <vt:lpstr>    Modules</vt:lpstr>
      <vt:lpstr>    Modules</vt:lpstr>
      <vt:lpstr>    Note..</vt:lpstr>
      <vt:lpstr>    Shared modules..</vt:lpstr>
      <vt:lpstr>    Spring architecture  </vt:lpstr>
      <vt:lpstr>    Codding</vt:lpstr>
      <vt:lpstr>    Providers</vt:lpstr>
      <vt:lpstr>    con…</vt:lpstr>
      <vt:lpstr>    Codding</vt:lpstr>
      <vt:lpstr>    Codding</vt:lpstr>
      <vt:lpstr>    Codding</vt:lpstr>
      <vt:lpstr>    Codding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</dc:title>
  <dc:creator>tharsikan</dc:creator>
  <cp:lastModifiedBy>tharsikan</cp:lastModifiedBy>
  <cp:revision>38</cp:revision>
  <dcterms:created xsi:type="dcterms:W3CDTF">2021-06-01T19:32:01Z</dcterms:created>
  <dcterms:modified xsi:type="dcterms:W3CDTF">2021-06-16T00:23:49Z</dcterms:modified>
</cp:coreProperties>
</file>