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1.xml" ContentType="application/vnd.ms-office.chartex+xml"/>
  <Override PartName="/ppt/charts/style6.xml" ContentType="application/vnd.ms-office.chartstyle+xml"/>
  <Override PartName="/ppt/charts/colors6.xml" ContentType="application/vnd.ms-office.chartcolorstyl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 id="2147483675" r:id="rId2"/>
    <p:sldMasterId id="2147483672" r:id="rId3"/>
    <p:sldMasterId id="2147483690" r:id="rId4"/>
    <p:sldMasterId id="2147483681" r:id="rId5"/>
    <p:sldMasterId id="2147483697" r:id="rId6"/>
  </p:sldMasterIdLst>
  <p:notesMasterIdLst>
    <p:notesMasterId r:id="rId16"/>
  </p:notesMasterIdLst>
  <p:sldIdLst>
    <p:sldId id="260" r:id="rId7"/>
    <p:sldId id="259" r:id="rId8"/>
    <p:sldId id="261" r:id="rId9"/>
    <p:sldId id="262" r:id="rId10"/>
    <p:sldId id="263" r:id="rId11"/>
    <p:sldId id="264" r:id="rId12"/>
    <p:sldId id="265" r:id="rId13"/>
    <p:sldId id="266" r:id="rId14"/>
    <p:sldId id="267" r:id="rId15"/>
  </p:sldIdLst>
  <p:sldSz cx="9144000" cy="5143500" type="screen16x9"/>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5E5E5"/>
    <a:srgbClr val="FF5A00"/>
    <a:srgbClr val="0F51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90" autoAdjust="0"/>
    <p:restoredTop sz="94732"/>
  </p:normalViewPr>
  <p:slideViewPr>
    <p:cSldViewPr snapToGrid="0">
      <p:cViewPr varScale="1">
        <p:scale>
          <a:sx n="103" d="100"/>
          <a:sy n="103" d="100"/>
        </p:scale>
        <p:origin x="1310" y="77"/>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58" d="100"/>
          <a:sy n="158" d="100"/>
        </p:scale>
        <p:origin x="48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0"/>
          <c:order val="0"/>
          <c:tx>
            <c:strRef>
              <c:f>Hoja1!$B$1</c:f>
              <c:strCache>
                <c:ptCount val="1"/>
                <c:pt idx="0">
                  <c:v>Ventas</c:v>
                </c:pt>
              </c:strCache>
            </c:strRef>
          </c:tx>
          <c:dPt>
            <c:idx val="0"/>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1-DE34-1E42-B2A6-9581BABB1FA9}"/>
              </c:ext>
            </c:extLst>
          </c:dPt>
          <c:dPt>
            <c:idx val="1"/>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3-DE34-1E42-B2A6-9581BABB1FA9}"/>
              </c:ext>
            </c:extLst>
          </c:dPt>
          <c:dPt>
            <c:idx val="2"/>
            <c:bubble3D val="0"/>
            <c:spPr>
              <a:solidFill>
                <a:srgbClr val="FF5A00"/>
              </a:solidFill>
              <a:ln w="19050">
                <a:solidFill>
                  <a:schemeClr val="lt1"/>
                </a:solidFill>
              </a:ln>
              <a:effectLst/>
            </c:spPr>
            <c:extLst>
              <c:ext xmlns:c16="http://schemas.microsoft.com/office/drawing/2014/chart" uri="{C3380CC4-5D6E-409C-BE32-E72D297353CC}">
                <c16:uniqueId val="{00000005-DE34-1E42-B2A6-9581BABB1FA9}"/>
              </c:ext>
            </c:extLst>
          </c:dPt>
          <c:dPt>
            <c:idx val="3"/>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7-DE34-1E42-B2A6-9581BABB1FA9}"/>
              </c:ext>
            </c:extLst>
          </c:dPt>
          <c:cat>
            <c:strRef>
              <c:f>Hoja1!$A$2:$A$5</c:f>
              <c:strCache>
                <c:ptCount val="3"/>
                <c:pt idx="0">
                  <c:v>PRIMERO</c:v>
                </c:pt>
                <c:pt idx="1">
                  <c:v>SEGUNDO</c:v>
                </c:pt>
                <c:pt idx="2">
                  <c:v>TERCERO</c:v>
                </c:pt>
              </c:strCache>
            </c:strRef>
          </c:cat>
          <c:val>
            <c:numRef>
              <c:f>Hoja1!$B$2:$B$5</c:f>
              <c:numCache>
                <c:formatCode>General</c:formatCode>
                <c:ptCount val="4"/>
                <c:pt idx="0">
                  <c:v>30</c:v>
                </c:pt>
                <c:pt idx="1">
                  <c:v>20</c:v>
                </c:pt>
                <c:pt idx="2">
                  <c:v>50</c:v>
                </c:pt>
              </c:numCache>
            </c:numRef>
          </c:val>
          <c:extLst>
            <c:ext xmlns:c16="http://schemas.microsoft.com/office/drawing/2014/chart" uri="{C3380CC4-5D6E-409C-BE32-E72D297353CC}">
              <c16:uniqueId val="{00000008-DE34-1E42-B2A6-9581BABB1FA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rgbClr val="DD590A"/>
            </a:solidFill>
            <a:ln>
              <a:noFill/>
            </a:ln>
          </c:spPr>
          <c:dPt>
            <c:idx val="0"/>
            <c:bubble3D val="0"/>
            <c:spPr>
              <a:solidFill>
                <a:srgbClr val="FF5A00"/>
              </a:solidFill>
              <a:ln w="19050">
                <a:noFill/>
              </a:ln>
              <a:effectLst/>
            </c:spPr>
            <c:extLst>
              <c:ext xmlns:c16="http://schemas.microsoft.com/office/drawing/2014/chart" uri="{C3380CC4-5D6E-409C-BE32-E72D297353CC}">
                <c16:uniqueId val="{00000001-E85C-F54F-A4B0-9B13393D2005}"/>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E85C-F54F-A4B0-9B13393D2005}"/>
              </c:ext>
            </c:extLst>
          </c:dPt>
          <c:dPt>
            <c:idx val="2"/>
            <c:bubble3D val="0"/>
            <c:spPr>
              <a:solidFill>
                <a:srgbClr val="DD590A"/>
              </a:solidFill>
              <a:ln w="19050">
                <a:noFill/>
              </a:ln>
              <a:effectLst/>
            </c:spPr>
            <c:extLst>
              <c:ext xmlns:c16="http://schemas.microsoft.com/office/drawing/2014/chart" uri="{C3380CC4-5D6E-409C-BE32-E72D297353CC}">
                <c16:uniqueId val="{00000005-E85C-F54F-A4B0-9B13393D2005}"/>
              </c:ext>
            </c:extLst>
          </c:dPt>
          <c:dPt>
            <c:idx val="3"/>
            <c:bubble3D val="0"/>
            <c:spPr>
              <a:solidFill>
                <a:srgbClr val="DD590A"/>
              </a:solidFill>
              <a:ln w="19050">
                <a:noFill/>
              </a:ln>
              <a:effectLst/>
            </c:spPr>
            <c:extLst>
              <c:ext xmlns:c16="http://schemas.microsoft.com/office/drawing/2014/chart" uri="{C3380CC4-5D6E-409C-BE32-E72D297353CC}">
                <c16:uniqueId val="{00000007-E85C-F54F-A4B0-9B13393D2005}"/>
              </c:ext>
            </c:extLst>
          </c:dPt>
          <c:cat>
            <c:strRef>
              <c:f>Hoja1!$A$2:$A$5</c:f>
              <c:strCache>
                <c:ptCount val="2"/>
                <c:pt idx="0">
                  <c:v>1er trim.</c:v>
                </c:pt>
                <c:pt idx="1">
                  <c:v>2º trim.</c:v>
                </c:pt>
              </c:strCache>
            </c:strRef>
          </c:cat>
          <c:val>
            <c:numRef>
              <c:f>Hoja1!$B$2:$B$5</c:f>
              <c:numCache>
                <c:formatCode>General</c:formatCode>
                <c:ptCount val="4"/>
                <c:pt idx="0">
                  <c:v>50</c:v>
                </c:pt>
                <c:pt idx="1">
                  <c:v>50</c:v>
                </c:pt>
              </c:numCache>
            </c:numRef>
          </c:val>
          <c:extLst>
            <c:ext xmlns:c16="http://schemas.microsoft.com/office/drawing/2014/chart" uri="{C3380CC4-5D6E-409C-BE32-E72D297353CC}">
              <c16:uniqueId val="{00000008-E85C-F54F-A4B0-9B13393D200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rgbClr val="DD590A"/>
            </a:solidFill>
            <a:ln>
              <a:noFill/>
            </a:ln>
          </c:spPr>
          <c:dPt>
            <c:idx val="0"/>
            <c:bubble3D val="0"/>
            <c:spPr>
              <a:solidFill>
                <a:srgbClr val="FF5A00"/>
              </a:solidFill>
              <a:ln w="19050">
                <a:noFill/>
              </a:ln>
              <a:effectLst/>
            </c:spPr>
            <c:extLst>
              <c:ext xmlns:c16="http://schemas.microsoft.com/office/drawing/2014/chart" uri="{C3380CC4-5D6E-409C-BE32-E72D297353CC}">
                <c16:uniqueId val="{00000001-A752-9F49-8052-2FDE2840F331}"/>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A752-9F49-8052-2FDE2840F331}"/>
              </c:ext>
            </c:extLst>
          </c:dPt>
          <c:dPt>
            <c:idx val="2"/>
            <c:bubble3D val="0"/>
            <c:spPr>
              <a:solidFill>
                <a:srgbClr val="DD590A"/>
              </a:solidFill>
              <a:ln w="19050">
                <a:noFill/>
              </a:ln>
              <a:effectLst/>
            </c:spPr>
            <c:extLst>
              <c:ext xmlns:c16="http://schemas.microsoft.com/office/drawing/2014/chart" uri="{C3380CC4-5D6E-409C-BE32-E72D297353CC}">
                <c16:uniqueId val="{00000005-A752-9F49-8052-2FDE2840F331}"/>
              </c:ext>
            </c:extLst>
          </c:dPt>
          <c:dPt>
            <c:idx val="3"/>
            <c:bubble3D val="0"/>
            <c:spPr>
              <a:solidFill>
                <a:srgbClr val="DD590A"/>
              </a:solidFill>
              <a:ln w="19050">
                <a:noFill/>
              </a:ln>
              <a:effectLst/>
            </c:spPr>
            <c:extLst>
              <c:ext xmlns:c16="http://schemas.microsoft.com/office/drawing/2014/chart" uri="{C3380CC4-5D6E-409C-BE32-E72D297353CC}">
                <c16:uniqueId val="{00000007-A752-9F49-8052-2FDE2840F331}"/>
              </c:ext>
            </c:extLst>
          </c:dPt>
          <c:cat>
            <c:strRef>
              <c:f>Hoja1!$A$2:$A$5</c:f>
              <c:strCache>
                <c:ptCount val="2"/>
                <c:pt idx="0">
                  <c:v>1er trim.</c:v>
                </c:pt>
                <c:pt idx="1">
                  <c:v>2º trim.</c:v>
                </c:pt>
              </c:strCache>
            </c:strRef>
          </c:cat>
          <c:val>
            <c:numRef>
              <c:f>Hoja1!$B$2:$B$5</c:f>
              <c:numCache>
                <c:formatCode>General</c:formatCode>
                <c:ptCount val="4"/>
                <c:pt idx="0">
                  <c:v>21</c:v>
                </c:pt>
                <c:pt idx="1">
                  <c:v>79</c:v>
                </c:pt>
              </c:numCache>
            </c:numRef>
          </c:val>
          <c:extLst>
            <c:ext xmlns:c16="http://schemas.microsoft.com/office/drawing/2014/chart" uri="{C3380CC4-5D6E-409C-BE32-E72D297353CC}">
              <c16:uniqueId val="{00000008-A752-9F49-8052-2FDE2840F33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Gobierno Vasco</c:v>
                </c:pt>
              </c:strCache>
            </c:strRef>
          </c:tx>
          <c:spPr>
            <a:solidFill>
              <a:srgbClr val="DD590A"/>
            </a:solidFill>
            <a:ln>
              <a:noFill/>
            </a:ln>
          </c:spPr>
          <c:dPt>
            <c:idx val="0"/>
            <c:bubble3D val="0"/>
            <c:spPr>
              <a:solidFill>
                <a:srgbClr val="FF5A00"/>
              </a:solidFill>
              <a:ln w="19050">
                <a:noFill/>
              </a:ln>
              <a:effectLst/>
            </c:spPr>
            <c:extLst>
              <c:ext xmlns:c16="http://schemas.microsoft.com/office/drawing/2014/chart" uri="{C3380CC4-5D6E-409C-BE32-E72D297353CC}">
                <c16:uniqueId val="{00000001-3DBD-E640-A62D-C9439FEB83A8}"/>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3DBD-E640-A62D-C9439FEB83A8}"/>
              </c:ext>
            </c:extLst>
          </c:dPt>
          <c:dPt>
            <c:idx val="2"/>
            <c:bubble3D val="0"/>
            <c:spPr>
              <a:solidFill>
                <a:srgbClr val="DD590A"/>
              </a:solidFill>
              <a:ln w="19050">
                <a:noFill/>
              </a:ln>
              <a:effectLst/>
            </c:spPr>
            <c:extLst>
              <c:ext xmlns:c16="http://schemas.microsoft.com/office/drawing/2014/chart" uri="{C3380CC4-5D6E-409C-BE32-E72D297353CC}">
                <c16:uniqueId val="{00000005-3DBD-E640-A62D-C9439FEB83A8}"/>
              </c:ext>
            </c:extLst>
          </c:dPt>
          <c:dPt>
            <c:idx val="3"/>
            <c:bubble3D val="0"/>
            <c:spPr>
              <a:solidFill>
                <a:srgbClr val="DD590A"/>
              </a:solidFill>
              <a:ln w="19050">
                <a:noFill/>
              </a:ln>
              <a:effectLst/>
            </c:spPr>
            <c:extLst>
              <c:ext xmlns:c16="http://schemas.microsoft.com/office/drawing/2014/chart" uri="{C3380CC4-5D6E-409C-BE32-E72D297353CC}">
                <c16:uniqueId val="{00000007-3DBD-E640-A62D-C9439FEB83A8}"/>
              </c:ext>
            </c:extLst>
          </c:dPt>
          <c:cat>
            <c:strRef>
              <c:f>Hoja1!$A$2:$A$5</c:f>
              <c:strCache>
                <c:ptCount val="2"/>
                <c:pt idx="0">
                  <c:v>1er trim.</c:v>
                </c:pt>
                <c:pt idx="1">
                  <c:v>2º trim.</c:v>
                </c:pt>
              </c:strCache>
            </c:strRef>
          </c:cat>
          <c:val>
            <c:numRef>
              <c:f>Hoja1!$B$2:$B$5</c:f>
              <c:numCache>
                <c:formatCode>General</c:formatCode>
                <c:ptCount val="4"/>
                <c:pt idx="0">
                  <c:v>28</c:v>
                </c:pt>
                <c:pt idx="1">
                  <c:v>72</c:v>
                </c:pt>
              </c:numCache>
            </c:numRef>
          </c:val>
          <c:extLst>
            <c:ext xmlns:c16="http://schemas.microsoft.com/office/drawing/2014/chart" uri="{C3380CC4-5D6E-409C-BE32-E72D297353CC}">
              <c16:uniqueId val="{00000008-3DBD-E640-A62D-C9439FEB83A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85000"/>
              </a:schemeClr>
            </a:solidFill>
            <a:ln>
              <a:noFill/>
            </a:ln>
          </c:spPr>
          <c:dPt>
            <c:idx val="0"/>
            <c:bubble3D val="0"/>
            <c:spPr>
              <a:solidFill>
                <a:srgbClr val="FF5A00"/>
              </a:solidFill>
              <a:ln w="19050">
                <a:noFill/>
              </a:ln>
              <a:effectLst/>
            </c:spPr>
            <c:extLst>
              <c:ext xmlns:c16="http://schemas.microsoft.com/office/drawing/2014/chart" uri="{C3380CC4-5D6E-409C-BE32-E72D297353CC}">
                <c16:uniqueId val="{00000001-379C-E245-8505-9924B0958760}"/>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379C-E245-8505-9924B0958760}"/>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5-379C-E245-8505-9924B0958760}"/>
              </c:ext>
            </c:extLst>
          </c:dPt>
          <c:dPt>
            <c:idx val="3"/>
            <c:bubble3D val="0"/>
            <c:spPr>
              <a:solidFill>
                <a:schemeClr val="bg1">
                  <a:lumMod val="85000"/>
                </a:schemeClr>
              </a:solidFill>
              <a:ln w="19050">
                <a:noFill/>
              </a:ln>
              <a:effectLst/>
            </c:spPr>
            <c:extLst>
              <c:ext xmlns:c16="http://schemas.microsoft.com/office/drawing/2014/chart" uri="{C3380CC4-5D6E-409C-BE32-E72D297353CC}">
                <c16:uniqueId val="{00000007-379C-E245-8505-9924B0958760}"/>
              </c:ext>
            </c:extLst>
          </c:dPt>
          <c:cat>
            <c:strRef>
              <c:f>Hoja1!$A$2:$A$5</c:f>
              <c:strCache>
                <c:ptCount val="2"/>
                <c:pt idx="0">
                  <c:v>1er trim.</c:v>
                </c:pt>
                <c:pt idx="1">
                  <c:v>2º trim.</c:v>
                </c:pt>
              </c:strCache>
            </c:strRef>
          </c:cat>
          <c:val>
            <c:numRef>
              <c:f>Hoja1!$B$2:$B$5</c:f>
              <c:numCache>
                <c:formatCode>General</c:formatCode>
                <c:ptCount val="4"/>
                <c:pt idx="0">
                  <c:v>1</c:v>
                </c:pt>
                <c:pt idx="1">
                  <c:v>99</c:v>
                </c:pt>
              </c:numCache>
            </c:numRef>
          </c:val>
          <c:extLst>
            <c:ext xmlns:c16="http://schemas.microsoft.com/office/drawing/2014/chart" uri="{C3380CC4-5D6E-409C-BE32-E72D297353CC}">
              <c16:uniqueId val="{00000008-379C-E245-8505-9924B095876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Hoja1!$A$2:$A$77</cx:f>
        <cx:lvl ptCount="76" formatCode="Estándar">
          <cx:pt idx="0">1</cx:pt>
          <cx:pt idx="1">3</cx:pt>
          <cx:pt idx="2">3</cx:pt>
          <cx:pt idx="3">3</cx:pt>
          <cx:pt idx="4">5</cx:pt>
          <cx:pt idx="5">6</cx:pt>
          <cx:pt idx="6">6</cx:pt>
          <cx:pt idx="7">6</cx:pt>
          <cx:pt idx="8">7</cx:pt>
          <cx:pt idx="9">8</cx:pt>
          <cx:pt idx="10">8</cx:pt>
          <cx:pt idx="11">9</cx:pt>
          <cx:pt idx="12">9</cx:pt>
          <cx:pt idx="13">9</cx:pt>
          <cx:pt idx="14">9</cx:pt>
          <cx:pt idx="15">9</cx:pt>
          <cx:pt idx="16">10</cx:pt>
          <cx:pt idx="17">10</cx:pt>
          <cx:pt idx="18">10</cx:pt>
          <cx:pt idx="19">10</cx:pt>
          <cx:pt idx="20">10</cx:pt>
          <cx:pt idx="21">10</cx:pt>
          <cx:pt idx="22">11</cx:pt>
          <cx:pt idx="23">11</cx:pt>
          <cx:pt idx="24">11</cx:pt>
          <cx:pt idx="25">11</cx:pt>
          <cx:pt idx="26">11</cx:pt>
          <cx:pt idx="27">11</cx:pt>
          <cx:pt idx="28">12</cx:pt>
          <cx:pt idx="29">12</cx:pt>
          <cx:pt idx="30">12</cx:pt>
          <cx:pt idx="31">12</cx:pt>
          <cx:pt idx="32">12</cx:pt>
          <cx:pt idx="33">12</cx:pt>
          <cx:pt idx="34">13</cx:pt>
          <cx:pt idx="35">13</cx:pt>
          <cx:pt idx="36">13</cx:pt>
          <cx:pt idx="37">13</cx:pt>
          <cx:pt idx="38">13</cx:pt>
          <cx:pt idx="39">14</cx:pt>
          <cx:pt idx="40">14</cx:pt>
          <cx:pt idx="41">14</cx:pt>
          <cx:pt idx="42">14</cx:pt>
          <cx:pt idx="43">14</cx:pt>
          <cx:pt idx="44">14</cx:pt>
          <cx:pt idx="45">15</cx:pt>
          <cx:pt idx="46">15</cx:pt>
          <cx:pt idx="47">15</cx:pt>
          <cx:pt idx="48">15</cx:pt>
          <cx:pt idx="49">15</cx:pt>
          <cx:pt idx="50">15</cx:pt>
          <cx:pt idx="51">15</cx:pt>
          <cx:pt idx="52">15</cx:pt>
          <cx:pt idx="53">16</cx:pt>
          <cx:pt idx="54">16</cx:pt>
          <cx:pt idx="55">16</cx:pt>
          <cx:pt idx="56">16</cx:pt>
          <cx:pt idx="57">17</cx:pt>
          <cx:pt idx="58">17</cx:pt>
          <cx:pt idx="59">17</cx:pt>
          <cx:pt idx="60">17</cx:pt>
          <cx:pt idx="61">17</cx:pt>
          <cx:pt idx="62">17</cx:pt>
          <cx:pt idx="63">18</cx:pt>
          <cx:pt idx="64">18</cx:pt>
          <cx:pt idx="65">18</cx:pt>
          <cx:pt idx="66">18</cx:pt>
          <cx:pt idx="67">19</cx:pt>
          <cx:pt idx="68">19</cx:pt>
          <cx:pt idx="69">19</cx:pt>
          <cx:pt idx="70">20</cx:pt>
          <cx:pt idx="71">21</cx:pt>
          <cx:pt idx="72">22</cx:pt>
          <cx:pt idx="73">22</cx:pt>
          <cx:pt idx="74">24</cx:pt>
          <cx:pt idx="75">24</cx:pt>
        </cx:lvl>
      </cx:numDim>
    </cx:data>
  </cx:chartData>
  <cx:chart>
    <cx:title pos="t" align="ctr" overlay="0">
      <cx:tx>
        <cx:txData>
          <cx:v>Título del gráfico</cx:v>
        </cx:txData>
      </cx:tx>
      <cx:txPr>
        <a:bodyPr spcFirstLastPara="1" vertOverflow="ellipsis" horzOverflow="overflow" wrap="square" lIns="0" tIns="0" rIns="0" bIns="0" anchor="ctr" anchorCtr="1"/>
        <a:lstStyle/>
        <a:p>
          <a:pPr algn="just" rtl="0">
            <a:defRPr>
              <a:solidFill>
                <a:srgbClr val="000000"/>
              </a:solidFill>
            </a:defRPr>
          </a:pPr>
          <a:r>
            <a:rPr lang="es-ES" sz="1862" b="0" i="0" u="none" strike="noStrike" baseline="0" dirty="0">
              <a:solidFill>
                <a:srgbClr val="000000"/>
              </a:solidFill>
              <a:latin typeface="Arial"/>
            </a:rPr>
            <a:t>Título del gráfico</a:t>
          </a:r>
        </a:p>
      </cx:txPr>
    </cx:title>
    <cx:plotArea>
      <cx:plotAreaRegion>
        <cx:series layoutId="clusteredColumn" uniqueId="{471011DD-8D49-304B-956B-C0EC1CB478A0}">
          <cx:tx>
            <cx:txData>
              <cx:f>Hoja1!$A$1</cx:f>
              <cx:v>Serie1</cx:v>
            </cx:txData>
          </cx:tx>
          <cx:spPr>
            <a:solidFill>
              <a:srgbClr val="FF5A00"/>
            </a:solidFill>
          </cx:spPr>
          <cx:dataPt idx="3"/>
          <cx:dataId val="0"/>
          <cx:layoutPr>
            <cx:binning intervalClosed="r"/>
          </cx:layoutPr>
        </cx:series>
      </cx:plotAreaRegion>
      <cx:axis id="0">
        <cx:catScaling gapWidth="0"/>
        <cx:tickLabels/>
        <cx:txPr>
          <a:bodyPr spcFirstLastPara="1" vertOverflow="ellipsis" horzOverflow="overflow" wrap="square" lIns="0" tIns="0" rIns="0" bIns="0" anchor="ctr" anchorCtr="1"/>
          <a:lstStyle/>
          <a:p>
            <a:pPr algn="ctr" rtl="0">
              <a:defRPr>
                <a:solidFill>
                  <a:srgbClr val="000000"/>
                </a:solidFill>
              </a:defRPr>
            </a:pPr>
            <a:endParaRPr lang="es-ES" sz="1197" b="0" i="0" u="none" strike="noStrike" baseline="0">
              <a:solidFill>
                <a:srgbClr val="000000"/>
              </a:solidFill>
              <a:latin typeface="Arial"/>
            </a:endParaRPr>
          </a:p>
        </cx:txPr>
      </cx:axis>
      <cx:axis id="1">
        <cx:valScaling/>
        <cx:majorGridlines>
          <cx:spPr>
            <a:ln>
              <a:solidFill>
                <a:schemeClr val="bg1">
                  <a:lumMod val="95000"/>
                </a:schemeClr>
              </a:solidFill>
            </a:ln>
          </cx:spPr>
        </cx:majorGridlines>
        <cx:tickLabels/>
        <cx:txPr>
          <a:bodyPr spcFirstLastPara="1" vertOverflow="ellipsis" horzOverflow="overflow" wrap="square" lIns="0" tIns="0" rIns="0" bIns="0" anchor="ctr" anchorCtr="1"/>
          <a:lstStyle/>
          <a:p>
            <a:pPr algn="ctr" rtl="0">
              <a:defRPr>
                <a:solidFill>
                  <a:srgbClr val="000000"/>
                </a:solidFill>
              </a:defRPr>
            </a:pPr>
            <a:endParaRPr lang="es-ES" sz="1197" b="0" i="0" u="none" strike="noStrike" baseline="0">
              <a:solidFill>
                <a:srgbClr val="000000"/>
              </a:solidFill>
              <a:latin typeface="Arial"/>
            </a:endParaRPr>
          </a:p>
        </cx:txPr>
      </cx:axis>
    </cx:plotArea>
  </cx:chart>
</cx: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C63D4-8D5B-674B-B9F4-52E44BC2D3AD}" type="datetimeFigureOut">
              <a:rPr lang="es-ES" smtClean="0"/>
              <a:t>20/10/2022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9A2965-DA01-E24E-9C35-C2A49565B5DE}" type="slidenum">
              <a:rPr lang="es-ES" smtClean="0"/>
              <a:t>‹Nº›</a:t>
            </a:fld>
            <a:endParaRPr lang="es-ES"/>
          </a:p>
        </p:txBody>
      </p:sp>
    </p:spTree>
    <p:extLst>
      <p:ext uri="{BB962C8B-B14F-4D97-AF65-F5344CB8AC3E}">
        <p14:creationId xmlns:p14="http://schemas.microsoft.com/office/powerpoint/2010/main" val="4166484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59A2965-DA01-E24E-9C35-C2A49565B5DE}" type="slidenum">
              <a:rPr lang="es-ES" smtClean="0"/>
              <a:t>2</a:t>
            </a:fld>
            <a:endParaRPr lang="es-ES"/>
          </a:p>
        </p:txBody>
      </p:sp>
    </p:spTree>
    <p:extLst>
      <p:ext uri="{BB962C8B-B14F-4D97-AF65-F5344CB8AC3E}">
        <p14:creationId xmlns:p14="http://schemas.microsoft.com/office/powerpoint/2010/main" val="320664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59A2965-DA01-E24E-9C35-C2A49565B5DE}" type="slidenum">
              <a:rPr lang="es-ES" smtClean="0"/>
              <a:t>3</a:t>
            </a:fld>
            <a:endParaRPr lang="es-ES"/>
          </a:p>
        </p:txBody>
      </p:sp>
    </p:spTree>
    <p:extLst>
      <p:ext uri="{BB962C8B-B14F-4D97-AF65-F5344CB8AC3E}">
        <p14:creationId xmlns:p14="http://schemas.microsoft.com/office/powerpoint/2010/main" val="2906964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59A2965-DA01-E24E-9C35-C2A49565B5DE}" type="slidenum">
              <a:rPr lang="es-ES" smtClean="0"/>
              <a:t>4</a:t>
            </a:fld>
            <a:endParaRPr lang="es-ES"/>
          </a:p>
        </p:txBody>
      </p:sp>
    </p:spTree>
    <p:extLst>
      <p:ext uri="{BB962C8B-B14F-4D97-AF65-F5344CB8AC3E}">
        <p14:creationId xmlns:p14="http://schemas.microsoft.com/office/powerpoint/2010/main" val="1681310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59A2965-DA01-E24E-9C35-C2A49565B5DE}" type="slidenum">
              <a:rPr lang="es-ES" smtClean="0"/>
              <a:t>5</a:t>
            </a:fld>
            <a:endParaRPr lang="es-ES"/>
          </a:p>
        </p:txBody>
      </p:sp>
    </p:spTree>
    <p:extLst>
      <p:ext uri="{BB962C8B-B14F-4D97-AF65-F5344CB8AC3E}">
        <p14:creationId xmlns:p14="http://schemas.microsoft.com/office/powerpoint/2010/main" val="3087184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59A2965-DA01-E24E-9C35-C2A49565B5DE}" type="slidenum">
              <a:rPr lang="es-ES" smtClean="0"/>
              <a:t>7</a:t>
            </a:fld>
            <a:endParaRPr lang="es-ES"/>
          </a:p>
        </p:txBody>
      </p:sp>
    </p:spTree>
    <p:extLst>
      <p:ext uri="{BB962C8B-B14F-4D97-AF65-F5344CB8AC3E}">
        <p14:creationId xmlns:p14="http://schemas.microsoft.com/office/powerpoint/2010/main" val="260447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59A2965-DA01-E24E-9C35-C2A49565B5DE}" type="slidenum">
              <a:rPr lang="es-ES" smtClean="0"/>
              <a:t>8</a:t>
            </a:fld>
            <a:endParaRPr lang="es-ES"/>
          </a:p>
        </p:txBody>
      </p:sp>
    </p:spTree>
    <p:extLst>
      <p:ext uri="{BB962C8B-B14F-4D97-AF65-F5344CB8AC3E}">
        <p14:creationId xmlns:p14="http://schemas.microsoft.com/office/powerpoint/2010/main" val="929627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59A2965-DA01-E24E-9C35-C2A49565B5DE}" type="slidenum">
              <a:rPr lang="es-ES" smtClean="0"/>
              <a:t>9</a:t>
            </a:fld>
            <a:endParaRPr lang="es-ES"/>
          </a:p>
        </p:txBody>
      </p:sp>
    </p:spTree>
    <p:extLst>
      <p:ext uri="{BB962C8B-B14F-4D97-AF65-F5344CB8AC3E}">
        <p14:creationId xmlns:p14="http://schemas.microsoft.com/office/powerpoint/2010/main" val="472400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7.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 Id="rId4" Type="http://schemas.openxmlformats.org/officeDocument/2006/relationships/image" Target="../media/image9.e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 Id="rId5" Type="http://schemas.openxmlformats.org/officeDocument/2006/relationships/image" Target="../media/image11.emf"/><Relationship Id="rId4" Type="http://schemas.openxmlformats.org/officeDocument/2006/relationships/image" Target="../media/image10.emf"/></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image" Target="../media/image5.emf"/><Relationship Id="rId7"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 Id="rId4" Type="http://schemas.openxmlformats.org/officeDocument/2006/relationships/chart" Target="../charts/chart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chart" Target="../charts/chart5.xml"/><Relationship Id="rId2" Type="http://schemas.openxmlformats.org/officeDocument/2006/relationships/image" Target="../media/image7.emf"/><Relationship Id="rId1" Type="http://schemas.openxmlformats.org/officeDocument/2006/relationships/slideMaster" Target="../slideMasters/slideMaster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 Id="rId5" Type="http://schemas.openxmlformats.org/officeDocument/2006/relationships/image" Target="../media/image13.png"/><Relationship Id="rId4" Type="http://schemas.microsoft.com/office/2014/relationships/chartEx" Target="../charts/chartEx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3" Type="http://schemas.openxmlformats.org/officeDocument/2006/relationships/image" Target="../media/image19.emf"/><Relationship Id="rId18" Type="http://schemas.openxmlformats.org/officeDocument/2006/relationships/image" Target="../media/image11.emf"/><Relationship Id="rId26" Type="http://schemas.openxmlformats.org/officeDocument/2006/relationships/image" Target="../media/image31.emf"/><Relationship Id="rId39" Type="http://schemas.openxmlformats.org/officeDocument/2006/relationships/image" Target="../media/image44.emf"/><Relationship Id="rId3" Type="http://schemas.openxmlformats.org/officeDocument/2006/relationships/image" Target="../media/image6.emf"/><Relationship Id="rId21" Type="http://schemas.openxmlformats.org/officeDocument/2006/relationships/image" Target="../media/image26.emf"/><Relationship Id="rId34" Type="http://schemas.openxmlformats.org/officeDocument/2006/relationships/image" Target="../media/image39.emf"/><Relationship Id="rId42" Type="http://schemas.openxmlformats.org/officeDocument/2006/relationships/image" Target="../media/image47.emf"/><Relationship Id="rId47" Type="http://schemas.openxmlformats.org/officeDocument/2006/relationships/image" Target="../media/image52.emf"/><Relationship Id="rId50" Type="http://schemas.openxmlformats.org/officeDocument/2006/relationships/image" Target="../media/image55.emf"/><Relationship Id="rId7" Type="http://schemas.openxmlformats.org/officeDocument/2006/relationships/image" Target="../media/image14.emf"/><Relationship Id="rId12" Type="http://schemas.openxmlformats.org/officeDocument/2006/relationships/image" Target="../media/image10.emf"/><Relationship Id="rId17" Type="http://schemas.openxmlformats.org/officeDocument/2006/relationships/image" Target="../media/image23.emf"/><Relationship Id="rId25" Type="http://schemas.openxmlformats.org/officeDocument/2006/relationships/image" Target="../media/image30.emf"/><Relationship Id="rId33" Type="http://schemas.openxmlformats.org/officeDocument/2006/relationships/image" Target="../media/image38.emf"/><Relationship Id="rId38" Type="http://schemas.openxmlformats.org/officeDocument/2006/relationships/image" Target="../media/image43.emf"/><Relationship Id="rId46" Type="http://schemas.openxmlformats.org/officeDocument/2006/relationships/image" Target="../media/image51.emf"/><Relationship Id="rId2" Type="http://schemas.openxmlformats.org/officeDocument/2006/relationships/image" Target="../media/image7.emf"/><Relationship Id="rId16" Type="http://schemas.openxmlformats.org/officeDocument/2006/relationships/image" Target="../media/image22.emf"/><Relationship Id="rId20" Type="http://schemas.openxmlformats.org/officeDocument/2006/relationships/image" Target="../media/image25.emf"/><Relationship Id="rId29" Type="http://schemas.openxmlformats.org/officeDocument/2006/relationships/image" Target="../media/image34.emf"/><Relationship Id="rId41" Type="http://schemas.openxmlformats.org/officeDocument/2006/relationships/image" Target="../media/image46.emf"/><Relationship Id="rId1" Type="http://schemas.openxmlformats.org/officeDocument/2006/relationships/slideMaster" Target="../slideMasters/slideMaster4.xml"/><Relationship Id="rId6" Type="http://schemas.openxmlformats.org/officeDocument/2006/relationships/image" Target="../media/image13.emf"/><Relationship Id="rId11" Type="http://schemas.openxmlformats.org/officeDocument/2006/relationships/image" Target="../media/image18.emf"/><Relationship Id="rId24" Type="http://schemas.openxmlformats.org/officeDocument/2006/relationships/image" Target="../media/image29.emf"/><Relationship Id="rId32" Type="http://schemas.openxmlformats.org/officeDocument/2006/relationships/image" Target="../media/image37.emf"/><Relationship Id="rId37" Type="http://schemas.openxmlformats.org/officeDocument/2006/relationships/image" Target="../media/image42.emf"/><Relationship Id="rId40" Type="http://schemas.openxmlformats.org/officeDocument/2006/relationships/image" Target="../media/image45.emf"/><Relationship Id="rId45" Type="http://schemas.openxmlformats.org/officeDocument/2006/relationships/image" Target="../media/image50.emf"/><Relationship Id="rId53" Type="http://schemas.openxmlformats.org/officeDocument/2006/relationships/image" Target="../media/image58.emf"/><Relationship Id="rId5" Type="http://schemas.openxmlformats.org/officeDocument/2006/relationships/image" Target="../media/image12.emf"/><Relationship Id="rId15" Type="http://schemas.openxmlformats.org/officeDocument/2006/relationships/image" Target="../media/image21.emf"/><Relationship Id="rId23" Type="http://schemas.openxmlformats.org/officeDocument/2006/relationships/image" Target="../media/image28.emf"/><Relationship Id="rId28" Type="http://schemas.openxmlformats.org/officeDocument/2006/relationships/image" Target="../media/image33.emf"/><Relationship Id="rId36" Type="http://schemas.openxmlformats.org/officeDocument/2006/relationships/image" Target="../media/image41.emf"/><Relationship Id="rId49" Type="http://schemas.openxmlformats.org/officeDocument/2006/relationships/image" Target="../media/image54.emf"/><Relationship Id="rId10" Type="http://schemas.openxmlformats.org/officeDocument/2006/relationships/image" Target="../media/image17.emf"/><Relationship Id="rId19" Type="http://schemas.openxmlformats.org/officeDocument/2006/relationships/image" Target="../media/image24.emf"/><Relationship Id="rId31" Type="http://schemas.openxmlformats.org/officeDocument/2006/relationships/image" Target="../media/image36.emf"/><Relationship Id="rId44" Type="http://schemas.openxmlformats.org/officeDocument/2006/relationships/image" Target="../media/image49.emf"/><Relationship Id="rId52" Type="http://schemas.openxmlformats.org/officeDocument/2006/relationships/image" Target="../media/image57.emf"/><Relationship Id="rId4" Type="http://schemas.openxmlformats.org/officeDocument/2006/relationships/image" Target="../media/image9.emf"/><Relationship Id="rId9" Type="http://schemas.openxmlformats.org/officeDocument/2006/relationships/image" Target="../media/image16.emf"/><Relationship Id="rId14" Type="http://schemas.openxmlformats.org/officeDocument/2006/relationships/image" Target="../media/image20.emf"/><Relationship Id="rId22" Type="http://schemas.openxmlformats.org/officeDocument/2006/relationships/image" Target="../media/image27.emf"/><Relationship Id="rId27" Type="http://schemas.openxmlformats.org/officeDocument/2006/relationships/image" Target="../media/image32.emf"/><Relationship Id="rId30" Type="http://schemas.openxmlformats.org/officeDocument/2006/relationships/image" Target="../media/image35.emf"/><Relationship Id="rId35" Type="http://schemas.openxmlformats.org/officeDocument/2006/relationships/image" Target="../media/image40.emf"/><Relationship Id="rId43" Type="http://schemas.openxmlformats.org/officeDocument/2006/relationships/image" Target="../media/image48.emf"/><Relationship Id="rId48" Type="http://schemas.openxmlformats.org/officeDocument/2006/relationships/image" Target="../media/image53.emf"/><Relationship Id="rId8" Type="http://schemas.openxmlformats.org/officeDocument/2006/relationships/image" Target="../media/image15.emf"/><Relationship Id="rId51" Type="http://schemas.openxmlformats.org/officeDocument/2006/relationships/image" Target="../media/image56.emf"/></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Master" Target="../slideMasters/slideMaster5.xml"/><Relationship Id="rId4" Type="http://schemas.openxmlformats.org/officeDocument/2006/relationships/image" Target="../media/image1.emf"/></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1.emf"/><Relationship Id="rId1" Type="http://schemas.openxmlformats.org/officeDocument/2006/relationships/slideMaster" Target="../slideMasters/slideMaster6.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0.emf"/><Relationship Id="rId1" Type="http://schemas.openxmlformats.org/officeDocument/2006/relationships/slideMaster" Target="../slideMasters/slideMaster6.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6.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9.emf"/></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0.emf"/><Relationship Id="rId1" Type="http://schemas.openxmlformats.org/officeDocument/2006/relationships/slideMaster" Target="../slideMasters/slideMaster6.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Portada foto 00">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E5683A64-83C6-844D-99C5-E08DCFE49E26}"/>
              </a:ext>
            </a:extLst>
          </p:cNvPr>
          <p:cNvSpPr/>
          <p:nvPr userDrawn="1"/>
        </p:nvSpPr>
        <p:spPr>
          <a:xfrm>
            <a:off x="0" y="0"/>
            <a:ext cx="9144000" cy="5143500"/>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Marcador de texto 18"/>
          <p:cNvSpPr>
            <a:spLocks noGrp="1"/>
          </p:cNvSpPr>
          <p:nvPr>
            <p:ph type="body" sz="quarter" idx="13" hasCustomPrompt="1"/>
          </p:nvPr>
        </p:nvSpPr>
        <p:spPr bwMode="white">
          <a:xfrm>
            <a:off x="293591" y="2715538"/>
            <a:ext cx="3923578" cy="424732"/>
          </a:xfrm>
          <a:prstGeom prst="rect">
            <a:avLst/>
          </a:prstGeom>
        </p:spPr>
        <p:txBody>
          <a:bodyPr wrap="square">
            <a:spAutoFit/>
          </a:bodyPr>
          <a:lstStyle>
            <a:lvl1pPr marL="0" indent="0">
              <a:buNone/>
              <a:defRPr sz="12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r>
              <a:rPr lang="es-ES_tradnl" dirty="0">
                <a:solidFill>
                  <a:schemeClr val="bg1"/>
                </a:solidFill>
                <a:latin typeface="Arial" charset="0"/>
                <a:ea typeface="Arial" charset="0"/>
                <a:cs typeface="Arial" charset="0"/>
              </a:rPr>
              <a:t>Espacio para un subtítulo en el caso de que sea necesario poner subtítulo</a:t>
            </a:r>
            <a:endParaRPr lang="es-ES_tradnl" dirty="0"/>
          </a:p>
        </p:txBody>
      </p:sp>
      <p:sp>
        <p:nvSpPr>
          <p:cNvPr id="12" name="Marcador de texto 30">
            <a:extLst>
              <a:ext uri="{FF2B5EF4-FFF2-40B4-BE49-F238E27FC236}">
                <a16:creationId xmlns:a16="http://schemas.microsoft.com/office/drawing/2014/main" id="{D61A92A6-AD01-3941-88FA-412D71B7F60D}"/>
              </a:ext>
            </a:extLst>
          </p:cNvPr>
          <p:cNvSpPr>
            <a:spLocks noGrp="1"/>
          </p:cNvSpPr>
          <p:nvPr>
            <p:ph type="body" sz="quarter" idx="18" hasCustomPrompt="1"/>
          </p:nvPr>
        </p:nvSpPr>
        <p:spPr>
          <a:xfrm>
            <a:off x="293593" y="1663631"/>
            <a:ext cx="3230783" cy="1051907"/>
          </a:xfrm>
          <a:prstGeom prst="rect">
            <a:avLst/>
          </a:prstGeom>
          <a:noFill/>
        </p:spPr>
        <p:txBody>
          <a:bodyPr wrap="square" lIns="90000" tIns="90000" rIns="90000" bIns="36000">
            <a:spAutoFit/>
          </a:bodyPr>
          <a:lstStyle>
            <a:lvl1pPr marL="0" indent="0">
              <a:lnSpc>
                <a:spcPts val="3600"/>
              </a:lnSpc>
              <a:spcBef>
                <a:spcPts val="0"/>
              </a:spcBef>
              <a:buNone/>
              <a:defRPr sz="4000" b="1">
                <a:solidFill>
                  <a:schemeClr val="bg1"/>
                </a:solidFill>
              </a:defRPr>
            </a:lvl1pPr>
            <a:lvl2pPr marL="457200" indent="0">
              <a:buNone/>
              <a:defRPr sz="2000">
                <a:solidFill>
                  <a:srgbClr val="105266"/>
                </a:solidFill>
              </a:defRPr>
            </a:lvl2pPr>
            <a:lvl3pPr marL="914400" indent="0">
              <a:buNone/>
              <a:defRPr sz="2000">
                <a:solidFill>
                  <a:srgbClr val="105266"/>
                </a:solidFill>
              </a:defRPr>
            </a:lvl3pPr>
            <a:lvl4pPr marL="1371600" indent="0">
              <a:buNone/>
              <a:defRPr sz="2000">
                <a:solidFill>
                  <a:srgbClr val="105266"/>
                </a:solidFill>
              </a:defRPr>
            </a:lvl4pPr>
            <a:lvl5pPr marL="1828800" indent="0">
              <a:buNone/>
              <a:defRPr sz="2000">
                <a:solidFill>
                  <a:srgbClr val="105266"/>
                </a:solidFill>
              </a:defRPr>
            </a:lvl5pPr>
          </a:lstStyle>
          <a:p>
            <a:pPr lvl="0"/>
            <a:r>
              <a:rPr lang="es-ES_tradnl" dirty="0"/>
              <a:t>Portada para títulos</a:t>
            </a:r>
          </a:p>
        </p:txBody>
      </p:sp>
      <p:pic>
        <p:nvPicPr>
          <p:cNvPr id="9" name="Imagen 8">
            <a:extLst>
              <a:ext uri="{FF2B5EF4-FFF2-40B4-BE49-F238E27FC236}">
                <a16:creationId xmlns:a16="http://schemas.microsoft.com/office/drawing/2014/main" id="{E699FEEE-8F0B-254A-994D-5D982023BEBF}"/>
              </a:ext>
            </a:extLst>
          </p:cNvPr>
          <p:cNvPicPr>
            <a:picLocks noChangeAspect="1"/>
          </p:cNvPicPr>
          <p:nvPr userDrawn="1"/>
        </p:nvPicPr>
        <p:blipFill>
          <a:blip r:embed="rId2"/>
          <a:stretch>
            <a:fillRect/>
          </a:stretch>
        </p:blipFill>
        <p:spPr>
          <a:xfrm>
            <a:off x="361825" y="236565"/>
            <a:ext cx="1225541" cy="521260"/>
          </a:xfrm>
          <a:prstGeom prst="rect">
            <a:avLst/>
          </a:prstGeom>
        </p:spPr>
      </p:pic>
      <p:pic>
        <p:nvPicPr>
          <p:cNvPr id="7" name="Imagen 6">
            <a:extLst>
              <a:ext uri="{FF2B5EF4-FFF2-40B4-BE49-F238E27FC236}">
                <a16:creationId xmlns:a16="http://schemas.microsoft.com/office/drawing/2014/main" id="{E885C96C-0638-1C48-A00A-6FC9BBC7A6DA}"/>
              </a:ext>
            </a:extLst>
          </p:cNvPr>
          <p:cNvPicPr>
            <a:picLocks noChangeAspect="1"/>
          </p:cNvPicPr>
          <p:nvPr userDrawn="1"/>
        </p:nvPicPr>
        <p:blipFill>
          <a:blip r:embed="rId3"/>
          <a:stretch>
            <a:fillRect/>
          </a:stretch>
        </p:blipFill>
        <p:spPr>
          <a:xfrm rot="5400000">
            <a:off x="4687085" y="801989"/>
            <a:ext cx="49750" cy="122912"/>
          </a:xfrm>
          <a:prstGeom prst="rect">
            <a:avLst/>
          </a:prstGeom>
        </p:spPr>
      </p:pic>
      <p:pic>
        <p:nvPicPr>
          <p:cNvPr id="21" name="Imagen 20">
            <a:extLst>
              <a:ext uri="{FF2B5EF4-FFF2-40B4-BE49-F238E27FC236}">
                <a16:creationId xmlns:a16="http://schemas.microsoft.com/office/drawing/2014/main" id="{F84A6904-1949-744D-924B-1A0FAA242CAD}"/>
              </a:ext>
            </a:extLst>
          </p:cNvPr>
          <p:cNvPicPr>
            <a:picLocks noChangeAspect="1"/>
          </p:cNvPicPr>
          <p:nvPr userDrawn="1"/>
        </p:nvPicPr>
        <p:blipFill rotWithShape="1">
          <a:blip r:embed="rId4"/>
          <a:srcRect r="41960" b="18414"/>
          <a:stretch/>
        </p:blipFill>
        <p:spPr>
          <a:xfrm>
            <a:off x="3846805" y="3973081"/>
            <a:ext cx="681937" cy="619620"/>
          </a:xfrm>
          <a:prstGeom prst="rect">
            <a:avLst/>
          </a:prstGeom>
        </p:spPr>
      </p:pic>
      <p:pic>
        <p:nvPicPr>
          <p:cNvPr id="22" name="Imagen 21">
            <a:extLst>
              <a:ext uri="{FF2B5EF4-FFF2-40B4-BE49-F238E27FC236}">
                <a16:creationId xmlns:a16="http://schemas.microsoft.com/office/drawing/2014/main" id="{90A35C79-34C8-E44E-B3E4-E9803737350A}"/>
              </a:ext>
            </a:extLst>
          </p:cNvPr>
          <p:cNvPicPr>
            <a:picLocks noChangeAspect="1"/>
          </p:cNvPicPr>
          <p:nvPr userDrawn="1"/>
        </p:nvPicPr>
        <p:blipFill rotWithShape="1">
          <a:blip r:embed="rId4"/>
          <a:srcRect l="1" t="-1" r="-1500" b="45412"/>
          <a:stretch/>
        </p:blipFill>
        <p:spPr>
          <a:xfrm rot="5400000">
            <a:off x="8100150" y="941089"/>
            <a:ext cx="1192554" cy="414582"/>
          </a:xfrm>
          <a:prstGeom prst="rect">
            <a:avLst/>
          </a:prstGeom>
        </p:spPr>
      </p:pic>
      <p:pic>
        <p:nvPicPr>
          <p:cNvPr id="23" name="Imagen 22">
            <a:extLst>
              <a:ext uri="{FF2B5EF4-FFF2-40B4-BE49-F238E27FC236}">
                <a16:creationId xmlns:a16="http://schemas.microsoft.com/office/drawing/2014/main" id="{50999244-4F6F-7241-8E76-22EC9BA4F036}"/>
              </a:ext>
            </a:extLst>
          </p:cNvPr>
          <p:cNvPicPr>
            <a:picLocks noChangeAspect="1"/>
          </p:cNvPicPr>
          <p:nvPr userDrawn="1"/>
        </p:nvPicPr>
        <p:blipFill rotWithShape="1">
          <a:blip r:embed="rId4"/>
          <a:srcRect l="1" t="-1" r="-1500" b="45412"/>
          <a:stretch/>
        </p:blipFill>
        <p:spPr>
          <a:xfrm>
            <a:off x="6786124" y="4471316"/>
            <a:ext cx="1192554" cy="414582"/>
          </a:xfrm>
          <a:prstGeom prst="rect">
            <a:avLst/>
          </a:prstGeom>
        </p:spPr>
      </p:pic>
      <p:sp>
        <p:nvSpPr>
          <p:cNvPr id="24" name="Rectángulo 23">
            <a:extLst>
              <a:ext uri="{FF2B5EF4-FFF2-40B4-BE49-F238E27FC236}">
                <a16:creationId xmlns:a16="http://schemas.microsoft.com/office/drawing/2014/main" id="{54DEA0DE-DB8D-FF42-ABBF-F1DBABB5D99C}"/>
              </a:ext>
            </a:extLst>
          </p:cNvPr>
          <p:cNvSpPr/>
          <p:nvPr userDrawn="1"/>
        </p:nvSpPr>
        <p:spPr>
          <a:xfrm>
            <a:off x="6752590" y="4392248"/>
            <a:ext cx="686253" cy="200453"/>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5" name="Imagen 24">
            <a:extLst>
              <a:ext uri="{FF2B5EF4-FFF2-40B4-BE49-F238E27FC236}">
                <a16:creationId xmlns:a16="http://schemas.microsoft.com/office/drawing/2014/main" id="{EEB63F94-9A42-4A49-A96E-9C3A250E2A07}"/>
              </a:ext>
            </a:extLst>
          </p:cNvPr>
          <p:cNvPicPr>
            <a:picLocks noChangeAspect="1"/>
          </p:cNvPicPr>
          <p:nvPr userDrawn="1"/>
        </p:nvPicPr>
        <p:blipFill rotWithShape="1">
          <a:blip r:embed="rId4"/>
          <a:srcRect t="43186" r="65373" b="18414"/>
          <a:stretch/>
        </p:blipFill>
        <p:spPr>
          <a:xfrm>
            <a:off x="6376950" y="2580594"/>
            <a:ext cx="406848" cy="291634"/>
          </a:xfrm>
          <a:prstGeom prst="rect">
            <a:avLst/>
          </a:prstGeom>
        </p:spPr>
      </p:pic>
      <p:pic>
        <p:nvPicPr>
          <p:cNvPr id="26" name="Imagen 25">
            <a:extLst>
              <a:ext uri="{FF2B5EF4-FFF2-40B4-BE49-F238E27FC236}">
                <a16:creationId xmlns:a16="http://schemas.microsoft.com/office/drawing/2014/main" id="{12FC0A7E-443A-664A-B372-0191395B934B}"/>
              </a:ext>
            </a:extLst>
          </p:cNvPr>
          <p:cNvPicPr>
            <a:picLocks noChangeAspect="1"/>
          </p:cNvPicPr>
          <p:nvPr userDrawn="1"/>
        </p:nvPicPr>
        <p:blipFill>
          <a:blip r:embed="rId3"/>
          <a:stretch>
            <a:fillRect/>
          </a:stretch>
        </p:blipFill>
        <p:spPr>
          <a:xfrm>
            <a:off x="5615032" y="4198103"/>
            <a:ext cx="49750" cy="122912"/>
          </a:xfrm>
          <a:prstGeom prst="rect">
            <a:avLst/>
          </a:prstGeom>
        </p:spPr>
      </p:pic>
      <p:pic>
        <p:nvPicPr>
          <p:cNvPr id="28" name="Imagen 27">
            <a:extLst>
              <a:ext uri="{FF2B5EF4-FFF2-40B4-BE49-F238E27FC236}">
                <a16:creationId xmlns:a16="http://schemas.microsoft.com/office/drawing/2014/main" id="{8D4028C3-D06B-394C-996F-5BB483DC26E5}"/>
              </a:ext>
            </a:extLst>
          </p:cNvPr>
          <p:cNvPicPr>
            <a:picLocks noChangeAspect="1"/>
          </p:cNvPicPr>
          <p:nvPr userDrawn="1"/>
        </p:nvPicPr>
        <p:blipFill rotWithShape="1">
          <a:blip r:embed="rId4"/>
          <a:srcRect r="2536" b="54242"/>
          <a:stretch/>
        </p:blipFill>
        <p:spPr>
          <a:xfrm>
            <a:off x="3042631" y="132104"/>
            <a:ext cx="1145142" cy="347517"/>
          </a:xfrm>
          <a:prstGeom prst="rect">
            <a:avLst/>
          </a:prstGeom>
        </p:spPr>
      </p:pic>
      <p:sp>
        <p:nvSpPr>
          <p:cNvPr id="29" name="Rectángulo 28">
            <a:extLst>
              <a:ext uri="{FF2B5EF4-FFF2-40B4-BE49-F238E27FC236}">
                <a16:creationId xmlns:a16="http://schemas.microsoft.com/office/drawing/2014/main" id="{97902A80-7838-F64A-9DF1-AAABDE39015C}"/>
              </a:ext>
            </a:extLst>
          </p:cNvPr>
          <p:cNvSpPr/>
          <p:nvPr userDrawn="1"/>
        </p:nvSpPr>
        <p:spPr>
          <a:xfrm>
            <a:off x="2959948" y="261742"/>
            <a:ext cx="792480" cy="224066"/>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0" name="Imagen 29">
            <a:extLst>
              <a:ext uri="{FF2B5EF4-FFF2-40B4-BE49-F238E27FC236}">
                <a16:creationId xmlns:a16="http://schemas.microsoft.com/office/drawing/2014/main" id="{A713BD49-926A-234D-BA69-D35A88F61A5A}"/>
              </a:ext>
            </a:extLst>
          </p:cNvPr>
          <p:cNvPicPr>
            <a:picLocks noChangeAspect="1"/>
          </p:cNvPicPr>
          <p:nvPr userDrawn="1"/>
        </p:nvPicPr>
        <p:blipFill rotWithShape="1">
          <a:blip r:embed="rId4"/>
          <a:srcRect l="73066" r="-260" b="18414"/>
          <a:stretch/>
        </p:blipFill>
        <p:spPr>
          <a:xfrm>
            <a:off x="6334188" y="528760"/>
            <a:ext cx="319514" cy="619620"/>
          </a:xfrm>
          <a:prstGeom prst="rect">
            <a:avLst/>
          </a:prstGeom>
        </p:spPr>
      </p:pic>
      <p:pic>
        <p:nvPicPr>
          <p:cNvPr id="33" name="Imagen 32">
            <a:extLst>
              <a:ext uri="{FF2B5EF4-FFF2-40B4-BE49-F238E27FC236}">
                <a16:creationId xmlns:a16="http://schemas.microsoft.com/office/drawing/2014/main" id="{62E45FD4-CE34-9646-AE11-3C80AC9B3AED}"/>
              </a:ext>
            </a:extLst>
          </p:cNvPr>
          <p:cNvPicPr>
            <a:picLocks noChangeAspect="1"/>
          </p:cNvPicPr>
          <p:nvPr userDrawn="1"/>
        </p:nvPicPr>
        <p:blipFill>
          <a:blip r:embed="rId3"/>
          <a:stretch>
            <a:fillRect/>
          </a:stretch>
        </p:blipFill>
        <p:spPr>
          <a:xfrm rot="5400000">
            <a:off x="8825532" y="2417301"/>
            <a:ext cx="49750" cy="122912"/>
          </a:xfrm>
          <a:prstGeom prst="rect">
            <a:avLst/>
          </a:prstGeom>
        </p:spPr>
      </p:pic>
      <p:pic>
        <p:nvPicPr>
          <p:cNvPr id="20" name="Imagen 19">
            <a:extLst>
              <a:ext uri="{FF2B5EF4-FFF2-40B4-BE49-F238E27FC236}">
                <a16:creationId xmlns:a16="http://schemas.microsoft.com/office/drawing/2014/main" id="{9CAC936B-2FB5-324B-B774-2C74EBF6115D}"/>
              </a:ext>
            </a:extLst>
          </p:cNvPr>
          <p:cNvPicPr>
            <a:picLocks noChangeAspect="1"/>
          </p:cNvPicPr>
          <p:nvPr userDrawn="1"/>
        </p:nvPicPr>
        <p:blipFill>
          <a:blip r:embed="rId3"/>
          <a:stretch>
            <a:fillRect/>
          </a:stretch>
        </p:blipFill>
        <p:spPr>
          <a:xfrm rot="5400000">
            <a:off x="7892347" y="4280752"/>
            <a:ext cx="49750" cy="122912"/>
          </a:xfrm>
          <a:prstGeom prst="rect">
            <a:avLst/>
          </a:prstGeom>
        </p:spPr>
      </p:pic>
      <p:pic>
        <p:nvPicPr>
          <p:cNvPr id="27" name="Imagen 26">
            <a:extLst>
              <a:ext uri="{FF2B5EF4-FFF2-40B4-BE49-F238E27FC236}">
                <a16:creationId xmlns:a16="http://schemas.microsoft.com/office/drawing/2014/main" id="{9B5950BD-5630-5C4D-A4EA-335BFDFAA76D}"/>
              </a:ext>
            </a:extLst>
          </p:cNvPr>
          <p:cNvPicPr>
            <a:picLocks noChangeAspect="1"/>
          </p:cNvPicPr>
          <p:nvPr userDrawn="1"/>
        </p:nvPicPr>
        <p:blipFill>
          <a:blip r:embed="rId3"/>
          <a:stretch>
            <a:fillRect/>
          </a:stretch>
        </p:blipFill>
        <p:spPr>
          <a:xfrm>
            <a:off x="6766938" y="380186"/>
            <a:ext cx="49750" cy="122912"/>
          </a:xfrm>
          <a:prstGeom prst="rect">
            <a:avLst/>
          </a:prstGeom>
        </p:spPr>
      </p:pic>
      <p:pic>
        <p:nvPicPr>
          <p:cNvPr id="31" name="Imagen 30">
            <a:extLst>
              <a:ext uri="{FF2B5EF4-FFF2-40B4-BE49-F238E27FC236}">
                <a16:creationId xmlns:a16="http://schemas.microsoft.com/office/drawing/2014/main" id="{21CF3FED-A70D-FA41-8CC4-1E840DC8BDE4}"/>
              </a:ext>
            </a:extLst>
          </p:cNvPr>
          <p:cNvPicPr>
            <a:picLocks noChangeAspect="1"/>
          </p:cNvPicPr>
          <p:nvPr userDrawn="1"/>
        </p:nvPicPr>
        <p:blipFill rotWithShape="1">
          <a:blip r:embed="rId4"/>
          <a:srcRect t="41425" r="72806" b="18414"/>
          <a:stretch/>
        </p:blipFill>
        <p:spPr>
          <a:xfrm rot="10800000">
            <a:off x="8174330" y="247091"/>
            <a:ext cx="319514" cy="305011"/>
          </a:xfrm>
          <a:prstGeom prst="rect">
            <a:avLst/>
          </a:prstGeom>
        </p:spPr>
      </p:pic>
      <p:pic>
        <p:nvPicPr>
          <p:cNvPr id="32" name="Imagen 31">
            <a:extLst>
              <a:ext uri="{FF2B5EF4-FFF2-40B4-BE49-F238E27FC236}">
                <a16:creationId xmlns:a16="http://schemas.microsoft.com/office/drawing/2014/main" id="{AD76B9BB-6B62-D24A-BE92-9CDE1EF56D9A}"/>
              </a:ext>
            </a:extLst>
          </p:cNvPr>
          <p:cNvPicPr>
            <a:picLocks noChangeAspect="1"/>
          </p:cNvPicPr>
          <p:nvPr userDrawn="1"/>
        </p:nvPicPr>
        <p:blipFill>
          <a:blip r:embed="rId3"/>
          <a:stretch>
            <a:fillRect/>
          </a:stretch>
        </p:blipFill>
        <p:spPr>
          <a:xfrm>
            <a:off x="3913580" y="544630"/>
            <a:ext cx="49750" cy="122912"/>
          </a:xfrm>
          <a:prstGeom prst="rect">
            <a:avLst/>
          </a:prstGeom>
        </p:spPr>
      </p:pic>
      <p:pic>
        <p:nvPicPr>
          <p:cNvPr id="34" name="Imagen 33">
            <a:extLst>
              <a:ext uri="{FF2B5EF4-FFF2-40B4-BE49-F238E27FC236}">
                <a16:creationId xmlns:a16="http://schemas.microsoft.com/office/drawing/2014/main" id="{8429CDAB-B897-D94B-9A4B-76B96FF5F52F}"/>
              </a:ext>
            </a:extLst>
          </p:cNvPr>
          <p:cNvPicPr>
            <a:picLocks noChangeAspect="1"/>
          </p:cNvPicPr>
          <p:nvPr userDrawn="1"/>
        </p:nvPicPr>
        <p:blipFill rotWithShape="1">
          <a:blip r:embed="rId4"/>
          <a:srcRect l="19777" r="39794" b="55126"/>
          <a:stretch/>
        </p:blipFill>
        <p:spPr>
          <a:xfrm>
            <a:off x="4773416" y="1663631"/>
            <a:ext cx="475013" cy="340805"/>
          </a:xfrm>
          <a:prstGeom prst="rect">
            <a:avLst/>
          </a:prstGeom>
        </p:spPr>
      </p:pic>
      <p:sp>
        <p:nvSpPr>
          <p:cNvPr id="35" name="Rectángulo 34">
            <a:extLst>
              <a:ext uri="{FF2B5EF4-FFF2-40B4-BE49-F238E27FC236}">
                <a16:creationId xmlns:a16="http://schemas.microsoft.com/office/drawing/2014/main" id="{C3DC22A2-0203-AD4A-A9A0-50419130743B}"/>
              </a:ext>
            </a:extLst>
          </p:cNvPr>
          <p:cNvSpPr/>
          <p:nvPr userDrawn="1"/>
        </p:nvSpPr>
        <p:spPr>
          <a:xfrm>
            <a:off x="4773416" y="1845123"/>
            <a:ext cx="154844" cy="159313"/>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Marcador de texto 4">
            <a:extLst>
              <a:ext uri="{FF2B5EF4-FFF2-40B4-BE49-F238E27FC236}">
                <a16:creationId xmlns:a16="http://schemas.microsoft.com/office/drawing/2014/main" id="{C0ABEC09-C7D4-A048-BB91-5FCD7D68C462}"/>
              </a:ext>
            </a:extLst>
          </p:cNvPr>
          <p:cNvSpPr>
            <a:spLocks noGrp="1"/>
          </p:cNvSpPr>
          <p:nvPr>
            <p:ph type="body" sz="quarter" idx="34" hasCustomPrompt="1"/>
          </p:nvPr>
        </p:nvSpPr>
        <p:spPr>
          <a:xfrm>
            <a:off x="434641" y="4480371"/>
            <a:ext cx="1634292" cy="246221"/>
          </a:xfrm>
          <a:prstGeom prst="rect">
            <a:avLst/>
          </a:prstGeom>
        </p:spPr>
        <p:txBody>
          <a:bodyPr wrap="square">
            <a:spAutoFit/>
          </a:bodyPr>
          <a:lstStyle>
            <a:lvl1pPr marL="180000" indent="-396000">
              <a:lnSpc>
                <a:spcPct val="100000"/>
              </a:lnSpc>
              <a:spcBef>
                <a:spcPts val="100"/>
              </a:spcBef>
              <a:buNone/>
              <a:defRPr sz="1000" b="1">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Lugar</a:t>
            </a:r>
          </a:p>
        </p:txBody>
      </p:sp>
      <p:sp>
        <p:nvSpPr>
          <p:cNvPr id="37" name="Marcador de texto 4">
            <a:extLst>
              <a:ext uri="{FF2B5EF4-FFF2-40B4-BE49-F238E27FC236}">
                <a16:creationId xmlns:a16="http://schemas.microsoft.com/office/drawing/2014/main" id="{00D58645-C4DA-6D4F-834A-44D96CB1E85B}"/>
              </a:ext>
            </a:extLst>
          </p:cNvPr>
          <p:cNvSpPr>
            <a:spLocks noGrp="1"/>
          </p:cNvSpPr>
          <p:nvPr>
            <p:ph type="body" sz="quarter" idx="35" hasCustomPrompt="1"/>
          </p:nvPr>
        </p:nvSpPr>
        <p:spPr>
          <a:xfrm>
            <a:off x="434641" y="4644042"/>
            <a:ext cx="1634292" cy="246221"/>
          </a:xfrm>
          <a:prstGeom prst="rect">
            <a:avLst/>
          </a:prstGeom>
        </p:spPr>
        <p:txBody>
          <a:bodyPr wrap="square">
            <a:spAutoFit/>
          </a:bodyPr>
          <a:lstStyle>
            <a:lvl1pPr marL="180000" marR="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sz="1000" b="1">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marL="180000" marR="0" lvl="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a:pPr>
            <a:r>
              <a:rPr lang="es-ES_tradnl" dirty="0"/>
              <a:t>1/02/2021</a:t>
            </a:r>
          </a:p>
        </p:txBody>
      </p:sp>
      <p:grpSp>
        <p:nvGrpSpPr>
          <p:cNvPr id="41" name="Grupo 40">
            <a:extLst>
              <a:ext uri="{FF2B5EF4-FFF2-40B4-BE49-F238E27FC236}">
                <a16:creationId xmlns:a16="http://schemas.microsoft.com/office/drawing/2014/main" id="{E374A178-64EB-3643-8F41-15B4450A472A}"/>
              </a:ext>
            </a:extLst>
          </p:cNvPr>
          <p:cNvGrpSpPr/>
          <p:nvPr userDrawn="1"/>
        </p:nvGrpSpPr>
        <p:grpSpPr>
          <a:xfrm>
            <a:off x="293503" y="4545619"/>
            <a:ext cx="123079" cy="272304"/>
            <a:chOff x="293503" y="4545619"/>
            <a:chExt cx="123079" cy="272304"/>
          </a:xfrm>
          <a:solidFill>
            <a:schemeClr val="bg1"/>
          </a:solidFill>
        </p:grpSpPr>
        <p:sp>
          <p:nvSpPr>
            <p:cNvPr id="42" name="Elipse 41">
              <a:extLst>
                <a:ext uri="{FF2B5EF4-FFF2-40B4-BE49-F238E27FC236}">
                  <a16:creationId xmlns:a16="http://schemas.microsoft.com/office/drawing/2014/main" id="{E909A149-3B91-5040-BF9C-0ECD18D1F306}"/>
                </a:ext>
              </a:extLst>
            </p:cNvPr>
            <p:cNvSpPr/>
            <p:nvPr userDrawn="1"/>
          </p:nvSpPr>
          <p:spPr>
            <a:xfrm>
              <a:off x="293503" y="4545619"/>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3" name="Elipse 42">
              <a:extLst>
                <a:ext uri="{FF2B5EF4-FFF2-40B4-BE49-F238E27FC236}">
                  <a16:creationId xmlns:a16="http://schemas.microsoft.com/office/drawing/2014/main" id="{A68CEC8A-331B-F141-B15D-AD62606E1678}"/>
                </a:ext>
              </a:extLst>
            </p:cNvPr>
            <p:cNvSpPr/>
            <p:nvPr userDrawn="1"/>
          </p:nvSpPr>
          <p:spPr>
            <a:xfrm>
              <a:off x="293503" y="4694844"/>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62" name="Rectángulo 61">
            <a:extLst>
              <a:ext uri="{FF2B5EF4-FFF2-40B4-BE49-F238E27FC236}">
                <a16:creationId xmlns:a16="http://schemas.microsoft.com/office/drawing/2014/main" id="{AD90EC67-FB3A-8248-A467-AFA8E9E3D89C}"/>
              </a:ext>
            </a:extLst>
          </p:cNvPr>
          <p:cNvSpPr/>
          <p:nvPr userDrawn="1"/>
        </p:nvSpPr>
        <p:spPr>
          <a:xfrm>
            <a:off x="8376913" y="1039660"/>
            <a:ext cx="319514" cy="690897"/>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1426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Portada foto 00">
    <p:spTree>
      <p:nvGrpSpPr>
        <p:cNvPr id="1" name=""/>
        <p:cNvGrpSpPr/>
        <p:nvPr/>
      </p:nvGrpSpPr>
      <p:grpSpPr>
        <a:xfrm>
          <a:off x="0" y="0"/>
          <a:ext cx="0" cy="0"/>
          <a:chOff x="0" y="0"/>
          <a:chExt cx="0" cy="0"/>
        </a:xfrm>
      </p:grpSpPr>
      <p:sp>
        <p:nvSpPr>
          <p:cNvPr id="9" name="3 Marcador de posición de imagen">
            <a:extLst>
              <a:ext uri="{FF2B5EF4-FFF2-40B4-BE49-F238E27FC236}">
                <a16:creationId xmlns:a16="http://schemas.microsoft.com/office/drawing/2014/main" id="{076E18C0-FFB3-8349-B41B-7F3DEB36E4E0}"/>
              </a:ext>
            </a:extLst>
          </p:cNvPr>
          <p:cNvSpPr>
            <a:spLocks noGrp="1"/>
          </p:cNvSpPr>
          <p:nvPr>
            <p:ph type="pic" sz="quarter" idx="23" hasCustomPrompt="1"/>
          </p:nvPr>
        </p:nvSpPr>
        <p:spPr>
          <a:xfrm>
            <a:off x="2" y="1"/>
            <a:ext cx="4571998" cy="5143499"/>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40" name="Rectángulo 39">
            <a:extLst>
              <a:ext uri="{FF2B5EF4-FFF2-40B4-BE49-F238E27FC236}">
                <a16:creationId xmlns:a16="http://schemas.microsoft.com/office/drawing/2014/main" id="{A0BE2B14-648D-1141-A04C-30FFCDD62C01}"/>
              </a:ext>
            </a:extLst>
          </p:cNvPr>
          <p:cNvSpPr/>
          <p:nvPr userDrawn="1"/>
        </p:nvSpPr>
        <p:spPr>
          <a:xfrm>
            <a:off x="3348766" y="1347848"/>
            <a:ext cx="5328952" cy="2447800"/>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Marcador de texto 18"/>
          <p:cNvSpPr>
            <a:spLocks noGrp="1"/>
          </p:cNvSpPr>
          <p:nvPr>
            <p:ph type="body" sz="quarter" idx="13" hasCustomPrompt="1"/>
          </p:nvPr>
        </p:nvSpPr>
        <p:spPr bwMode="white">
          <a:xfrm>
            <a:off x="3519785" y="2751265"/>
            <a:ext cx="2964335" cy="424732"/>
          </a:xfrm>
          <a:prstGeom prst="rect">
            <a:avLst/>
          </a:prstGeom>
        </p:spPr>
        <p:txBody>
          <a:bodyPr wrap="square">
            <a:spAutoFit/>
          </a:bodyPr>
          <a:lstStyle>
            <a:lvl1pPr marL="0" indent="0">
              <a:buNone/>
              <a:defRPr sz="12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r>
              <a:rPr lang="es-ES_tradnl" dirty="0">
                <a:solidFill>
                  <a:schemeClr val="bg1"/>
                </a:solidFill>
                <a:latin typeface="Arial" charset="0"/>
                <a:ea typeface="Arial" charset="0"/>
                <a:cs typeface="Arial" charset="0"/>
              </a:rPr>
              <a:t>Espacio para un subtítulo en el caso de que sea necesario poner subtítulo</a:t>
            </a:r>
            <a:endParaRPr lang="es-ES_tradnl" dirty="0"/>
          </a:p>
        </p:txBody>
      </p:sp>
      <p:sp>
        <p:nvSpPr>
          <p:cNvPr id="12" name="Marcador de texto 30">
            <a:extLst>
              <a:ext uri="{FF2B5EF4-FFF2-40B4-BE49-F238E27FC236}">
                <a16:creationId xmlns:a16="http://schemas.microsoft.com/office/drawing/2014/main" id="{D61A92A6-AD01-3941-88FA-412D71B7F60D}"/>
              </a:ext>
            </a:extLst>
          </p:cNvPr>
          <p:cNvSpPr>
            <a:spLocks noGrp="1"/>
          </p:cNvSpPr>
          <p:nvPr>
            <p:ph type="body" sz="quarter" idx="18" hasCustomPrompt="1"/>
          </p:nvPr>
        </p:nvSpPr>
        <p:spPr>
          <a:xfrm>
            <a:off x="3519786" y="1538011"/>
            <a:ext cx="2964335" cy="1051907"/>
          </a:xfrm>
          <a:prstGeom prst="rect">
            <a:avLst/>
          </a:prstGeom>
          <a:noFill/>
        </p:spPr>
        <p:txBody>
          <a:bodyPr wrap="square" lIns="90000" tIns="90000" rIns="90000" bIns="36000">
            <a:spAutoFit/>
          </a:bodyPr>
          <a:lstStyle>
            <a:lvl1pPr marL="0" indent="0">
              <a:lnSpc>
                <a:spcPts val="3600"/>
              </a:lnSpc>
              <a:spcBef>
                <a:spcPts val="0"/>
              </a:spcBef>
              <a:buNone/>
              <a:defRPr sz="4000" b="1">
                <a:solidFill>
                  <a:schemeClr val="bg1"/>
                </a:solidFill>
              </a:defRPr>
            </a:lvl1pPr>
            <a:lvl2pPr marL="457200" indent="0">
              <a:buNone/>
              <a:defRPr sz="2000">
                <a:solidFill>
                  <a:srgbClr val="105266"/>
                </a:solidFill>
              </a:defRPr>
            </a:lvl2pPr>
            <a:lvl3pPr marL="914400" indent="0">
              <a:buNone/>
              <a:defRPr sz="2000">
                <a:solidFill>
                  <a:srgbClr val="105266"/>
                </a:solidFill>
              </a:defRPr>
            </a:lvl3pPr>
            <a:lvl4pPr marL="1371600" indent="0">
              <a:buNone/>
              <a:defRPr sz="2000">
                <a:solidFill>
                  <a:srgbClr val="105266"/>
                </a:solidFill>
              </a:defRPr>
            </a:lvl4pPr>
            <a:lvl5pPr marL="1828800" indent="0">
              <a:buNone/>
              <a:defRPr sz="2000">
                <a:solidFill>
                  <a:srgbClr val="105266"/>
                </a:solidFill>
              </a:defRPr>
            </a:lvl5pPr>
          </a:lstStyle>
          <a:p>
            <a:pPr lvl="0"/>
            <a:r>
              <a:rPr lang="es-ES_tradnl" dirty="0"/>
              <a:t>Portada para títulos</a:t>
            </a:r>
          </a:p>
        </p:txBody>
      </p:sp>
      <p:pic>
        <p:nvPicPr>
          <p:cNvPr id="11" name="Imagen 10">
            <a:extLst>
              <a:ext uri="{FF2B5EF4-FFF2-40B4-BE49-F238E27FC236}">
                <a16:creationId xmlns:a16="http://schemas.microsoft.com/office/drawing/2014/main" id="{D01D007F-E059-5542-AF43-743E651552A1}"/>
              </a:ext>
            </a:extLst>
          </p:cNvPr>
          <p:cNvPicPr>
            <a:picLocks noChangeAspect="1"/>
          </p:cNvPicPr>
          <p:nvPr userDrawn="1"/>
        </p:nvPicPr>
        <p:blipFill>
          <a:blip r:embed="rId2"/>
          <a:stretch>
            <a:fillRect/>
          </a:stretch>
        </p:blipFill>
        <p:spPr>
          <a:xfrm>
            <a:off x="361825" y="236565"/>
            <a:ext cx="1233872" cy="521260"/>
          </a:xfrm>
          <a:prstGeom prst="rect">
            <a:avLst/>
          </a:prstGeom>
        </p:spPr>
      </p:pic>
      <p:grpSp>
        <p:nvGrpSpPr>
          <p:cNvPr id="13" name="Grupo 12">
            <a:extLst>
              <a:ext uri="{FF2B5EF4-FFF2-40B4-BE49-F238E27FC236}">
                <a16:creationId xmlns:a16="http://schemas.microsoft.com/office/drawing/2014/main" id="{5DDDB6D0-C5FB-0D4E-B60C-D7A1CCBDD961}"/>
              </a:ext>
            </a:extLst>
          </p:cNvPr>
          <p:cNvGrpSpPr/>
          <p:nvPr userDrawn="1"/>
        </p:nvGrpSpPr>
        <p:grpSpPr>
          <a:xfrm>
            <a:off x="7814998" y="4552874"/>
            <a:ext cx="1174954" cy="445783"/>
            <a:chOff x="6956532" y="4580260"/>
            <a:chExt cx="1174954" cy="445783"/>
          </a:xfrm>
        </p:grpSpPr>
        <p:pic>
          <p:nvPicPr>
            <p:cNvPr id="16" name="Imagen 15">
              <a:extLst>
                <a:ext uri="{FF2B5EF4-FFF2-40B4-BE49-F238E27FC236}">
                  <a16:creationId xmlns:a16="http://schemas.microsoft.com/office/drawing/2014/main" id="{7E8CB62F-D114-9B43-B1B9-ACBCA5C57489}"/>
                </a:ext>
              </a:extLst>
            </p:cNvPr>
            <p:cNvPicPr>
              <a:picLocks noChangeAspect="1"/>
            </p:cNvPicPr>
            <p:nvPr userDrawn="1"/>
          </p:nvPicPr>
          <p:blipFill rotWithShape="1">
            <a:blip r:embed="rId3"/>
            <a:srcRect t="45627" b="1"/>
            <a:stretch/>
          </p:blipFill>
          <p:spPr>
            <a:xfrm>
              <a:off x="6956532" y="4585722"/>
              <a:ext cx="1174954" cy="412935"/>
            </a:xfrm>
            <a:prstGeom prst="rect">
              <a:avLst/>
            </a:prstGeom>
          </p:spPr>
        </p:pic>
        <p:sp>
          <p:nvSpPr>
            <p:cNvPr id="18" name="Rectángulo 17">
              <a:extLst>
                <a:ext uri="{FF2B5EF4-FFF2-40B4-BE49-F238E27FC236}">
                  <a16:creationId xmlns:a16="http://schemas.microsoft.com/office/drawing/2014/main" id="{30CB1FE9-149E-0A45-882A-628033FF5B45}"/>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8">
              <a:extLst>
                <a:ext uri="{FF2B5EF4-FFF2-40B4-BE49-F238E27FC236}">
                  <a16:creationId xmlns:a16="http://schemas.microsoft.com/office/drawing/2014/main" id="{4215FCB9-72C3-264D-A39C-AD3426B168E1}"/>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0" name="Imagen 19">
            <a:extLst>
              <a:ext uri="{FF2B5EF4-FFF2-40B4-BE49-F238E27FC236}">
                <a16:creationId xmlns:a16="http://schemas.microsoft.com/office/drawing/2014/main" id="{A45070B2-345E-6E4B-887E-676CE9643F0B}"/>
              </a:ext>
            </a:extLst>
          </p:cNvPr>
          <p:cNvPicPr>
            <a:picLocks noChangeAspect="1"/>
          </p:cNvPicPr>
          <p:nvPr userDrawn="1"/>
        </p:nvPicPr>
        <p:blipFill>
          <a:blip r:embed="rId4"/>
          <a:stretch>
            <a:fillRect/>
          </a:stretch>
        </p:blipFill>
        <p:spPr>
          <a:xfrm rot="5400000">
            <a:off x="6863885" y="4666995"/>
            <a:ext cx="45719" cy="102024"/>
          </a:xfrm>
          <a:prstGeom prst="rect">
            <a:avLst/>
          </a:prstGeom>
        </p:spPr>
      </p:pic>
      <p:pic>
        <p:nvPicPr>
          <p:cNvPr id="21" name="Imagen 20">
            <a:extLst>
              <a:ext uri="{FF2B5EF4-FFF2-40B4-BE49-F238E27FC236}">
                <a16:creationId xmlns:a16="http://schemas.microsoft.com/office/drawing/2014/main" id="{96E98FC7-3766-AE4B-8D46-5476F27AEA94}"/>
              </a:ext>
            </a:extLst>
          </p:cNvPr>
          <p:cNvPicPr>
            <a:picLocks noChangeAspect="1"/>
          </p:cNvPicPr>
          <p:nvPr userDrawn="1"/>
        </p:nvPicPr>
        <p:blipFill rotWithShape="1">
          <a:blip r:embed="rId3"/>
          <a:srcRect l="16556" r="56736" b="68153"/>
          <a:stretch/>
        </p:blipFill>
        <p:spPr>
          <a:xfrm>
            <a:off x="6162647" y="4528439"/>
            <a:ext cx="313808" cy="241868"/>
          </a:xfrm>
          <a:prstGeom prst="rect">
            <a:avLst/>
          </a:prstGeom>
        </p:spPr>
      </p:pic>
      <p:pic>
        <p:nvPicPr>
          <p:cNvPr id="23" name="Imagen 22">
            <a:extLst>
              <a:ext uri="{FF2B5EF4-FFF2-40B4-BE49-F238E27FC236}">
                <a16:creationId xmlns:a16="http://schemas.microsoft.com/office/drawing/2014/main" id="{F5CDDEFE-3536-4F4E-8086-B8B19F8CFC2A}"/>
              </a:ext>
            </a:extLst>
          </p:cNvPr>
          <p:cNvPicPr>
            <a:picLocks noChangeAspect="1"/>
          </p:cNvPicPr>
          <p:nvPr userDrawn="1"/>
        </p:nvPicPr>
        <p:blipFill>
          <a:blip r:embed="rId4"/>
          <a:stretch>
            <a:fillRect/>
          </a:stretch>
        </p:blipFill>
        <p:spPr>
          <a:xfrm rot="5400000">
            <a:off x="2599976" y="619548"/>
            <a:ext cx="45719" cy="102024"/>
          </a:xfrm>
          <a:prstGeom prst="rect">
            <a:avLst/>
          </a:prstGeom>
        </p:spPr>
      </p:pic>
      <p:pic>
        <p:nvPicPr>
          <p:cNvPr id="24" name="Imagen 23">
            <a:extLst>
              <a:ext uri="{FF2B5EF4-FFF2-40B4-BE49-F238E27FC236}">
                <a16:creationId xmlns:a16="http://schemas.microsoft.com/office/drawing/2014/main" id="{E29744D1-2BAE-6045-B8E7-3147A5E82A8F}"/>
              </a:ext>
            </a:extLst>
          </p:cNvPr>
          <p:cNvPicPr>
            <a:picLocks noChangeAspect="1"/>
          </p:cNvPicPr>
          <p:nvPr userDrawn="1"/>
        </p:nvPicPr>
        <p:blipFill rotWithShape="1">
          <a:blip r:embed="rId3"/>
          <a:srcRect t="65598"/>
          <a:stretch/>
        </p:blipFill>
        <p:spPr>
          <a:xfrm>
            <a:off x="5483992" y="164222"/>
            <a:ext cx="1174954" cy="261271"/>
          </a:xfrm>
          <a:prstGeom prst="rect">
            <a:avLst/>
          </a:prstGeom>
        </p:spPr>
      </p:pic>
      <p:pic>
        <p:nvPicPr>
          <p:cNvPr id="25" name="Imagen 24">
            <a:extLst>
              <a:ext uri="{FF2B5EF4-FFF2-40B4-BE49-F238E27FC236}">
                <a16:creationId xmlns:a16="http://schemas.microsoft.com/office/drawing/2014/main" id="{92538640-12EB-6A4C-9FB5-D3E601686917}"/>
              </a:ext>
            </a:extLst>
          </p:cNvPr>
          <p:cNvPicPr>
            <a:picLocks noChangeAspect="1"/>
          </p:cNvPicPr>
          <p:nvPr userDrawn="1"/>
        </p:nvPicPr>
        <p:blipFill rotWithShape="1">
          <a:blip r:embed="rId3"/>
          <a:srcRect r="71719" b="55538"/>
          <a:stretch/>
        </p:blipFill>
        <p:spPr>
          <a:xfrm>
            <a:off x="3120222" y="144844"/>
            <a:ext cx="332289" cy="337673"/>
          </a:xfrm>
          <a:prstGeom prst="rect">
            <a:avLst/>
          </a:prstGeom>
        </p:spPr>
      </p:pic>
      <p:grpSp>
        <p:nvGrpSpPr>
          <p:cNvPr id="26" name="Grupo 25">
            <a:extLst>
              <a:ext uri="{FF2B5EF4-FFF2-40B4-BE49-F238E27FC236}">
                <a16:creationId xmlns:a16="http://schemas.microsoft.com/office/drawing/2014/main" id="{4C3374C9-1F4D-AD45-B99A-BD3FBD70F0ED}"/>
              </a:ext>
            </a:extLst>
          </p:cNvPr>
          <p:cNvGrpSpPr/>
          <p:nvPr userDrawn="1"/>
        </p:nvGrpSpPr>
        <p:grpSpPr>
          <a:xfrm>
            <a:off x="8417490" y="117457"/>
            <a:ext cx="677835" cy="759477"/>
            <a:chOff x="8417490" y="117457"/>
            <a:chExt cx="677835" cy="759477"/>
          </a:xfrm>
        </p:grpSpPr>
        <p:pic>
          <p:nvPicPr>
            <p:cNvPr id="27" name="Imagen 26">
              <a:extLst>
                <a:ext uri="{FF2B5EF4-FFF2-40B4-BE49-F238E27FC236}">
                  <a16:creationId xmlns:a16="http://schemas.microsoft.com/office/drawing/2014/main" id="{AE02687C-41F8-3040-ACF9-484CA81490C7}"/>
                </a:ext>
              </a:extLst>
            </p:cNvPr>
            <p:cNvPicPr>
              <a:picLocks noChangeAspect="1"/>
            </p:cNvPicPr>
            <p:nvPr userDrawn="1"/>
          </p:nvPicPr>
          <p:blipFill rotWithShape="1">
            <a:blip r:embed="rId3"/>
            <a:srcRect l="24018" r="18293"/>
            <a:stretch/>
          </p:blipFill>
          <p:spPr>
            <a:xfrm>
              <a:off x="8417490" y="117457"/>
              <a:ext cx="677835" cy="759476"/>
            </a:xfrm>
            <a:prstGeom prst="rect">
              <a:avLst/>
            </a:prstGeom>
          </p:spPr>
        </p:pic>
        <p:sp>
          <p:nvSpPr>
            <p:cNvPr id="28" name="Rectángulo 27">
              <a:extLst>
                <a:ext uri="{FF2B5EF4-FFF2-40B4-BE49-F238E27FC236}">
                  <a16:creationId xmlns:a16="http://schemas.microsoft.com/office/drawing/2014/main" id="{BA2A4370-6EB1-D740-A228-9D115723FD40}"/>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9" name="Imagen 28">
            <a:extLst>
              <a:ext uri="{FF2B5EF4-FFF2-40B4-BE49-F238E27FC236}">
                <a16:creationId xmlns:a16="http://schemas.microsoft.com/office/drawing/2014/main" id="{F8EFD854-28D7-F447-B15D-F3C306735184}"/>
              </a:ext>
            </a:extLst>
          </p:cNvPr>
          <p:cNvPicPr>
            <a:picLocks noChangeAspect="1"/>
          </p:cNvPicPr>
          <p:nvPr userDrawn="1"/>
        </p:nvPicPr>
        <p:blipFill>
          <a:blip r:embed="rId4"/>
          <a:stretch>
            <a:fillRect/>
          </a:stretch>
        </p:blipFill>
        <p:spPr>
          <a:xfrm>
            <a:off x="4082667" y="236564"/>
            <a:ext cx="56772" cy="126691"/>
          </a:xfrm>
          <a:prstGeom prst="rect">
            <a:avLst/>
          </a:prstGeom>
        </p:spPr>
      </p:pic>
      <p:pic>
        <p:nvPicPr>
          <p:cNvPr id="31" name="Imagen 30">
            <a:extLst>
              <a:ext uri="{FF2B5EF4-FFF2-40B4-BE49-F238E27FC236}">
                <a16:creationId xmlns:a16="http://schemas.microsoft.com/office/drawing/2014/main" id="{30584CC1-9480-AA4D-9FD8-7A8BC60E9C83}"/>
              </a:ext>
            </a:extLst>
          </p:cNvPr>
          <p:cNvPicPr>
            <a:picLocks noChangeAspect="1"/>
          </p:cNvPicPr>
          <p:nvPr userDrawn="1"/>
        </p:nvPicPr>
        <p:blipFill>
          <a:blip r:embed="rId4"/>
          <a:stretch>
            <a:fillRect/>
          </a:stretch>
        </p:blipFill>
        <p:spPr>
          <a:xfrm rot="5400000">
            <a:off x="7792139" y="185552"/>
            <a:ext cx="45719" cy="102024"/>
          </a:xfrm>
          <a:prstGeom prst="rect">
            <a:avLst/>
          </a:prstGeom>
        </p:spPr>
      </p:pic>
      <p:sp>
        <p:nvSpPr>
          <p:cNvPr id="37" name="Marcador de texto 4">
            <a:extLst>
              <a:ext uri="{FF2B5EF4-FFF2-40B4-BE49-F238E27FC236}">
                <a16:creationId xmlns:a16="http://schemas.microsoft.com/office/drawing/2014/main" id="{7F6F18D6-B869-FF48-BC2D-439DB1093E64}"/>
              </a:ext>
            </a:extLst>
          </p:cNvPr>
          <p:cNvSpPr>
            <a:spLocks noGrp="1"/>
          </p:cNvSpPr>
          <p:nvPr>
            <p:ph type="body" sz="quarter" idx="35" hasCustomPrompt="1"/>
          </p:nvPr>
        </p:nvSpPr>
        <p:spPr>
          <a:xfrm>
            <a:off x="3773268" y="3261485"/>
            <a:ext cx="1634292" cy="246221"/>
          </a:xfrm>
          <a:prstGeom prst="rect">
            <a:avLst/>
          </a:prstGeom>
        </p:spPr>
        <p:txBody>
          <a:bodyPr wrap="square">
            <a:spAutoFit/>
          </a:bodyPr>
          <a:lstStyle>
            <a:lvl1pPr marL="180000" indent="-396000">
              <a:lnSpc>
                <a:spcPct val="100000"/>
              </a:lnSpc>
              <a:spcBef>
                <a:spcPts val="100"/>
              </a:spcBef>
              <a:buNone/>
              <a:defRPr sz="1000" b="1">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Lugar</a:t>
            </a:r>
          </a:p>
        </p:txBody>
      </p:sp>
      <p:sp>
        <p:nvSpPr>
          <p:cNvPr id="38" name="Marcador de texto 4">
            <a:extLst>
              <a:ext uri="{FF2B5EF4-FFF2-40B4-BE49-F238E27FC236}">
                <a16:creationId xmlns:a16="http://schemas.microsoft.com/office/drawing/2014/main" id="{8FA2B0CB-540E-254F-9084-8DB89AA4815F}"/>
              </a:ext>
            </a:extLst>
          </p:cNvPr>
          <p:cNvSpPr>
            <a:spLocks noGrp="1"/>
          </p:cNvSpPr>
          <p:nvPr>
            <p:ph type="body" sz="quarter" idx="36" hasCustomPrompt="1"/>
          </p:nvPr>
        </p:nvSpPr>
        <p:spPr>
          <a:xfrm>
            <a:off x="3773268" y="3425156"/>
            <a:ext cx="1634292" cy="246221"/>
          </a:xfrm>
          <a:prstGeom prst="rect">
            <a:avLst/>
          </a:prstGeom>
        </p:spPr>
        <p:txBody>
          <a:bodyPr wrap="square">
            <a:spAutoFit/>
          </a:bodyPr>
          <a:lstStyle>
            <a:lvl1pPr marL="180000" marR="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sz="1000" b="1">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marL="180000" marR="0" lvl="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a:pPr>
            <a:r>
              <a:rPr lang="es-ES_tradnl" dirty="0"/>
              <a:t>1/02/2021</a:t>
            </a:r>
          </a:p>
        </p:txBody>
      </p:sp>
      <p:grpSp>
        <p:nvGrpSpPr>
          <p:cNvPr id="34" name="Grupo 33">
            <a:extLst>
              <a:ext uri="{FF2B5EF4-FFF2-40B4-BE49-F238E27FC236}">
                <a16:creationId xmlns:a16="http://schemas.microsoft.com/office/drawing/2014/main" id="{0F78F51D-46EB-D44E-ABD3-1283D969FE6B}"/>
              </a:ext>
            </a:extLst>
          </p:cNvPr>
          <p:cNvGrpSpPr/>
          <p:nvPr userDrawn="1"/>
        </p:nvGrpSpPr>
        <p:grpSpPr>
          <a:xfrm>
            <a:off x="3627483" y="3339244"/>
            <a:ext cx="123079" cy="272304"/>
            <a:chOff x="293503" y="4545619"/>
            <a:chExt cx="123079" cy="272304"/>
          </a:xfrm>
          <a:solidFill>
            <a:schemeClr val="bg1"/>
          </a:solidFill>
        </p:grpSpPr>
        <p:sp>
          <p:nvSpPr>
            <p:cNvPr id="35" name="Elipse 34">
              <a:extLst>
                <a:ext uri="{FF2B5EF4-FFF2-40B4-BE49-F238E27FC236}">
                  <a16:creationId xmlns:a16="http://schemas.microsoft.com/office/drawing/2014/main" id="{139CF37A-F588-AD42-887F-9996E4CADA2D}"/>
                </a:ext>
              </a:extLst>
            </p:cNvPr>
            <p:cNvSpPr/>
            <p:nvPr userDrawn="1"/>
          </p:nvSpPr>
          <p:spPr>
            <a:xfrm>
              <a:off x="293503" y="4545619"/>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6" name="Elipse 35">
              <a:extLst>
                <a:ext uri="{FF2B5EF4-FFF2-40B4-BE49-F238E27FC236}">
                  <a16:creationId xmlns:a16="http://schemas.microsoft.com/office/drawing/2014/main" id="{ECE2027A-BA8B-164D-A6CF-2D9E318E06C1}"/>
                </a:ext>
              </a:extLst>
            </p:cNvPr>
            <p:cNvSpPr/>
            <p:nvPr userDrawn="1"/>
          </p:nvSpPr>
          <p:spPr>
            <a:xfrm>
              <a:off x="293503" y="4694844"/>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237506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Portada foto 00">
    <p:spTree>
      <p:nvGrpSpPr>
        <p:cNvPr id="1" name=""/>
        <p:cNvGrpSpPr/>
        <p:nvPr/>
      </p:nvGrpSpPr>
      <p:grpSpPr>
        <a:xfrm>
          <a:off x="0" y="0"/>
          <a:ext cx="0" cy="0"/>
          <a:chOff x="0" y="0"/>
          <a:chExt cx="0" cy="0"/>
        </a:xfrm>
      </p:grpSpPr>
      <p:sp>
        <p:nvSpPr>
          <p:cNvPr id="9" name="3 Marcador de posición de imagen">
            <a:extLst>
              <a:ext uri="{FF2B5EF4-FFF2-40B4-BE49-F238E27FC236}">
                <a16:creationId xmlns:a16="http://schemas.microsoft.com/office/drawing/2014/main" id="{076E18C0-FFB3-8349-B41B-7F3DEB36E4E0}"/>
              </a:ext>
            </a:extLst>
          </p:cNvPr>
          <p:cNvSpPr>
            <a:spLocks noGrp="1"/>
          </p:cNvSpPr>
          <p:nvPr>
            <p:ph type="pic" sz="quarter" idx="23" hasCustomPrompt="1"/>
          </p:nvPr>
        </p:nvSpPr>
        <p:spPr>
          <a:xfrm>
            <a:off x="2" y="0"/>
            <a:ext cx="4571998" cy="5143499"/>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12" name="Marcador de texto 30">
            <a:extLst>
              <a:ext uri="{FF2B5EF4-FFF2-40B4-BE49-F238E27FC236}">
                <a16:creationId xmlns:a16="http://schemas.microsoft.com/office/drawing/2014/main" id="{D61A92A6-AD01-3941-88FA-412D71B7F60D}"/>
              </a:ext>
            </a:extLst>
          </p:cNvPr>
          <p:cNvSpPr>
            <a:spLocks noGrp="1"/>
          </p:cNvSpPr>
          <p:nvPr>
            <p:ph type="body" sz="quarter" idx="18" hasCustomPrompt="1"/>
          </p:nvPr>
        </p:nvSpPr>
        <p:spPr>
          <a:xfrm>
            <a:off x="4815689" y="1833188"/>
            <a:ext cx="2964335" cy="1051907"/>
          </a:xfrm>
          <a:prstGeom prst="rect">
            <a:avLst/>
          </a:prstGeom>
          <a:noFill/>
        </p:spPr>
        <p:txBody>
          <a:bodyPr wrap="square" lIns="90000" tIns="90000" rIns="90000" bIns="36000">
            <a:spAutoFit/>
          </a:bodyPr>
          <a:lstStyle>
            <a:lvl1pPr marL="0" indent="0">
              <a:lnSpc>
                <a:spcPts val="3600"/>
              </a:lnSpc>
              <a:spcBef>
                <a:spcPts val="0"/>
              </a:spcBef>
              <a:buNone/>
              <a:defRPr sz="4000" b="1">
                <a:solidFill>
                  <a:schemeClr val="tx1"/>
                </a:solidFill>
              </a:defRPr>
            </a:lvl1pPr>
            <a:lvl2pPr marL="457200" indent="0">
              <a:buNone/>
              <a:defRPr sz="2000">
                <a:solidFill>
                  <a:srgbClr val="105266"/>
                </a:solidFill>
              </a:defRPr>
            </a:lvl2pPr>
            <a:lvl3pPr marL="914400" indent="0">
              <a:buNone/>
              <a:defRPr sz="2000">
                <a:solidFill>
                  <a:srgbClr val="105266"/>
                </a:solidFill>
              </a:defRPr>
            </a:lvl3pPr>
            <a:lvl4pPr marL="1371600" indent="0">
              <a:buNone/>
              <a:defRPr sz="2000">
                <a:solidFill>
                  <a:srgbClr val="105266"/>
                </a:solidFill>
              </a:defRPr>
            </a:lvl4pPr>
            <a:lvl5pPr marL="1828800" indent="0">
              <a:buNone/>
              <a:defRPr sz="2000">
                <a:solidFill>
                  <a:srgbClr val="105266"/>
                </a:solidFill>
              </a:defRPr>
            </a:lvl5pPr>
          </a:lstStyle>
          <a:p>
            <a:pPr lvl="0"/>
            <a:r>
              <a:rPr lang="es-ES_tradnl" dirty="0"/>
              <a:t>Portada para títulos</a:t>
            </a:r>
          </a:p>
        </p:txBody>
      </p:sp>
      <p:pic>
        <p:nvPicPr>
          <p:cNvPr id="11" name="Imagen 10">
            <a:extLst>
              <a:ext uri="{FF2B5EF4-FFF2-40B4-BE49-F238E27FC236}">
                <a16:creationId xmlns:a16="http://schemas.microsoft.com/office/drawing/2014/main" id="{D01D007F-E059-5542-AF43-743E651552A1}"/>
              </a:ext>
            </a:extLst>
          </p:cNvPr>
          <p:cNvPicPr>
            <a:picLocks noChangeAspect="1"/>
          </p:cNvPicPr>
          <p:nvPr userDrawn="1"/>
        </p:nvPicPr>
        <p:blipFill>
          <a:blip r:embed="rId2"/>
          <a:stretch>
            <a:fillRect/>
          </a:stretch>
        </p:blipFill>
        <p:spPr>
          <a:xfrm>
            <a:off x="361825" y="236565"/>
            <a:ext cx="1233872" cy="521260"/>
          </a:xfrm>
          <a:prstGeom prst="rect">
            <a:avLst/>
          </a:prstGeom>
        </p:spPr>
      </p:pic>
      <p:sp>
        <p:nvSpPr>
          <p:cNvPr id="16" name="Rectángulo 15">
            <a:extLst>
              <a:ext uri="{FF2B5EF4-FFF2-40B4-BE49-F238E27FC236}">
                <a16:creationId xmlns:a16="http://schemas.microsoft.com/office/drawing/2014/main" id="{58DA1902-A40D-364E-9376-A5E5D44D7A68}"/>
              </a:ext>
            </a:extLst>
          </p:cNvPr>
          <p:cNvSpPr/>
          <p:nvPr userDrawn="1"/>
        </p:nvSpPr>
        <p:spPr>
          <a:xfrm>
            <a:off x="4815688" y="3001699"/>
            <a:ext cx="3177742" cy="523220"/>
          </a:xfrm>
          <a:prstGeom prst="rect">
            <a:avLst/>
          </a:prstGeom>
        </p:spPr>
        <p:txBody>
          <a:bodyPr wrap="square">
            <a:spAutoFit/>
          </a:bodyPr>
          <a:lstStyle/>
          <a:p>
            <a:pPr lvl="0"/>
            <a:r>
              <a:rPr lang="es-ES_tradnl" sz="1400" dirty="0">
                <a:solidFill>
                  <a:schemeClr val="tx1"/>
                </a:solidFill>
                <a:latin typeface="Arial" charset="0"/>
                <a:ea typeface="Arial" charset="0"/>
                <a:cs typeface="Arial" charset="0"/>
              </a:rPr>
              <a:t>Espacio para un subtítulo en el caso de que sea necesario poner subtítulo</a:t>
            </a:r>
            <a:endParaRPr lang="es-ES_tradnl" sz="1400" dirty="0">
              <a:solidFill>
                <a:schemeClr val="tx1"/>
              </a:solidFill>
            </a:endParaRPr>
          </a:p>
        </p:txBody>
      </p:sp>
      <p:pic>
        <p:nvPicPr>
          <p:cNvPr id="17" name="Imagen 16">
            <a:extLst>
              <a:ext uri="{FF2B5EF4-FFF2-40B4-BE49-F238E27FC236}">
                <a16:creationId xmlns:a16="http://schemas.microsoft.com/office/drawing/2014/main" id="{0492C422-A911-F94F-AAB5-A1869D582CD2}"/>
              </a:ext>
            </a:extLst>
          </p:cNvPr>
          <p:cNvPicPr>
            <a:picLocks noChangeAspect="1"/>
          </p:cNvPicPr>
          <p:nvPr userDrawn="1"/>
        </p:nvPicPr>
        <p:blipFill>
          <a:blip r:embed="rId3"/>
          <a:stretch>
            <a:fillRect/>
          </a:stretch>
        </p:blipFill>
        <p:spPr>
          <a:xfrm rot="5400000">
            <a:off x="6863885" y="4666995"/>
            <a:ext cx="45719" cy="102024"/>
          </a:xfrm>
          <a:prstGeom prst="rect">
            <a:avLst/>
          </a:prstGeom>
        </p:spPr>
      </p:pic>
      <p:pic>
        <p:nvPicPr>
          <p:cNvPr id="18" name="Imagen 17">
            <a:extLst>
              <a:ext uri="{FF2B5EF4-FFF2-40B4-BE49-F238E27FC236}">
                <a16:creationId xmlns:a16="http://schemas.microsoft.com/office/drawing/2014/main" id="{9F19A98D-1526-9B4C-A4A7-F4BA16AB21DA}"/>
              </a:ext>
            </a:extLst>
          </p:cNvPr>
          <p:cNvPicPr>
            <a:picLocks noChangeAspect="1"/>
          </p:cNvPicPr>
          <p:nvPr userDrawn="1"/>
        </p:nvPicPr>
        <p:blipFill rotWithShape="1">
          <a:blip r:embed="rId4"/>
          <a:srcRect l="16556" r="56736" b="68153"/>
          <a:stretch/>
        </p:blipFill>
        <p:spPr>
          <a:xfrm>
            <a:off x="6162647" y="4528439"/>
            <a:ext cx="313808" cy="241868"/>
          </a:xfrm>
          <a:prstGeom prst="rect">
            <a:avLst/>
          </a:prstGeom>
        </p:spPr>
      </p:pic>
      <p:pic>
        <p:nvPicPr>
          <p:cNvPr id="21" name="Imagen 20">
            <a:extLst>
              <a:ext uri="{FF2B5EF4-FFF2-40B4-BE49-F238E27FC236}">
                <a16:creationId xmlns:a16="http://schemas.microsoft.com/office/drawing/2014/main" id="{1C229AEC-4A2D-A54A-8D13-E8CF976B22F3}"/>
              </a:ext>
            </a:extLst>
          </p:cNvPr>
          <p:cNvPicPr>
            <a:picLocks noChangeAspect="1"/>
          </p:cNvPicPr>
          <p:nvPr userDrawn="1"/>
        </p:nvPicPr>
        <p:blipFill>
          <a:blip r:embed="rId3"/>
          <a:stretch>
            <a:fillRect/>
          </a:stretch>
        </p:blipFill>
        <p:spPr>
          <a:xfrm rot="5400000">
            <a:off x="2599976" y="619548"/>
            <a:ext cx="45719" cy="102024"/>
          </a:xfrm>
          <a:prstGeom prst="rect">
            <a:avLst/>
          </a:prstGeom>
        </p:spPr>
      </p:pic>
      <p:pic>
        <p:nvPicPr>
          <p:cNvPr id="22" name="Imagen 21">
            <a:extLst>
              <a:ext uri="{FF2B5EF4-FFF2-40B4-BE49-F238E27FC236}">
                <a16:creationId xmlns:a16="http://schemas.microsoft.com/office/drawing/2014/main" id="{66E040B2-4FCA-2244-8CA8-987A08DB9B38}"/>
              </a:ext>
            </a:extLst>
          </p:cNvPr>
          <p:cNvPicPr>
            <a:picLocks noChangeAspect="1"/>
          </p:cNvPicPr>
          <p:nvPr userDrawn="1"/>
        </p:nvPicPr>
        <p:blipFill rotWithShape="1">
          <a:blip r:embed="rId4"/>
          <a:srcRect t="65598"/>
          <a:stretch/>
        </p:blipFill>
        <p:spPr>
          <a:xfrm>
            <a:off x="5483992" y="164222"/>
            <a:ext cx="1174954" cy="261271"/>
          </a:xfrm>
          <a:prstGeom prst="rect">
            <a:avLst/>
          </a:prstGeom>
        </p:spPr>
      </p:pic>
      <p:pic>
        <p:nvPicPr>
          <p:cNvPr id="23" name="Imagen 22">
            <a:extLst>
              <a:ext uri="{FF2B5EF4-FFF2-40B4-BE49-F238E27FC236}">
                <a16:creationId xmlns:a16="http://schemas.microsoft.com/office/drawing/2014/main" id="{090DA0CE-6819-FE48-A7D4-F7144092F12D}"/>
              </a:ext>
            </a:extLst>
          </p:cNvPr>
          <p:cNvPicPr>
            <a:picLocks noChangeAspect="1"/>
          </p:cNvPicPr>
          <p:nvPr userDrawn="1"/>
        </p:nvPicPr>
        <p:blipFill rotWithShape="1">
          <a:blip r:embed="rId4"/>
          <a:srcRect r="71719" b="55538"/>
          <a:stretch/>
        </p:blipFill>
        <p:spPr>
          <a:xfrm>
            <a:off x="3120222" y="144844"/>
            <a:ext cx="332289" cy="337673"/>
          </a:xfrm>
          <a:prstGeom prst="rect">
            <a:avLst/>
          </a:prstGeom>
        </p:spPr>
      </p:pic>
      <p:grpSp>
        <p:nvGrpSpPr>
          <p:cNvPr id="24" name="Grupo 23">
            <a:extLst>
              <a:ext uri="{FF2B5EF4-FFF2-40B4-BE49-F238E27FC236}">
                <a16:creationId xmlns:a16="http://schemas.microsoft.com/office/drawing/2014/main" id="{15A3BDDD-4F21-4943-801D-B9F394A9F6F2}"/>
              </a:ext>
            </a:extLst>
          </p:cNvPr>
          <p:cNvGrpSpPr/>
          <p:nvPr userDrawn="1"/>
        </p:nvGrpSpPr>
        <p:grpSpPr>
          <a:xfrm>
            <a:off x="8417490" y="117457"/>
            <a:ext cx="677835" cy="759477"/>
            <a:chOff x="8417490" y="117457"/>
            <a:chExt cx="677835" cy="759477"/>
          </a:xfrm>
        </p:grpSpPr>
        <p:pic>
          <p:nvPicPr>
            <p:cNvPr id="25" name="Imagen 24">
              <a:extLst>
                <a:ext uri="{FF2B5EF4-FFF2-40B4-BE49-F238E27FC236}">
                  <a16:creationId xmlns:a16="http://schemas.microsoft.com/office/drawing/2014/main" id="{1EEC5619-1F67-744D-A23B-AF37321DDC0C}"/>
                </a:ext>
              </a:extLst>
            </p:cNvPr>
            <p:cNvPicPr>
              <a:picLocks noChangeAspect="1"/>
            </p:cNvPicPr>
            <p:nvPr userDrawn="1"/>
          </p:nvPicPr>
          <p:blipFill rotWithShape="1">
            <a:blip r:embed="rId4"/>
            <a:srcRect l="24018" r="18293"/>
            <a:stretch/>
          </p:blipFill>
          <p:spPr>
            <a:xfrm>
              <a:off x="8417490" y="117457"/>
              <a:ext cx="677835" cy="759476"/>
            </a:xfrm>
            <a:prstGeom prst="rect">
              <a:avLst/>
            </a:prstGeom>
          </p:spPr>
        </p:pic>
        <p:sp>
          <p:nvSpPr>
            <p:cNvPr id="26" name="Rectángulo 25">
              <a:extLst>
                <a:ext uri="{FF2B5EF4-FFF2-40B4-BE49-F238E27FC236}">
                  <a16:creationId xmlns:a16="http://schemas.microsoft.com/office/drawing/2014/main" id="{4D800D30-9353-F843-8359-AB148710421C}"/>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7" name="Imagen 26">
            <a:extLst>
              <a:ext uri="{FF2B5EF4-FFF2-40B4-BE49-F238E27FC236}">
                <a16:creationId xmlns:a16="http://schemas.microsoft.com/office/drawing/2014/main" id="{BA933348-6B78-F048-B67D-D175AAB8E0F1}"/>
              </a:ext>
            </a:extLst>
          </p:cNvPr>
          <p:cNvPicPr>
            <a:picLocks noChangeAspect="1"/>
          </p:cNvPicPr>
          <p:nvPr userDrawn="1"/>
        </p:nvPicPr>
        <p:blipFill>
          <a:blip r:embed="rId3"/>
          <a:stretch>
            <a:fillRect/>
          </a:stretch>
        </p:blipFill>
        <p:spPr>
          <a:xfrm>
            <a:off x="4082667" y="236564"/>
            <a:ext cx="56772" cy="126691"/>
          </a:xfrm>
          <a:prstGeom prst="rect">
            <a:avLst/>
          </a:prstGeom>
        </p:spPr>
      </p:pic>
      <p:pic>
        <p:nvPicPr>
          <p:cNvPr id="29" name="Imagen 28">
            <a:extLst>
              <a:ext uri="{FF2B5EF4-FFF2-40B4-BE49-F238E27FC236}">
                <a16:creationId xmlns:a16="http://schemas.microsoft.com/office/drawing/2014/main" id="{2BFD17C6-A5F2-A94F-AF24-3260DDD2056C}"/>
              </a:ext>
            </a:extLst>
          </p:cNvPr>
          <p:cNvPicPr>
            <a:picLocks noChangeAspect="1"/>
          </p:cNvPicPr>
          <p:nvPr userDrawn="1"/>
        </p:nvPicPr>
        <p:blipFill>
          <a:blip r:embed="rId3"/>
          <a:stretch>
            <a:fillRect/>
          </a:stretch>
        </p:blipFill>
        <p:spPr>
          <a:xfrm rot="5400000">
            <a:off x="7792139" y="185552"/>
            <a:ext cx="45719" cy="102024"/>
          </a:xfrm>
          <a:prstGeom prst="rect">
            <a:avLst/>
          </a:prstGeom>
        </p:spPr>
      </p:pic>
      <p:grpSp>
        <p:nvGrpSpPr>
          <p:cNvPr id="31" name="Grupo 30">
            <a:extLst>
              <a:ext uri="{FF2B5EF4-FFF2-40B4-BE49-F238E27FC236}">
                <a16:creationId xmlns:a16="http://schemas.microsoft.com/office/drawing/2014/main" id="{CB53D8BF-507A-8149-8902-D7D23E922800}"/>
              </a:ext>
            </a:extLst>
          </p:cNvPr>
          <p:cNvGrpSpPr/>
          <p:nvPr userDrawn="1"/>
        </p:nvGrpSpPr>
        <p:grpSpPr>
          <a:xfrm>
            <a:off x="7814998" y="4552874"/>
            <a:ext cx="1174954" cy="445783"/>
            <a:chOff x="6956532" y="4580260"/>
            <a:chExt cx="1174954" cy="445783"/>
          </a:xfrm>
        </p:grpSpPr>
        <p:pic>
          <p:nvPicPr>
            <p:cNvPr id="32" name="Imagen 31">
              <a:extLst>
                <a:ext uri="{FF2B5EF4-FFF2-40B4-BE49-F238E27FC236}">
                  <a16:creationId xmlns:a16="http://schemas.microsoft.com/office/drawing/2014/main" id="{87A24A43-1A0C-C540-99DF-98744E00D1C4}"/>
                </a:ext>
              </a:extLst>
            </p:cNvPr>
            <p:cNvPicPr>
              <a:picLocks noChangeAspect="1"/>
            </p:cNvPicPr>
            <p:nvPr userDrawn="1"/>
          </p:nvPicPr>
          <p:blipFill rotWithShape="1">
            <a:blip r:embed="rId4"/>
            <a:srcRect t="45627" b="1"/>
            <a:stretch/>
          </p:blipFill>
          <p:spPr>
            <a:xfrm>
              <a:off x="6956532" y="4585722"/>
              <a:ext cx="1174954" cy="412935"/>
            </a:xfrm>
            <a:prstGeom prst="rect">
              <a:avLst/>
            </a:prstGeom>
          </p:spPr>
        </p:pic>
        <p:sp>
          <p:nvSpPr>
            <p:cNvPr id="33" name="Rectángulo 32">
              <a:extLst>
                <a:ext uri="{FF2B5EF4-FFF2-40B4-BE49-F238E27FC236}">
                  <a16:creationId xmlns:a16="http://schemas.microsoft.com/office/drawing/2014/main" id="{666061BC-1D92-BB43-836B-C61E6A4F1000}"/>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33">
              <a:extLst>
                <a:ext uri="{FF2B5EF4-FFF2-40B4-BE49-F238E27FC236}">
                  <a16:creationId xmlns:a16="http://schemas.microsoft.com/office/drawing/2014/main" id="{680CE574-2700-494F-8DAD-1557A315F703}"/>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7" name="Marcador de texto 4">
            <a:extLst>
              <a:ext uri="{FF2B5EF4-FFF2-40B4-BE49-F238E27FC236}">
                <a16:creationId xmlns:a16="http://schemas.microsoft.com/office/drawing/2014/main" id="{6A6ECC5E-4420-FE48-8CD1-1A7D539BB351}"/>
              </a:ext>
            </a:extLst>
          </p:cNvPr>
          <p:cNvSpPr>
            <a:spLocks noGrp="1"/>
          </p:cNvSpPr>
          <p:nvPr>
            <p:ph type="body" sz="quarter" idx="35" hasCustomPrompt="1"/>
          </p:nvPr>
        </p:nvSpPr>
        <p:spPr>
          <a:xfrm>
            <a:off x="5032374" y="3518412"/>
            <a:ext cx="1634292" cy="246221"/>
          </a:xfrm>
          <a:prstGeom prst="rect">
            <a:avLst/>
          </a:prstGeom>
        </p:spPr>
        <p:txBody>
          <a:bodyPr wrap="square">
            <a:spAutoFit/>
          </a:bodyPr>
          <a:lstStyle>
            <a:lvl1pPr marL="180000" indent="-396000">
              <a:lnSpc>
                <a:spcPct val="100000"/>
              </a:lnSpc>
              <a:spcBef>
                <a:spcPts val="100"/>
              </a:spcBef>
              <a:buNone/>
              <a:defRPr sz="1000" b="1">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Lugar</a:t>
            </a:r>
          </a:p>
        </p:txBody>
      </p:sp>
      <p:sp>
        <p:nvSpPr>
          <p:cNvPr id="38" name="Marcador de texto 4">
            <a:extLst>
              <a:ext uri="{FF2B5EF4-FFF2-40B4-BE49-F238E27FC236}">
                <a16:creationId xmlns:a16="http://schemas.microsoft.com/office/drawing/2014/main" id="{B206193F-E5FD-E745-A013-3A7DE4588F79}"/>
              </a:ext>
            </a:extLst>
          </p:cNvPr>
          <p:cNvSpPr>
            <a:spLocks noGrp="1"/>
          </p:cNvSpPr>
          <p:nvPr>
            <p:ph type="body" sz="quarter" idx="36" hasCustomPrompt="1"/>
          </p:nvPr>
        </p:nvSpPr>
        <p:spPr>
          <a:xfrm>
            <a:off x="5032374" y="3682083"/>
            <a:ext cx="1634292" cy="246221"/>
          </a:xfrm>
          <a:prstGeom prst="rect">
            <a:avLst/>
          </a:prstGeom>
        </p:spPr>
        <p:txBody>
          <a:bodyPr wrap="square">
            <a:spAutoFit/>
          </a:bodyPr>
          <a:lstStyle>
            <a:lvl1pPr marL="180000" marR="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sz="1000" b="1">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marL="180000" marR="0" lvl="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a:pPr>
            <a:r>
              <a:rPr lang="es-ES_tradnl" dirty="0"/>
              <a:t>1/02/2021</a:t>
            </a:r>
          </a:p>
        </p:txBody>
      </p:sp>
      <p:grpSp>
        <p:nvGrpSpPr>
          <p:cNvPr id="36" name="Grupo 35">
            <a:extLst>
              <a:ext uri="{FF2B5EF4-FFF2-40B4-BE49-F238E27FC236}">
                <a16:creationId xmlns:a16="http://schemas.microsoft.com/office/drawing/2014/main" id="{4D071EB6-8B2E-3D49-A72D-DAA03E61CFB2}"/>
              </a:ext>
            </a:extLst>
          </p:cNvPr>
          <p:cNvGrpSpPr/>
          <p:nvPr userDrawn="1"/>
        </p:nvGrpSpPr>
        <p:grpSpPr>
          <a:xfrm>
            <a:off x="4909295" y="3581859"/>
            <a:ext cx="123079" cy="272304"/>
            <a:chOff x="293503" y="4545619"/>
            <a:chExt cx="123079" cy="272304"/>
          </a:xfrm>
          <a:solidFill>
            <a:srgbClr val="FF5A00"/>
          </a:solidFill>
        </p:grpSpPr>
        <p:sp>
          <p:nvSpPr>
            <p:cNvPr id="39" name="Elipse 38">
              <a:extLst>
                <a:ext uri="{FF2B5EF4-FFF2-40B4-BE49-F238E27FC236}">
                  <a16:creationId xmlns:a16="http://schemas.microsoft.com/office/drawing/2014/main" id="{DDCDD3F3-EE81-7242-BA5F-04E4CB7E8DBD}"/>
                </a:ext>
              </a:extLst>
            </p:cNvPr>
            <p:cNvSpPr/>
            <p:nvPr userDrawn="1"/>
          </p:nvSpPr>
          <p:spPr>
            <a:xfrm>
              <a:off x="293503" y="4545619"/>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Elipse 39">
              <a:extLst>
                <a:ext uri="{FF2B5EF4-FFF2-40B4-BE49-F238E27FC236}">
                  <a16:creationId xmlns:a16="http://schemas.microsoft.com/office/drawing/2014/main" id="{7B8E7D96-FABD-A24B-BC60-D7A8AD6CA027}"/>
                </a:ext>
              </a:extLst>
            </p:cNvPr>
            <p:cNvSpPr/>
            <p:nvPr userDrawn="1"/>
          </p:nvSpPr>
          <p:spPr>
            <a:xfrm>
              <a:off x="293503" y="4694844"/>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808418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Índice 2 columnas">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6190D2BE-7E51-5C47-928F-34983E351BDA}"/>
              </a:ext>
            </a:extLst>
          </p:cNvPr>
          <p:cNvSpPr/>
          <p:nvPr userDrawn="1"/>
        </p:nvSpPr>
        <p:spPr>
          <a:xfrm>
            <a:off x="0" y="0"/>
            <a:ext cx="9144000" cy="5143500"/>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Marcador de texto 4">
            <a:extLst>
              <a:ext uri="{FF2B5EF4-FFF2-40B4-BE49-F238E27FC236}">
                <a16:creationId xmlns:a16="http://schemas.microsoft.com/office/drawing/2014/main" id="{4E46D90D-78FB-1546-9F7B-1B4CB2664AC8}"/>
              </a:ext>
            </a:extLst>
          </p:cNvPr>
          <p:cNvSpPr>
            <a:spLocks noGrp="1"/>
          </p:cNvSpPr>
          <p:nvPr>
            <p:ph type="body" sz="quarter" idx="36" hasCustomPrompt="1"/>
          </p:nvPr>
        </p:nvSpPr>
        <p:spPr>
          <a:xfrm>
            <a:off x="298298" y="2768159"/>
            <a:ext cx="1634293" cy="261610"/>
          </a:xfrm>
          <a:prstGeom prst="rect">
            <a:avLst/>
          </a:prstGeom>
        </p:spPr>
        <p:txBody>
          <a:bodyPr wrap="square">
            <a:spAutoFit/>
          </a:bodyPr>
          <a:lstStyle>
            <a:lvl1pPr marL="180000" indent="-396000">
              <a:lnSpc>
                <a:spcPct val="100000"/>
              </a:lnSpc>
              <a:buNone/>
              <a:defRPr sz="1100" b="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03  Título largo o corto.</a:t>
            </a:r>
          </a:p>
        </p:txBody>
      </p:sp>
      <p:sp>
        <p:nvSpPr>
          <p:cNvPr id="42" name="CuadroTexto 3"/>
          <p:cNvSpPr txBox="1"/>
          <p:nvPr userDrawn="1"/>
        </p:nvSpPr>
        <p:spPr bwMode="white">
          <a:xfrm>
            <a:off x="236105" y="1493871"/>
            <a:ext cx="2620634" cy="479042"/>
          </a:xfrm>
          <a:prstGeom prst="rect">
            <a:avLst/>
          </a:prstGeom>
          <a:noFill/>
        </p:spPr>
        <p:txBody>
          <a:bodyPr wrap="square" rtlCol="0">
            <a:spAutoFit/>
          </a:bodyPr>
          <a:lstStyle/>
          <a:p>
            <a:pPr>
              <a:lnSpc>
                <a:spcPts val="2200"/>
              </a:lnSpc>
            </a:pPr>
            <a:r>
              <a:rPr lang="es-ES_tradnl" sz="6000" b="1" dirty="0">
                <a:solidFill>
                  <a:schemeClr val="bg1"/>
                </a:solidFill>
                <a:latin typeface="Arial" charset="0"/>
                <a:ea typeface="Arial" charset="0"/>
                <a:cs typeface="Arial" charset="0"/>
              </a:rPr>
              <a:t>Índice</a:t>
            </a:r>
          </a:p>
        </p:txBody>
      </p:sp>
      <p:sp>
        <p:nvSpPr>
          <p:cNvPr id="74" name="Marcador de texto 4">
            <a:extLst>
              <a:ext uri="{FF2B5EF4-FFF2-40B4-BE49-F238E27FC236}">
                <a16:creationId xmlns:a16="http://schemas.microsoft.com/office/drawing/2014/main" id="{2F15F2E7-1EA1-D947-97E5-308187013160}"/>
              </a:ext>
            </a:extLst>
          </p:cNvPr>
          <p:cNvSpPr>
            <a:spLocks noGrp="1"/>
          </p:cNvSpPr>
          <p:nvPr>
            <p:ph type="body" sz="quarter" idx="33" hasCustomPrompt="1"/>
          </p:nvPr>
        </p:nvSpPr>
        <p:spPr>
          <a:xfrm>
            <a:off x="2196643" y="2146138"/>
            <a:ext cx="269625" cy="248373"/>
          </a:xfrm>
          <a:prstGeom prst="rect">
            <a:avLst/>
          </a:prstGeom>
        </p:spPr>
        <p:txBody>
          <a:bodyPr wrap="none">
            <a:spAutoFit/>
          </a:bodyPr>
          <a:lstStyle>
            <a:lvl1pPr marL="0" indent="0" algn="ctr">
              <a:lnSpc>
                <a:spcPts val="1800"/>
              </a:lnSpc>
              <a:buNone/>
              <a:defRPr sz="1200" b="1">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4</a:t>
            </a:r>
          </a:p>
        </p:txBody>
      </p:sp>
      <p:sp>
        <p:nvSpPr>
          <p:cNvPr id="75" name="Marcador de texto 4">
            <a:extLst>
              <a:ext uri="{FF2B5EF4-FFF2-40B4-BE49-F238E27FC236}">
                <a16:creationId xmlns:a16="http://schemas.microsoft.com/office/drawing/2014/main" id="{F0278BFD-8BA2-6F4E-ACF8-20938A43B968}"/>
              </a:ext>
            </a:extLst>
          </p:cNvPr>
          <p:cNvSpPr>
            <a:spLocks noGrp="1"/>
          </p:cNvSpPr>
          <p:nvPr>
            <p:ph type="body" sz="quarter" idx="34" hasCustomPrompt="1"/>
          </p:nvPr>
        </p:nvSpPr>
        <p:spPr>
          <a:xfrm>
            <a:off x="298298" y="2163794"/>
            <a:ext cx="1634292" cy="261610"/>
          </a:xfrm>
          <a:prstGeom prst="rect">
            <a:avLst/>
          </a:prstGeom>
        </p:spPr>
        <p:txBody>
          <a:bodyPr wrap="square">
            <a:spAutoFit/>
          </a:bodyPr>
          <a:lstStyle>
            <a:lvl1pPr marL="180000" indent="-396000">
              <a:lnSpc>
                <a:spcPct val="100000"/>
              </a:lnSpc>
              <a:buNone/>
              <a:defRPr sz="1100" b="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01  Título largo o corto.</a:t>
            </a:r>
          </a:p>
        </p:txBody>
      </p:sp>
      <p:sp>
        <p:nvSpPr>
          <p:cNvPr id="83" name="Marcador de texto 4">
            <a:extLst>
              <a:ext uri="{FF2B5EF4-FFF2-40B4-BE49-F238E27FC236}">
                <a16:creationId xmlns:a16="http://schemas.microsoft.com/office/drawing/2014/main" id="{800B4AAA-C9C8-284F-86A2-90D61BABC198}"/>
              </a:ext>
            </a:extLst>
          </p:cNvPr>
          <p:cNvSpPr>
            <a:spLocks noGrp="1"/>
          </p:cNvSpPr>
          <p:nvPr>
            <p:ph type="body" sz="quarter" idx="35" hasCustomPrompt="1"/>
          </p:nvPr>
        </p:nvSpPr>
        <p:spPr>
          <a:xfrm>
            <a:off x="298298" y="2459634"/>
            <a:ext cx="1634292" cy="261610"/>
          </a:xfrm>
          <a:prstGeom prst="rect">
            <a:avLst/>
          </a:prstGeom>
        </p:spPr>
        <p:txBody>
          <a:bodyPr wrap="square">
            <a:spAutoFit/>
          </a:bodyPr>
          <a:lstStyle>
            <a:lvl1pPr marL="180000" indent="-396000">
              <a:lnSpc>
                <a:spcPct val="100000"/>
              </a:lnSpc>
              <a:buNone/>
              <a:defRPr lang="es-ES_tradnl" sz="1100" b="0" kern="1200" dirty="0">
                <a:solidFill>
                  <a:schemeClr val="bg1"/>
                </a:solidFill>
                <a:latin typeface="+mn-lt"/>
                <a:ea typeface="+mn-ea"/>
                <a:cs typeface="+mn-cs"/>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02  Título largo o corto.</a:t>
            </a:r>
          </a:p>
        </p:txBody>
      </p:sp>
      <p:sp>
        <p:nvSpPr>
          <p:cNvPr id="85" name="Marcador de texto 4">
            <a:extLst>
              <a:ext uri="{FF2B5EF4-FFF2-40B4-BE49-F238E27FC236}">
                <a16:creationId xmlns:a16="http://schemas.microsoft.com/office/drawing/2014/main" id="{7E7C7199-1E37-344F-8863-2E63714CE1D4}"/>
              </a:ext>
            </a:extLst>
          </p:cNvPr>
          <p:cNvSpPr>
            <a:spLocks noGrp="1"/>
          </p:cNvSpPr>
          <p:nvPr>
            <p:ph type="body" sz="quarter" idx="37" hasCustomPrompt="1"/>
          </p:nvPr>
        </p:nvSpPr>
        <p:spPr>
          <a:xfrm>
            <a:off x="298299" y="3083559"/>
            <a:ext cx="1634292" cy="261610"/>
          </a:xfrm>
          <a:prstGeom prst="rect">
            <a:avLst/>
          </a:prstGeom>
        </p:spPr>
        <p:txBody>
          <a:bodyPr wrap="square">
            <a:spAutoFit/>
          </a:bodyPr>
          <a:lstStyle>
            <a:lvl1pPr marL="180000" indent="-396000">
              <a:lnSpc>
                <a:spcPct val="100000"/>
              </a:lnSpc>
              <a:buNone/>
              <a:defRPr sz="1100" b="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04  Título largo o corto.</a:t>
            </a:r>
          </a:p>
        </p:txBody>
      </p:sp>
      <p:sp>
        <p:nvSpPr>
          <p:cNvPr id="23" name="Marcador de texto 4">
            <a:extLst>
              <a:ext uri="{FF2B5EF4-FFF2-40B4-BE49-F238E27FC236}">
                <a16:creationId xmlns:a16="http://schemas.microsoft.com/office/drawing/2014/main" id="{AACEA81E-023E-124A-88A1-DB8B5945F450}"/>
              </a:ext>
            </a:extLst>
          </p:cNvPr>
          <p:cNvSpPr>
            <a:spLocks noGrp="1"/>
          </p:cNvSpPr>
          <p:nvPr>
            <p:ph type="body" sz="quarter" idx="42" hasCustomPrompt="1"/>
          </p:nvPr>
        </p:nvSpPr>
        <p:spPr>
          <a:xfrm>
            <a:off x="2196643" y="2459088"/>
            <a:ext cx="269626" cy="300531"/>
          </a:xfrm>
          <a:prstGeom prst="rect">
            <a:avLst/>
          </a:prstGeom>
        </p:spPr>
        <p:txBody>
          <a:bodyPr wrap="none">
            <a:spAutoFit/>
          </a:bodyPr>
          <a:lstStyle>
            <a:lvl1pPr marL="0" indent="0" algn="ctr">
              <a:lnSpc>
                <a:spcPts val="1800"/>
              </a:lnSpc>
              <a:buNone/>
              <a:defRPr sz="1200" b="1">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7</a:t>
            </a:r>
          </a:p>
        </p:txBody>
      </p:sp>
      <p:sp>
        <p:nvSpPr>
          <p:cNvPr id="24" name="Marcador de texto 4">
            <a:extLst>
              <a:ext uri="{FF2B5EF4-FFF2-40B4-BE49-F238E27FC236}">
                <a16:creationId xmlns:a16="http://schemas.microsoft.com/office/drawing/2014/main" id="{2ED62F27-090A-2E4A-8CAC-FAAD2C521847}"/>
              </a:ext>
            </a:extLst>
          </p:cNvPr>
          <p:cNvSpPr>
            <a:spLocks noGrp="1"/>
          </p:cNvSpPr>
          <p:nvPr>
            <p:ph type="body" sz="quarter" idx="43" hasCustomPrompt="1"/>
          </p:nvPr>
        </p:nvSpPr>
        <p:spPr>
          <a:xfrm>
            <a:off x="2154164" y="2740962"/>
            <a:ext cx="354584" cy="300531"/>
          </a:xfrm>
          <a:prstGeom prst="rect">
            <a:avLst/>
          </a:prstGeom>
        </p:spPr>
        <p:txBody>
          <a:bodyPr wrap="none">
            <a:spAutoFit/>
          </a:bodyPr>
          <a:lstStyle>
            <a:lvl1pPr marL="0" indent="0" algn="ctr">
              <a:lnSpc>
                <a:spcPts val="1800"/>
              </a:lnSpc>
              <a:buNone/>
              <a:defRPr sz="1200" b="1">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14</a:t>
            </a:r>
          </a:p>
        </p:txBody>
      </p:sp>
      <p:sp>
        <p:nvSpPr>
          <p:cNvPr id="25" name="Marcador de texto 4">
            <a:extLst>
              <a:ext uri="{FF2B5EF4-FFF2-40B4-BE49-F238E27FC236}">
                <a16:creationId xmlns:a16="http://schemas.microsoft.com/office/drawing/2014/main" id="{EA02C6DA-74EA-424D-9F3D-30FEF20E2069}"/>
              </a:ext>
            </a:extLst>
          </p:cNvPr>
          <p:cNvSpPr>
            <a:spLocks noGrp="1"/>
          </p:cNvSpPr>
          <p:nvPr>
            <p:ph type="body" sz="quarter" idx="44" hasCustomPrompt="1"/>
          </p:nvPr>
        </p:nvSpPr>
        <p:spPr>
          <a:xfrm>
            <a:off x="2154164" y="3051850"/>
            <a:ext cx="354584" cy="300531"/>
          </a:xfrm>
          <a:prstGeom prst="rect">
            <a:avLst/>
          </a:prstGeom>
        </p:spPr>
        <p:txBody>
          <a:bodyPr wrap="none">
            <a:spAutoFit/>
          </a:bodyPr>
          <a:lstStyle>
            <a:lvl1pPr marL="0" indent="0" algn="ctr">
              <a:lnSpc>
                <a:spcPts val="1800"/>
              </a:lnSpc>
              <a:buNone/>
              <a:defRPr sz="1200" b="1">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25</a:t>
            </a:r>
          </a:p>
        </p:txBody>
      </p:sp>
      <p:sp>
        <p:nvSpPr>
          <p:cNvPr id="26" name="Marcador de texto 4">
            <a:extLst>
              <a:ext uri="{FF2B5EF4-FFF2-40B4-BE49-F238E27FC236}">
                <a16:creationId xmlns:a16="http://schemas.microsoft.com/office/drawing/2014/main" id="{A2359C70-B0CA-F74C-B3B0-5D45EA28569A}"/>
              </a:ext>
            </a:extLst>
          </p:cNvPr>
          <p:cNvSpPr>
            <a:spLocks noGrp="1"/>
          </p:cNvSpPr>
          <p:nvPr>
            <p:ph type="body" sz="quarter" idx="45" hasCustomPrompt="1"/>
          </p:nvPr>
        </p:nvSpPr>
        <p:spPr>
          <a:xfrm>
            <a:off x="298299" y="3399853"/>
            <a:ext cx="1634292" cy="261610"/>
          </a:xfrm>
          <a:prstGeom prst="rect">
            <a:avLst/>
          </a:prstGeom>
        </p:spPr>
        <p:txBody>
          <a:bodyPr wrap="square">
            <a:spAutoFit/>
          </a:bodyPr>
          <a:lstStyle>
            <a:lvl1pPr marL="180000" indent="-396000">
              <a:lnSpc>
                <a:spcPct val="100000"/>
              </a:lnSpc>
              <a:buNone/>
              <a:defRPr sz="1100" b="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05  Título largo o corto.</a:t>
            </a:r>
          </a:p>
        </p:txBody>
      </p:sp>
      <p:sp>
        <p:nvSpPr>
          <p:cNvPr id="27" name="Marcador de texto 4">
            <a:extLst>
              <a:ext uri="{FF2B5EF4-FFF2-40B4-BE49-F238E27FC236}">
                <a16:creationId xmlns:a16="http://schemas.microsoft.com/office/drawing/2014/main" id="{B0B7C776-FB7B-694B-825B-BB172F16DA68}"/>
              </a:ext>
            </a:extLst>
          </p:cNvPr>
          <p:cNvSpPr>
            <a:spLocks noGrp="1"/>
          </p:cNvSpPr>
          <p:nvPr>
            <p:ph type="body" sz="quarter" idx="46" hasCustomPrompt="1"/>
          </p:nvPr>
        </p:nvSpPr>
        <p:spPr>
          <a:xfrm>
            <a:off x="2154164" y="3368144"/>
            <a:ext cx="354584" cy="300531"/>
          </a:xfrm>
          <a:prstGeom prst="rect">
            <a:avLst/>
          </a:prstGeom>
        </p:spPr>
        <p:txBody>
          <a:bodyPr wrap="none">
            <a:spAutoFit/>
          </a:bodyPr>
          <a:lstStyle>
            <a:lvl1pPr marL="0" indent="0" algn="ctr">
              <a:lnSpc>
                <a:spcPts val="1800"/>
              </a:lnSpc>
              <a:buNone/>
              <a:defRPr sz="1200" b="1">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30</a:t>
            </a:r>
          </a:p>
        </p:txBody>
      </p:sp>
      <p:pic>
        <p:nvPicPr>
          <p:cNvPr id="15" name="Imagen 14">
            <a:extLst>
              <a:ext uri="{FF2B5EF4-FFF2-40B4-BE49-F238E27FC236}">
                <a16:creationId xmlns:a16="http://schemas.microsoft.com/office/drawing/2014/main" id="{0C5F5245-A472-D84B-8497-4FA16426842B}"/>
              </a:ext>
            </a:extLst>
          </p:cNvPr>
          <p:cNvPicPr>
            <a:picLocks noChangeAspect="1"/>
          </p:cNvPicPr>
          <p:nvPr userDrawn="1"/>
        </p:nvPicPr>
        <p:blipFill>
          <a:blip r:embed="rId2"/>
          <a:stretch>
            <a:fillRect/>
          </a:stretch>
        </p:blipFill>
        <p:spPr>
          <a:xfrm>
            <a:off x="361825" y="232742"/>
            <a:ext cx="868663" cy="369469"/>
          </a:xfrm>
          <a:prstGeom prst="rect">
            <a:avLst/>
          </a:prstGeom>
        </p:spPr>
      </p:pic>
      <p:sp>
        <p:nvSpPr>
          <p:cNvPr id="16" name="Marcador de número de diapositiva 1">
            <a:extLst>
              <a:ext uri="{FF2B5EF4-FFF2-40B4-BE49-F238E27FC236}">
                <a16:creationId xmlns:a16="http://schemas.microsoft.com/office/drawing/2014/main" id="{E91961CA-7F3D-DD46-BB66-F1596B6AE5B8}"/>
              </a:ext>
            </a:extLst>
          </p:cNvPr>
          <p:cNvSpPr txBox="1">
            <a:spLocks/>
          </p:cNvSpPr>
          <p:nvPr userDrawn="1"/>
        </p:nvSpPr>
        <p:spPr>
          <a:xfrm>
            <a:off x="8556928" y="4804569"/>
            <a:ext cx="407507" cy="188298"/>
          </a:xfrm>
          <a:prstGeom prst="rect">
            <a:avLst/>
          </a:prstGeom>
        </p:spPr>
        <p:txBody>
          <a:bodyPr vert="horz" lIns="91440" tIns="45720" rIns="91440" bIns="45720" rtlCol="0" anchor="ctr"/>
          <a:lstStyle>
            <a:defPPr>
              <a:defRPr lang="es-ES_tradnl"/>
            </a:defPPr>
            <a:lvl1pPr marL="0" algn="l" defTabSz="914400" rtl="0" eaLnBrk="1" latinLnBrk="0" hangingPunct="1">
              <a:defRPr sz="1050" kern="1200">
                <a:solidFill>
                  <a:schemeClr val="tx1">
                    <a:tint val="75000"/>
                  </a:schemeClr>
                </a:solidFill>
                <a:latin typeface="Bankia" charset="0"/>
                <a:ea typeface="Bankia" charset="0"/>
                <a:cs typeface="Bank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255E72A-942D-124D-9A97-ACC2EF1A0F41}" type="slidenum">
              <a:rPr lang="es-ES_tradnl" sz="800" b="1" i="0" smtClean="0">
                <a:solidFill>
                  <a:schemeClr val="bg1"/>
                </a:solidFill>
                <a:latin typeface="Arial" charset="0"/>
                <a:ea typeface="Arial" charset="0"/>
                <a:cs typeface="Arial" charset="0"/>
              </a:rPr>
              <a:pPr algn="r"/>
              <a:t>‹Nº›</a:t>
            </a:fld>
            <a:endParaRPr lang="es-ES_tradnl" sz="800" b="1" i="0" dirty="0">
              <a:solidFill>
                <a:schemeClr val="bg1"/>
              </a:solidFill>
              <a:latin typeface="Arial" charset="0"/>
              <a:ea typeface="Arial" charset="0"/>
              <a:cs typeface="Arial" charset="0"/>
            </a:endParaRPr>
          </a:p>
        </p:txBody>
      </p:sp>
      <p:pic>
        <p:nvPicPr>
          <p:cNvPr id="18" name="Imagen 17">
            <a:extLst>
              <a:ext uri="{FF2B5EF4-FFF2-40B4-BE49-F238E27FC236}">
                <a16:creationId xmlns:a16="http://schemas.microsoft.com/office/drawing/2014/main" id="{79980EB4-F54D-E34B-B6D0-0E225B8443F7}"/>
              </a:ext>
            </a:extLst>
          </p:cNvPr>
          <p:cNvPicPr>
            <a:picLocks noChangeAspect="1"/>
          </p:cNvPicPr>
          <p:nvPr userDrawn="1"/>
        </p:nvPicPr>
        <p:blipFill>
          <a:blip r:embed="rId3"/>
          <a:stretch>
            <a:fillRect/>
          </a:stretch>
        </p:blipFill>
        <p:spPr>
          <a:xfrm rot="5400000">
            <a:off x="4687085" y="801989"/>
            <a:ext cx="49750" cy="122912"/>
          </a:xfrm>
          <a:prstGeom prst="rect">
            <a:avLst/>
          </a:prstGeom>
        </p:spPr>
      </p:pic>
      <p:pic>
        <p:nvPicPr>
          <p:cNvPr id="19" name="Imagen 18">
            <a:extLst>
              <a:ext uri="{FF2B5EF4-FFF2-40B4-BE49-F238E27FC236}">
                <a16:creationId xmlns:a16="http://schemas.microsoft.com/office/drawing/2014/main" id="{51E6E804-36EA-0A49-88B1-27A06DA2926B}"/>
              </a:ext>
            </a:extLst>
          </p:cNvPr>
          <p:cNvPicPr>
            <a:picLocks noChangeAspect="1"/>
          </p:cNvPicPr>
          <p:nvPr userDrawn="1"/>
        </p:nvPicPr>
        <p:blipFill rotWithShape="1">
          <a:blip r:embed="rId4"/>
          <a:srcRect r="41960" b="18414"/>
          <a:stretch/>
        </p:blipFill>
        <p:spPr>
          <a:xfrm>
            <a:off x="3846804" y="4373247"/>
            <a:ext cx="681937" cy="619620"/>
          </a:xfrm>
          <a:prstGeom prst="rect">
            <a:avLst/>
          </a:prstGeom>
        </p:spPr>
      </p:pic>
      <p:pic>
        <p:nvPicPr>
          <p:cNvPr id="20" name="Imagen 19">
            <a:extLst>
              <a:ext uri="{FF2B5EF4-FFF2-40B4-BE49-F238E27FC236}">
                <a16:creationId xmlns:a16="http://schemas.microsoft.com/office/drawing/2014/main" id="{045897E3-406C-4C4E-A038-4413F8079769}"/>
              </a:ext>
            </a:extLst>
          </p:cNvPr>
          <p:cNvPicPr>
            <a:picLocks noChangeAspect="1"/>
          </p:cNvPicPr>
          <p:nvPr userDrawn="1"/>
        </p:nvPicPr>
        <p:blipFill rotWithShape="1">
          <a:blip r:embed="rId4"/>
          <a:srcRect l="1" t="-1" r="-1500" b="45412"/>
          <a:stretch/>
        </p:blipFill>
        <p:spPr>
          <a:xfrm rot="5400000">
            <a:off x="8100150" y="941089"/>
            <a:ext cx="1192554" cy="414582"/>
          </a:xfrm>
          <a:prstGeom prst="rect">
            <a:avLst/>
          </a:prstGeom>
        </p:spPr>
      </p:pic>
      <p:pic>
        <p:nvPicPr>
          <p:cNvPr id="21" name="Imagen 20">
            <a:extLst>
              <a:ext uri="{FF2B5EF4-FFF2-40B4-BE49-F238E27FC236}">
                <a16:creationId xmlns:a16="http://schemas.microsoft.com/office/drawing/2014/main" id="{C62FF333-C674-8640-AF85-8A575C39FEE5}"/>
              </a:ext>
            </a:extLst>
          </p:cNvPr>
          <p:cNvPicPr>
            <a:picLocks noChangeAspect="1"/>
          </p:cNvPicPr>
          <p:nvPr userDrawn="1"/>
        </p:nvPicPr>
        <p:blipFill rotWithShape="1">
          <a:blip r:embed="rId4"/>
          <a:srcRect l="1" t="-1" r="-1500" b="45412"/>
          <a:stretch/>
        </p:blipFill>
        <p:spPr>
          <a:xfrm>
            <a:off x="6786124" y="4471316"/>
            <a:ext cx="1192554" cy="414582"/>
          </a:xfrm>
          <a:prstGeom prst="rect">
            <a:avLst/>
          </a:prstGeom>
        </p:spPr>
      </p:pic>
      <p:sp>
        <p:nvSpPr>
          <p:cNvPr id="22" name="Rectángulo 21">
            <a:extLst>
              <a:ext uri="{FF2B5EF4-FFF2-40B4-BE49-F238E27FC236}">
                <a16:creationId xmlns:a16="http://schemas.microsoft.com/office/drawing/2014/main" id="{B55A442C-3462-5C44-B0AD-7DC3B39FDB14}"/>
              </a:ext>
            </a:extLst>
          </p:cNvPr>
          <p:cNvSpPr/>
          <p:nvPr userDrawn="1"/>
        </p:nvSpPr>
        <p:spPr>
          <a:xfrm>
            <a:off x="6752590" y="4392248"/>
            <a:ext cx="686253" cy="200453"/>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Imagen 27">
            <a:extLst>
              <a:ext uri="{FF2B5EF4-FFF2-40B4-BE49-F238E27FC236}">
                <a16:creationId xmlns:a16="http://schemas.microsoft.com/office/drawing/2014/main" id="{5B0EA94A-1B7B-5949-9F2C-9DA8E3A2EF45}"/>
              </a:ext>
            </a:extLst>
          </p:cNvPr>
          <p:cNvPicPr>
            <a:picLocks noChangeAspect="1"/>
          </p:cNvPicPr>
          <p:nvPr userDrawn="1"/>
        </p:nvPicPr>
        <p:blipFill rotWithShape="1">
          <a:blip r:embed="rId4"/>
          <a:srcRect t="43186" r="65373" b="18414"/>
          <a:stretch/>
        </p:blipFill>
        <p:spPr>
          <a:xfrm>
            <a:off x="6376950" y="2580594"/>
            <a:ext cx="406848" cy="291634"/>
          </a:xfrm>
          <a:prstGeom prst="rect">
            <a:avLst/>
          </a:prstGeom>
        </p:spPr>
      </p:pic>
      <p:pic>
        <p:nvPicPr>
          <p:cNvPr id="30" name="Imagen 29">
            <a:extLst>
              <a:ext uri="{FF2B5EF4-FFF2-40B4-BE49-F238E27FC236}">
                <a16:creationId xmlns:a16="http://schemas.microsoft.com/office/drawing/2014/main" id="{99436052-E4AD-A946-81D1-FCC0C4A1FD9D}"/>
              </a:ext>
            </a:extLst>
          </p:cNvPr>
          <p:cNvPicPr>
            <a:picLocks noChangeAspect="1"/>
          </p:cNvPicPr>
          <p:nvPr userDrawn="1"/>
        </p:nvPicPr>
        <p:blipFill>
          <a:blip r:embed="rId3"/>
          <a:stretch>
            <a:fillRect/>
          </a:stretch>
        </p:blipFill>
        <p:spPr>
          <a:xfrm>
            <a:off x="5615032" y="4198103"/>
            <a:ext cx="49750" cy="122912"/>
          </a:xfrm>
          <a:prstGeom prst="rect">
            <a:avLst/>
          </a:prstGeom>
        </p:spPr>
      </p:pic>
      <p:pic>
        <p:nvPicPr>
          <p:cNvPr id="31" name="Imagen 30">
            <a:extLst>
              <a:ext uri="{FF2B5EF4-FFF2-40B4-BE49-F238E27FC236}">
                <a16:creationId xmlns:a16="http://schemas.microsoft.com/office/drawing/2014/main" id="{E3324C0A-0210-FD45-B036-2F50198D6ECB}"/>
              </a:ext>
            </a:extLst>
          </p:cNvPr>
          <p:cNvPicPr>
            <a:picLocks noChangeAspect="1"/>
          </p:cNvPicPr>
          <p:nvPr userDrawn="1"/>
        </p:nvPicPr>
        <p:blipFill rotWithShape="1">
          <a:blip r:embed="rId4"/>
          <a:srcRect r="2536" b="54242"/>
          <a:stretch/>
        </p:blipFill>
        <p:spPr>
          <a:xfrm>
            <a:off x="3042631" y="132104"/>
            <a:ext cx="1145142" cy="347517"/>
          </a:xfrm>
          <a:prstGeom prst="rect">
            <a:avLst/>
          </a:prstGeom>
        </p:spPr>
      </p:pic>
      <p:sp>
        <p:nvSpPr>
          <p:cNvPr id="32" name="Rectángulo 31">
            <a:extLst>
              <a:ext uri="{FF2B5EF4-FFF2-40B4-BE49-F238E27FC236}">
                <a16:creationId xmlns:a16="http://schemas.microsoft.com/office/drawing/2014/main" id="{8A0FF2DC-DE7F-F343-874E-E5F694D351F4}"/>
              </a:ext>
            </a:extLst>
          </p:cNvPr>
          <p:cNvSpPr/>
          <p:nvPr userDrawn="1"/>
        </p:nvSpPr>
        <p:spPr>
          <a:xfrm>
            <a:off x="2959948" y="261742"/>
            <a:ext cx="792480" cy="224066"/>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3" name="Imagen 32">
            <a:extLst>
              <a:ext uri="{FF2B5EF4-FFF2-40B4-BE49-F238E27FC236}">
                <a16:creationId xmlns:a16="http://schemas.microsoft.com/office/drawing/2014/main" id="{687EC32E-BD05-C24D-ADFF-70F54443FB42}"/>
              </a:ext>
            </a:extLst>
          </p:cNvPr>
          <p:cNvPicPr>
            <a:picLocks noChangeAspect="1"/>
          </p:cNvPicPr>
          <p:nvPr userDrawn="1"/>
        </p:nvPicPr>
        <p:blipFill rotWithShape="1">
          <a:blip r:embed="rId4"/>
          <a:srcRect l="73066" r="-260" b="18414"/>
          <a:stretch/>
        </p:blipFill>
        <p:spPr>
          <a:xfrm>
            <a:off x="6334188" y="528760"/>
            <a:ext cx="319514" cy="619620"/>
          </a:xfrm>
          <a:prstGeom prst="rect">
            <a:avLst/>
          </a:prstGeom>
        </p:spPr>
      </p:pic>
      <p:pic>
        <p:nvPicPr>
          <p:cNvPr id="34" name="Imagen 33">
            <a:extLst>
              <a:ext uri="{FF2B5EF4-FFF2-40B4-BE49-F238E27FC236}">
                <a16:creationId xmlns:a16="http://schemas.microsoft.com/office/drawing/2014/main" id="{A17BE835-720C-F344-98CC-1C95E704D948}"/>
              </a:ext>
            </a:extLst>
          </p:cNvPr>
          <p:cNvPicPr>
            <a:picLocks noChangeAspect="1"/>
          </p:cNvPicPr>
          <p:nvPr userDrawn="1"/>
        </p:nvPicPr>
        <p:blipFill>
          <a:blip r:embed="rId3"/>
          <a:stretch>
            <a:fillRect/>
          </a:stretch>
        </p:blipFill>
        <p:spPr>
          <a:xfrm rot="5400000">
            <a:off x="8825532" y="2417301"/>
            <a:ext cx="49750" cy="122912"/>
          </a:xfrm>
          <a:prstGeom prst="rect">
            <a:avLst/>
          </a:prstGeom>
        </p:spPr>
      </p:pic>
      <p:pic>
        <p:nvPicPr>
          <p:cNvPr id="35" name="Imagen 34">
            <a:extLst>
              <a:ext uri="{FF2B5EF4-FFF2-40B4-BE49-F238E27FC236}">
                <a16:creationId xmlns:a16="http://schemas.microsoft.com/office/drawing/2014/main" id="{680312CF-1948-B347-AA87-11A8A648618C}"/>
              </a:ext>
            </a:extLst>
          </p:cNvPr>
          <p:cNvPicPr>
            <a:picLocks noChangeAspect="1"/>
          </p:cNvPicPr>
          <p:nvPr userDrawn="1"/>
        </p:nvPicPr>
        <p:blipFill>
          <a:blip r:embed="rId3"/>
          <a:stretch>
            <a:fillRect/>
          </a:stretch>
        </p:blipFill>
        <p:spPr>
          <a:xfrm rot="5400000">
            <a:off x="7892347" y="4280752"/>
            <a:ext cx="49750" cy="122912"/>
          </a:xfrm>
          <a:prstGeom prst="rect">
            <a:avLst/>
          </a:prstGeom>
        </p:spPr>
      </p:pic>
      <p:pic>
        <p:nvPicPr>
          <p:cNvPr id="36" name="Imagen 35">
            <a:extLst>
              <a:ext uri="{FF2B5EF4-FFF2-40B4-BE49-F238E27FC236}">
                <a16:creationId xmlns:a16="http://schemas.microsoft.com/office/drawing/2014/main" id="{5D595745-4A38-F14B-840C-9710EF39D7C9}"/>
              </a:ext>
            </a:extLst>
          </p:cNvPr>
          <p:cNvPicPr>
            <a:picLocks noChangeAspect="1"/>
          </p:cNvPicPr>
          <p:nvPr userDrawn="1"/>
        </p:nvPicPr>
        <p:blipFill>
          <a:blip r:embed="rId3"/>
          <a:stretch>
            <a:fillRect/>
          </a:stretch>
        </p:blipFill>
        <p:spPr>
          <a:xfrm>
            <a:off x="6766938" y="380186"/>
            <a:ext cx="49750" cy="122912"/>
          </a:xfrm>
          <a:prstGeom prst="rect">
            <a:avLst/>
          </a:prstGeom>
        </p:spPr>
      </p:pic>
      <p:pic>
        <p:nvPicPr>
          <p:cNvPr id="37" name="Imagen 36">
            <a:extLst>
              <a:ext uri="{FF2B5EF4-FFF2-40B4-BE49-F238E27FC236}">
                <a16:creationId xmlns:a16="http://schemas.microsoft.com/office/drawing/2014/main" id="{C2B0241D-7EF3-9946-BE49-B008C3184747}"/>
              </a:ext>
            </a:extLst>
          </p:cNvPr>
          <p:cNvPicPr>
            <a:picLocks noChangeAspect="1"/>
          </p:cNvPicPr>
          <p:nvPr userDrawn="1"/>
        </p:nvPicPr>
        <p:blipFill rotWithShape="1">
          <a:blip r:embed="rId4"/>
          <a:srcRect t="41425" r="72806" b="18414"/>
          <a:stretch/>
        </p:blipFill>
        <p:spPr>
          <a:xfrm rot="10800000">
            <a:off x="8174330" y="247091"/>
            <a:ext cx="319514" cy="305011"/>
          </a:xfrm>
          <a:prstGeom prst="rect">
            <a:avLst/>
          </a:prstGeom>
        </p:spPr>
      </p:pic>
      <p:pic>
        <p:nvPicPr>
          <p:cNvPr id="38" name="Imagen 37">
            <a:extLst>
              <a:ext uri="{FF2B5EF4-FFF2-40B4-BE49-F238E27FC236}">
                <a16:creationId xmlns:a16="http://schemas.microsoft.com/office/drawing/2014/main" id="{03AFEC44-558C-9346-ABCF-872348CA82A7}"/>
              </a:ext>
            </a:extLst>
          </p:cNvPr>
          <p:cNvPicPr>
            <a:picLocks noChangeAspect="1"/>
          </p:cNvPicPr>
          <p:nvPr userDrawn="1"/>
        </p:nvPicPr>
        <p:blipFill>
          <a:blip r:embed="rId3"/>
          <a:stretch>
            <a:fillRect/>
          </a:stretch>
        </p:blipFill>
        <p:spPr>
          <a:xfrm>
            <a:off x="3913580" y="544630"/>
            <a:ext cx="49750" cy="122912"/>
          </a:xfrm>
          <a:prstGeom prst="rect">
            <a:avLst/>
          </a:prstGeom>
        </p:spPr>
      </p:pic>
      <p:pic>
        <p:nvPicPr>
          <p:cNvPr id="39" name="Imagen 38">
            <a:extLst>
              <a:ext uri="{FF2B5EF4-FFF2-40B4-BE49-F238E27FC236}">
                <a16:creationId xmlns:a16="http://schemas.microsoft.com/office/drawing/2014/main" id="{4515A60F-2E2E-4E49-9EDB-66A670003B64}"/>
              </a:ext>
            </a:extLst>
          </p:cNvPr>
          <p:cNvPicPr>
            <a:picLocks noChangeAspect="1"/>
          </p:cNvPicPr>
          <p:nvPr userDrawn="1"/>
        </p:nvPicPr>
        <p:blipFill rotWithShape="1">
          <a:blip r:embed="rId4"/>
          <a:srcRect l="19777" r="39794" b="55126"/>
          <a:stretch/>
        </p:blipFill>
        <p:spPr>
          <a:xfrm>
            <a:off x="4773416" y="1663631"/>
            <a:ext cx="475013" cy="340805"/>
          </a:xfrm>
          <a:prstGeom prst="rect">
            <a:avLst/>
          </a:prstGeom>
        </p:spPr>
      </p:pic>
      <p:sp>
        <p:nvSpPr>
          <p:cNvPr id="40" name="Rectángulo 39">
            <a:extLst>
              <a:ext uri="{FF2B5EF4-FFF2-40B4-BE49-F238E27FC236}">
                <a16:creationId xmlns:a16="http://schemas.microsoft.com/office/drawing/2014/main" id="{76B4301E-AB31-3A4C-AE9C-3E640565EBC1}"/>
              </a:ext>
            </a:extLst>
          </p:cNvPr>
          <p:cNvSpPr/>
          <p:nvPr userDrawn="1"/>
        </p:nvSpPr>
        <p:spPr>
          <a:xfrm>
            <a:off x="4773416" y="1845123"/>
            <a:ext cx="154844" cy="159313"/>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ángulo 40">
            <a:extLst>
              <a:ext uri="{FF2B5EF4-FFF2-40B4-BE49-F238E27FC236}">
                <a16:creationId xmlns:a16="http://schemas.microsoft.com/office/drawing/2014/main" id="{EE9B1A25-A154-814A-892F-4DECCD06164B}"/>
              </a:ext>
            </a:extLst>
          </p:cNvPr>
          <p:cNvSpPr/>
          <p:nvPr userDrawn="1"/>
        </p:nvSpPr>
        <p:spPr>
          <a:xfrm>
            <a:off x="8376913" y="1039660"/>
            <a:ext cx="319514" cy="690897"/>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38023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Índice 2 columnas">
    <p:spTree>
      <p:nvGrpSpPr>
        <p:cNvPr id="1" name=""/>
        <p:cNvGrpSpPr/>
        <p:nvPr/>
      </p:nvGrpSpPr>
      <p:grpSpPr>
        <a:xfrm>
          <a:off x="0" y="0"/>
          <a:ext cx="0" cy="0"/>
          <a:chOff x="0" y="0"/>
          <a:chExt cx="0" cy="0"/>
        </a:xfrm>
      </p:grpSpPr>
      <p:sp>
        <p:nvSpPr>
          <p:cNvPr id="84" name="Marcador de texto 4">
            <a:extLst>
              <a:ext uri="{FF2B5EF4-FFF2-40B4-BE49-F238E27FC236}">
                <a16:creationId xmlns:a16="http://schemas.microsoft.com/office/drawing/2014/main" id="{4E46D90D-78FB-1546-9F7B-1B4CB2664AC8}"/>
              </a:ext>
            </a:extLst>
          </p:cNvPr>
          <p:cNvSpPr>
            <a:spLocks noGrp="1"/>
          </p:cNvSpPr>
          <p:nvPr>
            <p:ph type="body" sz="quarter" idx="36" hasCustomPrompt="1"/>
          </p:nvPr>
        </p:nvSpPr>
        <p:spPr>
          <a:xfrm>
            <a:off x="404770" y="2768159"/>
            <a:ext cx="1634293"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03  Título largo o corto.</a:t>
            </a:r>
          </a:p>
        </p:txBody>
      </p:sp>
      <p:sp>
        <p:nvSpPr>
          <p:cNvPr id="42" name="CuadroTexto 3"/>
          <p:cNvSpPr txBox="1"/>
          <p:nvPr userDrawn="1"/>
        </p:nvSpPr>
        <p:spPr bwMode="white">
          <a:xfrm>
            <a:off x="298735" y="1327486"/>
            <a:ext cx="2620634" cy="479042"/>
          </a:xfrm>
          <a:prstGeom prst="rect">
            <a:avLst/>
          </a:prstGeom>
          <a:noFill/>
        </p:spPr>
        <p:txBody>
          <a:bodyPr wrap="square" rtlCol="0">
            <a:spAutoFit/>
          </a:bodyPr>
          <a:lstStyle/>
          <a:p>
            <a:pPr>
              <a:lnSpc>
                <a:spcPts val="2200"/>
              </a:lnSpc>
            </a:pPr>
            <a:r>
              <a:rPr lang="es-ES_tradnl" sz="6000" b="1" dirty="0">
                <a:solidFill>
                  <a:srgbClr val="FF5A00"/>
                </a:solidFill>
                <a:latin typeface="Arial" charset="0"/>
                <a:ea typeface="Arial" charset="0"/>
                <a:cs typeface="Arial" charset="0"/>
              </a:rPr>
              <a:t>Índice</a:t>
            </a:r>
          </a:p>
        </p:txBody>
      </p:sp>
      <p:sp>
        <p:nvSpPr>
          <p:cNvPr id="74" name="Marcador de texto 4">
            <a:extLst>
              <a:ext uri="{FF2B5EF4-FFF2-40B4-BE49-F238E27FC236}">
                <a16:creationId xmlns:a16="http://schemas.microsoft.com/office/drawing/2014/main" id="{2F15F2E7-1EA1-D947-97E5-308187013160}"/>
              </a:ext>
            </a:extLst>
          </p:cNvPr>
          <p:cNvSpPr>
            <a:spLocks noGrp="1"/>
          </p:cNvSpPr>
          <p:nvPr>
            <p:ph type="body" sz="quarter" idx="33" hasCustomPrompt="1"/>
          </p:nvPr>
        </p:nvSpPr>
        <p:spPr>
          <a:xfrm>
            <a:off x="2303115" y="2146138"/>
            <a:ext cx="269626"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4</a:t>
            </a:r>
          </a:p>
        </p:txBody>
      </p:sp>
      <p:sp>
        <p:nvSpPr>
          <p:cNvPr id="75" name="Marcador de texto 4">
            <a:extLst>
              <a:ext uri="{FF2B5EF4-FFF2-40B4-BE49-F238E27FC236}">
                <a16:creationId xmlns:a16="http://schemas.microsoft.com/office/drawing/2014/main" id="{F0278BFD-8BA2-6F4E-ACF8-20938A43B968}"/>
              </a:ext>
            </a:extLst>
          </p:cNvPr>
          <p:cNvSpPr>
            <a:spLocks noGrp="1"/>
          </p:cNvSpPr>
          <p:nvPr>
            <p:ph type="body" sz="quarter" idx="34" hasCustomPrompt="1"/>
          </p:nvPr>
        </p:nvSpPr>
        <p:spPr>
          <a:xfrm>
            <a:off x="404770" y="2163794"/>
            <a:ext cx="1634292"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01  Título largo o corto.</a:t>
            </a:r>
          </a:p>
        </p:txBody>
      </p:sp>
      <p:sp>
        <p:nvSpPr>
          <p:cNvPr id="83" name="Marcador de texto 4">
            <a:extLst>
              <a:ext uri="{FF2B5EF4-FFF2-40B4-BE49-F238E27FC236}">
                <a16:creationId xmlns:a16="http://schemas.microsoft.com/office/drawing/2014/main" id="{800B4AAA-C9C8-284F-86A2-90D61BABC198}"/>
              </a:ext>
            </a:extLst>
          </p:cNvPr>
          <p:cNvSpPr>
            <a:spLocks noGrp="1"/>
          </p:cNvSpPr>
          <p:nvPr>
            <p:ph type="body" sz="quarter" idx="35" hasCustomPrompt="1"/>
          </p:nvPr>
        </p:nvSpPr>
        <p:spPr>
          <a:xfrm>
            <a:off x="404770" y="2459634"/>
            <a:ext cx="1634292" cy="261610"/>
          </a:xfrm>
          <a:prstGeom prst="rect">
            <a:avLst/>
          </a:prstGeom>
        </p:spPr>
        <p:txBody>
          <a:bodyPr wrap="square">
            <a:spAutoFit/>
          </a:bodyPr>
          <a:lstStyle>
            <a:lvl1pPr marL="180000" indent="-396000">
              <a:lnSpc>
                <a:spcPct val="100000"/>
              </a:lnSpc>
              <a:buNone/>
              <a:defRPr lang="es-ES_tradnl" sz="1100" b="0" kern="1200" dirty="0">
                <a:solidFill>
                  <a:schemeClr val="tx1"/>
                </a:solidFill>
                <a:latin typeface="+mn-lt"/>
                <a:ea typeface="+mn-ea"/>
                <a:cs typeface="+mn-cs"/>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02  Título largo o corto.</a:t>
            </a:r>
          </a:p>
        </p:txBody>
      </p:sp>
      <p:sp>
        <p:nvSpPr>
          <p:cNvPr id="85" name="Marcador de texto 4">
            <a:extLst>
              <a:ext uri="{FF2B5EF4-FFF2-40B4-BE49-F238E27FC236}">
                <a16:creationId xmlns:a16="http://schemas.microsoft.com/office/drawing/2014/main" id="{7E7C7199-1E37-344F-8863-2E63714CE1D4}"/>
              </a:ext>
            </a:extLst>
          </p:cNvPr>
          <p:cNvSpPr>
            <a:spLocks noGrp="1"/>
          </p:cNvSpPr>
          <p:nvPr>
            <p:ph type="body" sz="quarter" idx="37" hasCustomPrompt="1"/>
          </p:nvPr>
        </p:nvSpPr>
        <p:spPr>
          <a:xfrm>
            <a:off x="404771" y="3083559"/>
            <a:ext cx="1634292"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04  Título largo o corto.</a:t>
            </a:r>
          </a:p>
        </p:txBody>
      </p:sp>
      <p:sp>
        <p:nvSpPr>
          <p:cNvPr id="23" name="Marcador de texto 4">
            <a:extLst>
              <a:ext uri="{FF2B5EF4-FFF2-40B4-BE49-F238E27FC236}">
                <a16:creationId xmlns:a16="http://schemas.microsoft.com/office/drawing/2014/main" id="{AACEA81E-023E-124A-88A1-DB8B5945F450}"/>
              </a:ext>
            </a:extLst>
          </p:cNvPr>
          <p:cNvSpPr>
            <a:spLocks noGrp="1"/>
          </p:cNvSpPr>
          <p:nvPr>
            <p:ph type="body" sz="quarter" idx="42" hasCustomPrompt="1"/>
          </p:nvPr>
        </p:nvSpPr>
        <p:spPr>
          <a:xfrm>
            <a:off x="2303115" y="2459088"/>
            <a:ext cx="269626"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7</a:t>
            </a:r>
          </a:p>
        </p:txBody>
      </p:sp>
      <p:sp>
        <p:nvSpPr>
          <p:cNvPr id="24" name="Marcador de texto 4">
            <a:extLst>
              <a:ext uri="{FF2B5EF4-FFF2-40B4-BE49-F238E27FC236}">
                <a16:creationId xmlns:a16="http://schemas.microsoft.com/office/drawing/2014/main" id="{2ED62F27-090A-2E4A-8CAC-FAAD2C521847}"/>
              </a:ext>
            </a:extLst>
          </p:cNvPr>
          <p:cNvSpPr>
            <a:spLocks noGrp="1"/>
          </p:cNvSpPr>
          <p:nvPr>
            <p:ph type="body" sz="quarter" idx="43" hasCustomPrompt="1"/>
          </p:nvPr>
        </p:nvSpPr>
        <p:spPr>
          <a:xfrm>
            <a:off x="2260636" y="2740962"/>
            <a:ext cx="354584"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14</a:t>
            </a:r>
          </a:p>
        </p:txBody>
      </p:sp>
      <p:sp>
        <p:nvSpPr>
          <p:cNvPr id="25" name="Marcador de texto 4">
            <a:extLst>
              <a:ext uri="{FF2B5EF4-FFF2-40B4-BE49-F238E27FC236}">
                <a16:creationId xmlns:a16="http://schemas.microsoft.com/office/drawing/2014/main" id="{EA02C6DA-74EA-424D-9F3D-30FEF20E2069}"/>
              </a:ext>
            </a:extLst>
          </p:cNvPr>
          <p:cNvSpPr>
            <a:spLocks noGrp="1"/>
          </p:cNvSpPr>
          <p:nvPr>
            <p:ph type="body" sz="quarter" idx="44" hasCustomPrompt="1"/>
          </p:nvPr>
        </p:nvSpPr>
        <p:spPr>
          <a:xfrm>
            <a:off x="2260636" y="3051850"/>
            <a:ext cx="354584"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25</a:t>
            </a:r>
          </a:p>
        </p:txBody>
      </p:sp>
      <p:sp>
        <p:nvSpPr>
          <p:cNvPr id="26" name="Marcador de texto 4">
            <a:extLst>
              <a:ext uri="{FF2B5EF4-FFF2-40B4-BE49-F238E27FC236}">
                <a16:creationId xmlns:a16="http://schemas.microsoft.com/office/drawing/2014/main" id="{A2359C70-B0CA-F74C-B3B0-5D45EA28569A}"/>
              </a:ext>
            </a:extLst>
          </p:cNvPr>
          <p:cNvSpPr>
            <a:spLocks noGrp="1"/>
          </p:cNvSpPr>
          <p:nvPr>
            <p:ph type="body" sz="quarter" idx="45" hasCustomPrompt="1"/>
          </p:nvPr>
        </p:nvSpPr>
        <p:spPr>
          <a:xfrm>
            <a:off x="404771" y="3399853"/>
            <a:ext cx="1634292"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05  Título largo o corto.</a:t>
            </a:r>
          </a:p>
        </p:txBody>
      </p:sp>
      <p:sp>
        <p:nvSpPr>
          <p:cNvPr id="27" name="Marcador de texto 4">
            <a:extLst>
              <a:ext uri="{FF2B5EF4-FFF2-40B4-BE49-F238E27FC236}">
                <a16:creationId xmlns:a16="http://schemas.microsoft.com/office/drawing/2014/main" id="{B0B7C776-FB7B-694B-825B-BB172F16DA68}"/>
              </a:ext>
            </a:extLst>
          </p:cNvPr>
          <p:cNvSpPr>
            <a:spLocks noGrp="1"/>
          </p:cNvSpPr>
          <p:nvPr>
            <p:ph type="body" sz="quarter" idx="46" hasCustomPrompt="1"/>
          </p:nvPr>
        </p:nvSpPr>
        <p:spPr>
          <a:xfrm>
            <a:off x="2260636" y="3368144"/>
            <a:ext cx="354584"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30</a:t>
            </a:r>
          </a:p>
        </p:txBody>
      </p:sp>
      <p:pic>
        <p:nvPicPr>
          <p:cNvPr id="17" name="Imagen 16">
            <a:extLst>
              <a:ext uri="{FF2B5EF4-FFF2-40B4-BE49-F238E27FC236}">
                <a16:creationId xmlns:a16="http://schemas.microsoft.com/office/drawing/2014/main" id="{AF859A03-44CE-F243-81B9-BC4F148EF21D}"/>
              </a:ext>
            </a:extLst>
          </p:cNvPr>
          <p:cNvPicPr>
            <a:picLocks noChangeAspect="1"/>
          </p:cNvPicPr>
          <p:nvPr userDrawn="1"/>
        </p:nvPicPr>
        <p:blipFill>
          <a:blip r:embed="rId2"/>
          <a:stretch>
            <a:fillRect/>
          </a:stretch>
        </p:blipFill>
        <p:spPr>
          <a:xfrm>
            <a:off x="361825" y="236565"/>
            <a:ext cx="856474" cy="361825"/>
          </a:xfrm>
          <a:prstGeom prst="rect">
            <a:avLst/>
          </a:prstGeom>
        </p:spPr>
      </p:pic>
      <p:sp>
        <p:nvSpPr>
          <p:cNvPr id="18" name="Marcador de número de diapositiva 1">
            <a:extLst>
              <a:ext uri="{FF2B5EF4-FFF2-40B4-BE49-F238E27FC236}">
                <a16:creationId xmlns:a16="http://schemas.microsoft.com/office/drawing/2014/main" id="{D20F338F-56F7-3249-A7E6-4A13D97766CC}"/>
              </a:ext>
            </a:extLst>
          </p:cNvPr>
          <p:cNvSpPr txBox="1">
            <a:spLocks/>
          </p:cNvSpPr>
          <p:nvPr userDrawn="1"/>
        </p:nvSpPr>
        <p:spPr>
          <a:xfrm>
            <a:off x="8556928" y="4804569"/>
            <a:ext cx="407507" cy="188298"/>
          </a:xfrm>
          <a:prstGeom prst="rect">
            <a:avLst/>
          </a:prstGeom>
        </p:spPr>
        <p:txBody>
          <a:bodyPr vert="horz" lIns="91440" tIns="45720" rIns="91440" bIns="45720" rtlCol="0" anchor="ctr"/>
          <a:lstStyle>
            <a:defPPr>
              <a:defRPr lang="es-ES_tradnl"/>
            </a:defPPr>
            <a:lvl1pPr marL="0" algn="l" defTabSz="914400" rtl="0" eaLnBrk="1" latinLnBrk="0" hangingPunct="1">
              <a:defRPr sz="1050" kern="1200">
                <a:solidFill>
                  <a:schemeClr val="tx1">
                    <a:tint val="75000"/>
                  </a:schemeClr>
                </a:solidFill>
                <a:latin typeface="Bankia" charset="0"/>
                <a:ea typeface="Bankia" charset="0"/>
                <a:cs typeface="Bank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255E72A-942D-124D-9A97-ACC2EF1A0F41}" type="slidenum">
              <a:rPr lang="es-ES_tradnl" sz="800" b="1" i="0" smtClean="0">
                <a:solidFill>
                  <a:srgbClr val="000000"/>
                </a:solidFill>
                <a:latin typeface="Arial" charset="0"/>
                <a:ea typeface="Arial" charset="0"/>
                <a:cs typeface="Arial" charset="0"/>
              </a:rPr>
              <a:pPr algn="r"/>
              <a:t>‹Nº›</a:t>
            </a:fld>
            <a:endParaRPr lang="es-ES_tradnl" sz="800" b="1" i="0" dirty="0">
              <a:solidFill>
                <a:srgbClr val="000000"/>
              </a:solidFill>
              <a:latin typeface="Arial" charset="0"/>
              <a:ea typeface="Arial" charset="0"/>
              <a:cs typeface="Arial" charset="0"/>
            </a:endParaRPr>
          </a:p>
        </p:txBody>
      </p:sp>
      <p:pic>
        <p:nvPicPr>
          <p:cNvPr id="15" name="Imagen 14">
            <a:extLst>
              <a:ext uri="{FF2B5EF4-FFF2-40B4-BE49-F238E27FC236}">
                <a16:creationId xmlns:a16="http://schemas.microsoft.com/office/drawing/2014/main" id="{B1C68E4B-DB1B-FB4E-86E0-9744B550AE01}"/>
              </a:ext>
            </a:extLst>
          </p:cNvPr>
          <p:cNvPicPr>
            <a:picLocks noChangeAspect="1"/>
          </p:cNvPicPr>
          <p:nvPr userDrawn="1"/>
        </p:nvPicPr>
        <p:blipFill>
          <a:blip r:embed="rId3"/>
          <a:stretch>
            <a:fillRect/>
          </a:stretch>
        </p:blipFill>
        <p:spPr>
          <a:xfrm rot="5400000">
            <a:off x="7982609" y="4387027"/>
            <a:ext cx="45719" cy="102024"/>
          </a:xfrm>
          <a:prstGeom prst="rect">
            <a:avLst/>
          </a:prstGeom>
        </p:spPr>
      </p:pic>
      <p:pic>
        <p:nvPicPr>
          <p:cNvPr id="16" name="Imagen 15">
            <a:extLst>
              <a:ext uri="{FF2B5EF4-FFF2-40B4-BE49-F238E27FC236}">
                <a16:creationId xmlns:a16="http://schemas.microsoft.com/office/drawing/2014/main" id="{CF587C39-53EA-D944-939A-EED43D5FDBCA}"/>
              </a:ext>
            </a:extLst>
          </p:cNvPr>
          <p:cNvPicPr>
            <a:picLocks noChangeAspect="1"/>
          </p:cNvPicPr>
          <p:nvPr userDrawn="1"/>
        </p:nvPicPr>
        <p:blipFill rotWithShape="1">
          <a:blip r:embed="rId4"/>
          <a:srcRect l="16556" r="56736" b="68153"/>
          <a:stretch/>
        </p:blipFill>
        <p:spPr>
          <a:xfrm>
            <a:off x="7311461" y="4505501"/>
            <a:ext cx="313808" cy="241868"/>
          </a:xfrm>
          <a:prstGeom prst="rect">
            <a:avLst/>
          </a:prstGeom>
        </p:spPr>
      </p:pic>
      <p:pic>
        <p:nvPicPr>
          <p:cNvPr id="20" name="Imagen 19">
            <a:extLst>
              <a:ext uri="{FF2B5EF4-FFF2-40B4-BE49-F238E27FC236}">
                <a16:creationId xmlns:a16="http://schemas.microsoft.com/office/drawing/2014/main" id="{BBADD2CE-70E6-764C-B428-DD47EC1E51E4}"/>
              </a:ext>
            </a:extLst>
          </p:cNvPr>
          <p:cNvPicPr>
            <a:picLocks noChangeAspect="1"/>
          </p:cNvPicPr>
          <p:nvPr userDrawn="1"/>
        </p:nvPicPr>
        <p:blipFill rotWithShape="1">
          <a:blip r:embed="rId4"/>
          <a:srcRect t="65598"/>
          <a:stretch/>
        </p:blipFill>
        <p:spPr>
          <a:xfrm>
            <a:off x="2331892" y="4365164"/>
            <a:ext cx="1174954" cy="261271"/>
          </a:xfrm>
          <a:prstGeom prst="rect">
            <a:avLst/>
          </a:prstGeom>
        </p:spPr>
      </p:pic>
      <p:pic>
        <p:nvPicPr>
          <p:cNvPr id="21" name="Imagen 20">
            <a:extLst>
              <a:ext uri="{FF2B5EF4-FFF2-40B4-BE49-F238E27FC236}">
                <a16:creationId xmlns:a16="http://schemas.microsoft.com/office/drawing/2014/main" id="{14500191-85CE-DC42-A3B6-AEFDEDC81205}"/>
              </a:ext>
            </a:extLst>
          </p:cNvPr>
          <p:cNvPicPr>
            <a:picLocks noChangeAspect="1"/>
          </p:cNvPicPr>
          <p:nvPr userDrawn="1"/>
        </p:nvPicPr>
        <p:blipFill rotWithShape="1">
          <a:blip r:embed="rId4"/>
          <a:srcRect r="71719" b="55538"/>
          <a:stretch/>
        </p:blipFill>
        <p:spPr>
          <a:xfrm>
            <a:off x="4572000" y="299909"/>
            <a:ext cx="332289" cy="337673"/>
          </a:xfrm>
          <a:prstGeom prst="rect">
            <a:avLst/>
          </a:prstGeom>
        </p:spPr>
      </p:pic>
      <p:grpSp>
        <p:nvGrpSpPr>
          <p:cNvPr id="22" name="Grupo 21">
            <a:extLst>
              <a:ext uri="{FF2B5EF4-FFF2-40B4-BE49-F238E27FC236}">
                <a16:creationId xmlns:a16="http://schemas.microsoft.com/office/drawing/2014/main" id="{6B7ABA43-3448-3245-B6B2-49C28047F8A9}"/>
              </a:ext>
            </a:extLst>
          </p:cNvPr>
          <p:cNvGrpSpPr/>
          <p:nvPr userDrawn="1"/>
        </p:nvGrpSpPr>
        <p:grpSpPr>
          <a:xfrm>
            <a:off x="5173097" y="2608667"/>
            <a:ext cx="677835" cy="759477"/>
            <a:chOff x="8417490" y="117457"/>
            <a:chExt cx="677835" cy="759477"/>
          </a:xfrm>
        </p:grpSpPr>
        <p:pic>
          <p:nvPicPr>
            <p:cNvPr id="28" name="Imagen 27">
              <a:extLst>
                <a:ext uri="{FF2B5EF4-FFF2-40B4-BE49-F238E27FC236}">
                  <a16:creationId xmlns:a16="http://schemas.microsoft.com/office/drawing/2014/main" id="{33406F30-80C8-6942-85BC-F58750458C06}"/>
                </a:ext>
              </a:extLst>
            </p:cNvPr>
            <p:cNvPicPr>
              <a:picLocks noChangeAspect="1"/>
            </p:cNvPicPr>
            <p:nvPr userDrawn="1"/>
          </p:nvPicPr>
          <p:blipFill rotWithShape="1">
            <a:blip r:embed="rId4"/>
            <a:srcRect l="24018" r="18293"/>
            <a:stretch/>
          </p:blipFill>
          <p:spPr>
            <a:xfrm>
              <a:off x="8417490" y="117457"/>
              <a:ext cx="677835" cy="759476"/>
            </a:xfrm>
            <a:prstGeom prst="rect">
              <a:avLst/>
            </a:prstGeom>
          </p:spPr>
        </p:pic>
        <p:sp>
          <p:nvSpPr>
            <p:cNvPr id="29" name="Rectángulo 28">
              <a:extLst>
                <a:ext uri="{FF2B5EF4-FFF2-40B4-BE49-F238E27FC236}">
                  <a16:creationId xmlns:a16="http://schemas.microsoft.com/office/drawing/2014/main" id="{C1F6422F-D6B7-E54E-AC02-297D48FA11F7}"/>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0" name="Imagen 29">
            <a:extLst>
              <a:ext uri="{FF2B5EF4-FFF2-40B4-BE49-F238E27FC236}">
                <a16:creationId xmlns:a16="http://schemas.microsoft.com/office/drawing/2014/main" id="{A650E641-687C-3F40-BF06-5B4A3D9F4CEC}"/>
              </a:ext>
            </a:extLst>
          </p:cNvPr>
          <p:cNvPicPr>
            <a:picLocks noChangeAspect="1"/>
          </p:cNvPicPr>
          <p:nvPr userDrawn="1"/>
        </p:nvPicPr>
        <p:blipFill>
          <a:blip r:embed="rId3"/>
          <a:stretch>
            <a:fillRect/>
          </a:stretch>
        </p:blipFill>
        <p:spPr>
          <a:xfrm>
            <a:off x="4082667" y="236564"/>
            <a:ext cx="56772" cy="126691"/>
          </a:xfrm>
          <a:prstGeom prst="rect">
            <a:avLst/>
          </a:prstGeom>
        </p:spPr>
      </p:pic>
      <p:pic>
        <p:nvPicPr>
          <p:cNvPr id="31" name="Imagen 30">
            <a:extLst>
              <a:ext uri="{FF2B5EF4-FFF2-40B4-BE49-F238E27FC236}">
                <a16:creationId xmlns:a16="http://schemas.microsoft.com/office/drawing/2014/main" id="{8A3728D9-49D5-6149-B8DA-1D02FE1C917D}"/>
              </a:ext>
            </a:extLst>
          </p:cNvPr>
          <p:cNvPicPr>
            <a:picLocks noChangeAspect="1"/>
          </p:cNvPicPr>
          <p:nvPr userDrawn="1"/>
        </p:nvPicPr>
        <p:blipFill>
          <a:blip r:embed="rId3"/>
          <a:stretch>
            <a:fillRect/>
          </a:stretch>
        </p:blipFill>
        <p:spPr>
          <a:xfrm rot="5400000">
            <a:off x="7653422" y="2191612"/>
            <a:ext cx="45719" cy="102024"/>
          </a:xfrm>
          <a:prstGeom prst="rect">
            <a:avLst/>
          </a:prstGeom>
        </p:spPr>
      </p:pic>
      <p:grpSp>
        <p:nvGrpSpPr>
          <p:cNvPr id="32" name="Grupo 31">
            <a:extLst>
              <a:ext uri="{FF2B5EF4-FFF2-40B4-BE49-F238E27FC236}">
                <a16:creationId xmlns:a16="http://schemas.microsoft.com/office/drawing/2014/main" id="{F1C97048-60DE-1F4B-9114-3167B628B371}"/>
              </a:ext>
            </a:extLst>
          </p:cNvPr>
          <p:cNvGrpSpPr/>
          <p:nvPr userDrawn="1"/>
        </p:nvGrpSpPr>
        <p:grpSpPr>
          <a:xfrm>
            <a:off x="7526464" y="224777"/>
            <a:ext cx="1174954" cy="445783"/>
            <a:chOff x="6956532" y="4580260"/>
            <a:chExt cx="1174954" cy="445783"/>
          </a:xfrm>
        </p:grpSpPr>
        <p:pic>
          <p:nvPicPr>
            <p:cNvPr id="33" name="Imagen 32">
              <a:extLst>
                <a:ext uri="{FF2B5EF4-FFF2-40B4-BE49-F238E27FC236}">
                  <a16:creationId xmlns:a16="http://schemas.microsoft.com/office/drawing/2014/main" id="{4B5663F3-EE14-4340-9BD5-7479E69113EE}"/>
                </a:ext>
              </a:extLst>
            </p:cNvPr>
            <p:cNvPicPr>
              <a:picLocks noChangeAspect="1"/>
            </p:cNvPicPr>
            <p:nvPr userDrawn="1"/>
          </p:nvPicPr>
          <p:blipFill rotWithShape="1">
            <a:blip r:embed="rId4"/>
            <a:srcRect t="45627" b="1"/>
            <a:stretch/>
          </p:blipFill>
          <p:spPr>
            <a:xfrm>
              <a:off x="6956532" y="4585722"/>
              <a:ext cx="1174954" cy="412935"/>
            </a:xfrm>
            <a:prstGeom prst="rect">
              <a:avLst/>
            </a:prstGeom>
          </p:spPr>
        </p:pic>
        <p:sp>
          <p:nvSpPr>
            <p:cNvPr id="34" name="Rectángulo 33">
              <a:extLst>
                <a:ext uri="{FF2B5EF4-FFF2-40B4-BE49-F238E27FC236}">
                  <a16:creationId xmlns:a16="http://schemas.microsoft.com/office/drawing/2014/main" id="{E65841F9-0151-9545-9619-ACA6B472F086}"/>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34">
              <a:extLst>
                <a:ext uri="{FF2B5EF4-FFF2-40B4-BE49-F238E27FC236}">
                  <a16:creationId xmlns:a16="http://schemas.microsoft.com/office/drawing/2014/main" id="{4851D888-F36E-714D-9DCD-258C45AF8D27}"/>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6" name="Imagen 35">
            <a:extLst>
              <a:ext uri="{FF2B5EF4-FFF2-40B4-BE49-F238E27FC236}">
                <a16:creationId xmlns:a16="http://schemas.microsoft.com/office/drawing/2014/main" id="{C8E0E505-53C0-3D43-A5B5-8D89A804F9D3}"/>
              </a:ext>
            </a:extLst>
          </p:cNvPr>
          <p:cNvPicPr>
            <a:picLocks noChangeAspect="1"/>
          </p:cNvPicPr>
          <p:nvPr userDrawn="1"/>
        </p:nvPicPr>
        <p:blipFill>
          <a:blip r:embed="rId3"/>
          <a:stretch>
            <a:fillRect/>
          </a:stretch>
        </p:blipFill>
        <p:spPr>
          <a:xfrm rot="5400000">
            <a:off x="5026292" y="3116977"/>
            <a:ext cx="45719" cy="102024"/>
          </a:xfrm>
          <a:prstGeom prst="rect">
            <a:avLst/>
          </a:prstGeom>
        </p:spPr>
      </p:pic>
      <p:pic>
        <p:nvPicPr>
          <p:cNvPr id="37" name="Imagen 36">
            <a:extLst>
              <a:ext uri="{FF2B5EF4-FFF2-40B4-BE49-F238E27FC236}">
                <a16:creationId xmlns:a16="http://schemas.microsoft.com/office/drawing/2014/main" id="{1E0CEDCA-985C-6B42-9A64-D07512F60B5C}"/>
              </a:ext>
            </a:extLst>
          </p:cNvPr>
          <p:cNvPicPr>
            <a:picLocks noChangeAspect="1"/>
          </p:cNvPicPr>
          <p:nvPr userDrawn="1"/>
        </p:nvPicPr>
        <p:blipFill>
          <a:blip r:embed="rId3"/>
          <a:stretch>
            <a:fillRect/>
          </a:stretch>
        </p:blipFill>
        <p:spPr>
          <a:xfrm rot="10800000">
            <a:off x="3927680" y="4387027"/>
            <a:ext cx="45719" cy="102024"/>
          </a:xfrm>
          <a:prstGeom prst="rect">
            <a:avLst/>
          </a:prstGeom>
        </p:spPr>
      </p:pic>
      <p:pic>
        <p:nvPicPr>
          <p:cNvPr id="38" name="Imagen 37">
            <a:extLst>
              <a:ext uri="{FF2B5EF4-FFF2-40B4-BE49-F238E27FC236}">
                <a16:creationId xmlns:a16="http://schemas.microsoft.com/office/drawing/2014/main" id="{D6C466A0-CFBB-1C4B-8BFA-14F82F6A563D}"/>
              </a:ext>
            </a:extLst>
          </p:cNvPr>
          <p:cNvPicPr>
            <a:picLocks noChangeAspect="1"/>
          </p:cNvPicPr>
          <p:nvPr userDrawn="1"/>
        </p:nvPicPr>
        <p:blipFill rotWithShape="1">
          <a:blip r:embed="rId4"/>
          <a:srcRect l="41536" t="45627" b="1"/>
          <a:stretch/>
        </p:blipFill>
        <p:spPr>
          <a:xfrm>
            <a:off x="8056481" y="2187024"/>
            <a:ext cx="686928" cy="412935"/>
          </a:xfrm>
          <a:prstGeom prst="rect">
            <a:avLst/>
          </a:prstGeom>
        </p:spPr>
      </p:pic>
      <p:pic>
        <p:nvPicPr>
          <p:cNvPr id="39" name="Imagen 38">
            <a:extLst>
              <a:ext uri="{FF2B5EF4-FFF2-40B4-BE49-F238E27FC236}">
                <a16:creationId xmlns:a16="http://schemas.microsoft.com/office/drawing/2014/main" id="{BC0DB28C-4E03-0241-A4CC-E4FA4EF81D4D}"/>
              </a:ext>
            </a:extLst>
          </p:cNvPr>
          <p:cNvPicPr>
            <a:picLocks noChangeAspect="1"/>
          </p:cNvPicPr>
          <p:nvPr userDrawn="1"/>
        </p:nvPicPr>
        <p:blipFill rotWithShape="1">
          <a:blip r:embed="rId4"/>
          <a:srcRect l="16556" r="56736" b="68153"/>
          <a:stretch/>
        </p:blipFill>
        <p:spPr>
          <a:xfrm>
            <a:off x="7742673" y="2652079"/>
            <a:ext cx="313808" cy="241868"/>
          </a:xfrm>
          <a:prstGeom prst="rect">
            <a:avLst/>
          </a:prstGeom>
        </p:spPr>
      </p:pic>
      <p:sp>
        <p:nvSpPr>
          <p:cNvPr id="40" name="Rectángulo 39">
            <a:extLst>
              <a:ext uri="{FF2B5EF4-FFF2-40B4-BE49-F238E27FC236}">
                <a16:creationId xmlns:a16="http://schemas.microsoft.com/office/drawing/2014/main" id="{A53109DD-63EC-C549-9BDB-3C4B65F39F1E}"/>
              </a:ext>
            </a:extLst>
          </p:cNvPr>
          <p:cNvSpPr/>
          <p:nvPr userDrawn="1"/>
        </p:nvSpPr>
        <p:spPr>
          <a:xfrm>
            <a:off x="8441936" y="2488577"/>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1" name="Imagen 40">
            <a:extLst>
              <a:ext uri="{FF2B5EF4-FFF2-40B4-BE49-F238E27FC236}">
                <a16:creationId xmlns:a16="http://schemas.microsoft.com/office/drawing/2014/main" id="{AACE2DED-B17A-1747-AB40-AB2777CBC0A8}"/>
              </a:ext>
            </a:extLst>
          </p:cNvPr>
          <p:cNvPicPr>
            <a:picLocks noChangeAspect="1"/>
          </p:cNvPicPr>
          <p:nvPr userDrawn="1"/>
        </p:nvPicPr>
        <p:blipFill rotWithShape="1">
          <a:blip r:embed="rId4"/>
          <a:srcRect l="40176" t="44894" r="41340" b="8056"/>
          <a:stretch/>
        </p:blipFill>
        <p:spPr>
          <a:xfrm rot="5400000">
            <a:off x="5976394" y="909907"/>
            <a:ext cx="217163" cy="357335"/>
          </a:xfrm>
          <a:prstGeom prst="rect">
            <a:avLst/>
          </a:prstGeom>
        </p:spPr>
      </p:pic>
      <p:pic>
        <p:nvPicPr>
          <p:cNvPr id="43" name="Imagen 42">
            <a:extLst>
              <a:ext uri="{FF2B5EF4-FFF2-40B4-BE49-F238E27FC236}">
                <a16:creationId xmlns:a16="http://schemas.microsoft.com/office/drawing/2014/main" id="{80392AC3-9E97-6F45-97C8-5AAF1D5DDF53}"/>
              </a:ext>
            </a:extLst>
          </p:cNvPr>
          <p:cNvPicPr>
            <a:picLocks noChangeAspect="1"/>
          </p:cNvPicPr>
          <p:nvPr userDrawn="1"/>
        </p:nvPicPr>
        <p:blipFill rotWithShape="1">
          <a:blip r:embed="rId4"/>
          <a:srcRect l="16556" r="56736" b="68153"/>
          <a:stretch/>
        </p:blipFill>
        <p:spPr>
          <a:xfrm>
            <a:off x="4856894" y="633649"/>
            <a:ext cx="313808" cy="241868"/>
          </a:xfrm>
          <a:prstGeom prst="rect">
            <a:avLst/>
          </a:prstGeom>
        </p:spPr>
      </p:pic>
    </p:spTree>
    <p:extLst>
      <p:ext uri="{BB962C8B-B14F-4D97-AF65-F5344CB8AC3E}">
        <p14:creationId xmlns:p14="http://schemas.microsoft.com/office/powerpoint/2010/main" val="1985104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Índice 2 columnas">
    <p:spTree>
      <p:nvGrpSpPr>
        <p:cNvPr id="1" name=""/>
        <p:cNvGrpSpPr/>
        <p:nvPr/>
      </p:nvGrpSpPr>
      <p:grpSpPr>
        <a:xfrm>
          <a:off x="0" y="0"/>
          <a:ext cx="0" cy="0"/>
          <a:chOff x="0" y="0"/>
          <a:chExt cx="0" cy="0"/>
        </a:xfrm>
      </p:grpSpPr>
      <p:sp>
        <p:nvSpPr>
          <p:cNvPr id="52" name="Rectángulo 51">
            <a:extLst>
              <a:ext uri="{FF2B5EF4-FFF2-40B4-BE49-F238E27FC236}">
                <a16:creationId xmlns:a16="http://schemas.microsoft.com/office/drawing/2014/main" id="{E6B0CBFC-C9AA-E642-869B-8AA3C96A26AB}"/>
              </a:ext>
            </a:extLst>
          </p:cNvPr>
          <p:cNvSpPr/>
          <p:nvPr userDrawn="1"/>
        </p:nvSpPr>
        <p:spPr>
          <a:xfrm>
            <a:off x="361824" y="876934"/>
            <a:ext cx="4210176" cy="1067202"/>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CuadroTexto 3"/>
          <p:cNvSpPr txBox="1"/>
          <p:nvPr userDrawn="1"/>
        </p:nvSpPr>
        <p:spPr bwMode="white">
          <a:xfrm>
            <a:off x="468293" y="1468423"/>
            <a:ext cx="2620634" cy="479042"/>
          </a:xfrm>
          <a:prstGeom prst="rect">
            <a:avLst/>
          </a:prstGeom>
          <a:noFill/>
        </p:spPr>
        <p:txBody>
          <a:bodyPr wrap="square" rtlCol="0">
            <a:spAutoFit/>
          </a:bodyPr>
          <a:lstStyle/>
          <a:p>
            <a:pPr>
              <a:lnSpc>
                <a:spcPts val="2200"/>
              </a:lnSpc>
            </a:pPr>
            <a:r>
              <a:rPr lang="es-ES_tradnl" sz="6000" b="1" dirty="0">
                <a:solidFill>
                  <a:schemeClr val="bg1"/>
                </a:solidFill>
                <a:latin typeface="Arial" charset="0"/>
                <a:ea typeface="Arial" charset="0"/>
                <a:cs typeface="Arial" charset="0"/>
              </a:rPr>
              <a:t>Índice</a:t>
            </a:r>
          </a:p>
        </p:txBody>
      </p:sp>
      <p:pic>
        <p:nvPicPr>
          <p:cNvPr id="17" name="Imagen 16">
            <a:extLst>
              <a:ext uri="{FF2B5EF4-FFF2-40B4-BE49-F238E27FC236}">
                <a16:creationId xmlns:a16="http://schemas.microsoft.com/office/drawing/2014/main" id="{AF859A03-44CE-F243-81B9-BC4F148EF21D}"/>
              </a:ext>
            </a:extLst>
          </p:cNvPr>
          <p:cNvPicPr>
            <a:picLocks noChangeAspect="1"/>
          </p:cNvPicPr>
          <p:nvPr userDrawn="1"/>
        </p:nvPicPr>
        <p:blipFill>
          <a:blip r:embed="rId2"/>
          <a:stretch>
            <a:fillRect/>
          </a:stretch>
        </p:blipFill>
        <p:spPr>
          <a:xfrm>
            <a:off x="361825" y="236565"/>
            <a:ext cx="856474" cy="361825"/>
          </a:xfrm>
          <a:prstGeom prst="rect">
            <a:avLst/>
          </a:prstGeom>
        </p:spPr>
      </p:pic>
      <p:sp>
        <p:nvSpPr>
          <p:cNvPr id="18" name="Marcador de número de diapositiva 1">
            <a:extLst>
              <a:ext uri="{FF2B5EF4-FFF2-40B4-BE49-F238E27FC236}">
                <a16:creationId xmlns:a16="http://schemas.microsoft.com/office/drawing/2014/main" id="{D20F338F-56F7-3249-A7E6-4A13D97766CC}"/>
              </a:ext>
            </a:extLst>
          </p:cNvPr>
          <p:cNvSpPr txBox="1">
            <a:spLocks/>
          </p:cNvSpPr>
          <p:nvPr userDrawn="1"/>
        </p:nvSpPr>
        <p:spPr>
          <a:xfrm>
            <a:off x="8556928" y="4804569"/>
            <a:ext cx="407507" cy="188298"/>
          </a:xfrm>
          <a:prstGeom prst="rect">
            <a:avLst/>
          </a:prstGeom>
        </p:spPr>
        <p:txBody>
          <a:bodyPr vert="horz" lIns="91440" tIns="45720" rIns="91440" bIns="45720" rtlCol="0" anchor="ctr"/>
          <a:lstStyle>
            <a:defPPr>
              <a:defRPr lang="es-ES_tradnl"/>
            </a:defPPr>
            <a:lvl1pPr marL="0" algn="l" defTabSz="914400" rtl="0" eaLnBrk="1" latinLnBrk="0" hangingPunct="1">
              <a:defRPr sz="1050" kern="1200">
                <a:solidFill>
                  <a:schemeClr val="tx1">
                    <a:tint val="75000"/>
                  </a:schemeClr>
                </a:solidFill>
                <a:latin typeface="Bankia" charset="0"/>
                <a:ea typeface="Bankia" charset="0"/>
                <a:cs typeface="Bank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255E72A-942D-124D-9A97-ACC2EF1A0F41}" type="slidenum">
              <a:rPr lang="es-ES_tradnl" sz="800" b="1" i="0" smtClean="0">
                <a:solidFill>
                  <a:srgbClr val="000000"/>
                </a:solidFill>
                <a:latin typeface="Arial" charset="0"/>
                <a:ea typeface="Arial" charset="0"/>
                <a:cs typeface="Arial" charset="0"/>
              </a:rPr>
              <a:pPr algn="r"/>
              <a:t>‹Nº›</a:t>
            </a:fld>
            <a:endParaRPr lang="es-ES_tradnl" sz="800" b="1" i="0" dirty="0">
              <a:solidFill>
                <a:srgbClr val="000000"/>
              </a:solidFill>
              <a:latin typeface="Arial" charset="0"/>
              <a:ea typeface="Arial" charset="0"/>
              <a:cs typeface="Arial" charset="0"/>
            </a:endParaRPr>
          </a:p>
        </p:txBody>
      </p:sp>
      <p:sp>
        <p:nvSpPr>
          <p:cNvPr id="16" name="Marcador de texto 4">
            <a:extLst>
              <a:ext uri="{FF2B5EF4-FFF2-40B4-BE49-F238E27FC236}">
                <a16:creationId xmlns:a16="http://schemas.microsoft.com/office/drawing/2014/main" id="{0BF9CFFE-7CD4-234A-B37E-D5A6BB15FDF8}"/>
              </a:ext>
            </a:extLst>
          </p:cNvPr>
          <p:cNvSpPr>
            <a:spLocks noGrp="1"/>
          </p:cNvSpPr>
          <p:nvPr>
            <p:ph type="body" sz="quarter" idx="36" hasCustomPrompt="1"/>
          </p:nvPr>
        </p:nvSpPr>
        <p:spPr>
          <a:xfrm>
            <a:off x="525882" y="2768159"/>
            <a:ext cx="1634293"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03  Título largo o corto.</a:t>
            </a:r>
          </a:p>
        </p:txBody>
      </p:sp>
      <p:sp>
        <p:nvSpPr>
          <p:cNvPr id="19" name="Marcador de texto 4">
            <a:extLst>
              <a:ext uri="{FF2B5EF4-FFF2-40B4-BE49-F238E27FC236}">
                <a16:creationId xmlns:a16="http://schemas.microsoft.com/office/drawing/2014/main" id="{F0FC8386-7693-244D-BAD8-E436B10013D2}"/>
              </a:ext>
            </a:extLst>
          </p:cNvPr>
          <p:cNvSpPr>
            <a:spLocks noGrp="1"/>
          </p:cNvSpPr>
          <p:nvPr>
            <p:ph type="body" sz="quarter" idx="33" hasCustomPrompt="1"/>
          </p:nvPr>
        </p:nvSpPr>
        <p:spPr>
          <a:xfrm>
            <a:off x="2424227" y="2146138"/>
            <a:ext cx="269626"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4</a:t>
            </a:r>
          </a:p>
        </p:txBody>
      </p:sp>
      <p:sp>
        <p:nvSpPr>
          <p:cNvPr id="20" name="Marcador de texto 4">
            <a:extLst>
              <a:ext uri="{FF2B5EF4-FFF2-40B4-BE49-F238E27FC236}">
                <a16:creationId xmlns:a16="http://schemas.microsoft.com/office/drawing/2014/main" id="{1748EF96-E31E-614A-AA12-A1650E9E1685}"/>
              </a:ext>
            </a:extLst>
          </p:cNvPr>
          <p:cNvSpPr>
            <a:spLocks noGrp="1"/>
          </p:cNvSpPr>
          <p:nvPr>
            <p:ph type="body" sz="quarter" idx="34" hasCustomPrompt="1"/>
          </p:nvPr>
        </p:nvSpPr>
        <p:spPr>
          <a:xfrm>
            <a:off x="525882" y="2163794"/>
            <a:ext cx="1634292"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01  Título largo o corto.</a:t>
            </a:r>
          </a:p>
        </p:txBody>
      </p:sp>
      <p:sp>
        <p:nvSpPr>
          <p:cNvPr id="21" name="Marcador de texto 4">
            <a:extLst>
              <a:ext uri="{FF2B5EF4-FFF2-40B4-BE49-F238E27FC236}">
                <a16:creationId xmlns:a16="http://schemas.microsoft.com/office/drawing/2014/main" id="{A6567F4D-77A4-2C42-80DA-4056B2674959}"/>
              </a:ext>
            </a:extLst>
          </p:cNvPr>
          <p:cNvSpPr>
            <a:spLocks noGrp="1"/>
          </p:cNvSpPr>
          <p:nvPr>
            <p:ph type="body" sz="quarter" idx="35" hasCustomPrompt="1"/>
          </p:nvPr>
        </p:nvSpPr>
        <p:spPr>
          <a:xfrm>
            <a:off x="525882" y="2459634"/>
            <a:ext cx="1634292" cy="261610"/>
          </a:xfrm>
          <a:prstGeom prst="rect">
            <a:avLst/>
          </a:prstGeom>
        </p:spPr>
        <p:txBody>
          <a:bodyPr wrap="square">
            <a:spAutoFit/>
          </a:bodyPr>
          <a:lstStyle>
            <a:lvl1pPr marL="180000" indent="-396000">
              <a:lnSpc>
                <a:spcPct val="100000"/>
              </a:lnSpc>
              <a:buNone/>
              <a:defRPr lang="es-ES_tradnl" sz="1100" b="0" kern="1200" dirty="0">
                <a:solidFill>
                  <a:schemeClr val="tx1"/>
                </a:solidFill>
                <a:latin typeface="+mn-lt"/>
                <a:ea typeface="+mn-ea"/>
                <a:cs typeface="+mn-cs"/>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02  Título largo o corto.</a:t>
            </a:r>
          </a:p>
        </p:txBody>
      </p:sp>
      <p:sp>
        <p:nvSpPr>
          <p:cNvPr id="22" name="Marcador de texto 4">
            <a:extLst>
              <a:ext uri="{FF2B5EF4-FFF2-40B4-BE49-F238E27FC236}">
                <a16:creationId xmlns:a16="http://schemas.microsoft.com/office/drawing/2014/main" id="{9BB44A8E-271A-ED4F-BD50-4D12CC23649A}"/>
              </a:ext>
            </a:extLst>
          </p:cNvPr>
          <p:cNvSpPr>
            <a:spLocks noGrp="1"/>
          </p:cNvSpPr>
          <p:nvPr>
            <p:ph type="body" sz="quarter" idx="37" hasCustomPrompt="1"/>
          </p:nvPr>
        </p:nvSpPr>
        <p:spPr>
          <a:xfrm>
            <a:off x="525883" y="3083559"/>
            <a:ext cx="1634292"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04  Título largo o corto.</a:t>
            </a:r>
          </a:p>
        </p:txBody>
      </p:sp>
      <p:sp>
        <p:nvSpPr>
          <p:cNvPr id="28" name="Marcador de texto 4">
            <a:extLst>
              <a:ext uri="{FF2B5EF4-FFF2-40B4-BE49-F238E27FC236}">
                <a16:creationId xmlns:a16="http://schemas.microsoft.com/office/drawing/2014/main" id="{A9DF1E03-B1E1-D649-A57F-22018A7173E9}"/>
              </a:ext>
            </a:extLst>
          </p:cNvPr>
          <p:cNvSpPr>
            <a:spLocks noGrp="1"/>
          </p:cNvSpPr>
          <p:nvPr>
            <p:ph type="body" sz="quarter" idx="42" hasCustomPrompt="1"/>
          </p:nvPr>
        </p:nvSpPr>
        <p:spPr>
          <a:xfrm>
            <a:off x="2424227" y="2459088"/>
            <a:ext cx="269626"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7</a:t>
            </a:r>
          </a:p>
        </p:txBody>
      </p:sp>
      <p:sp>
        <p:nvSpPr>
          <p:cNvPr id="29" name="Marcador de texto 4">
            <a:extLst>
              <a:ext uri="{FF2B5EF4-FFF2-40B4-BE49-F238E27FC236}">
                <a16:creationId xmlns:a16="http://schemas.microsoft.com/office/drawing/2014/main" id="{1D036586-205C-254B-B56B-673CE32E89BE}"/>
              </a:ext>
            </a:extLst>
          </p:cNvPr>
          <p:cNvSpPr>
            <a:spLocks noGrp="1"/>
          </p:cNvSpPr>
          <p:nvPr>
            <p:ph type="body" sz="quarter" idx="43" hasCustomPrompt="1"/>
          </p:nvPr>
        </p:nvSpPr>
        <p:spPr>
          <a:xfrm>
            <a:off x="2381748" y="2740962"/>
            <a:ext cx="354584"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14</a:t>
            </a:r>
          </a:p>
        </p:txBody>
      </p:sp>
      <p:sp>
        <p:nvSpPr>
          <p:cNvPr id="30" name="Marcador de texto 4">
            <a:extLst>
              <a:ext uri="{FF2B5EF4-FFF2-40B4-BE49-F238E27FC236}">
                <a16:creationId xmlns:a16="http://schemas.microsoft.com/office/drawing/2014/main" id="{4778D6E2-4574-FB47-A33E-1A35DF5642DF}"/>
              </a:ext>
            </a:extLst>
          </p:cNvPr>
          <p:cNvSpPr>
            <a:spLocks noGrp="1"/>
          </p:cNvSpPr>
          <p:nvPr>
            <p:ph type="body" sz="quarter" idx="44" hasCustomPrompt="1"/>
          </p:nvPr>
        </p:nvSpPr>
        <p:spPr>
          <a:xfrm>
            <a:off x="2381748" y="3051850"/>
            <a:ext cx="354584"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25</a:t>
            </a:r>
          </a:p>
        </p:txBody>
      </p:sp>
      <p:sp>
        <p:nvSpPr>
          <p:cNvPr id="31" name="Marcador de texto 4">
            <a:extLst>
              <a:ext uri="{FF2B5EF4-FFF2-40B4-BE49-F238E27FC236}">
                <a16:creationId xmlns:a16="http://schemas.microsoft.com/office/drawing/2014/main" id="{B5528CDC-D981-A54B-A125-D854F99B11C1}"/>
              </a:ext>
            </a:extLst>
          </p:cNvPr>
          <p:cNvSpPr>
            <a:spLocks noGrp="1"/>
          </p:cNvSpPr>
          <p:nvPr>
            <p:ph type="body" sz="quarter" idx="45" hasCustomPrompt="1"/>
          </p:nvPr>
        </p:nvSpPr>
        <p:spPr>
          <a:xfrm>
            <a:off x="525883" y="3399853"/>
            <a:ext cx="1634292"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05  Título largo o corto.</a:t>
            </a:r>
          </a:p>
        </p:txBody>
      </p:sp>
      <p:sp>
        <p:nvSpPr>
          <p:cNvPr id="32" name="Marcador de texto 4">
            <a:extLst>
              <a:ext uri="{FF2B5EF4-FFF2-40B4-BE49-F238E27FC236}">
                <a16:creationId xmlns:a16="http://schemas.microsoft.com/office/drawing/2014/main" id="{B8C75628-60E6-554C-84C3-A0FD055FDC5D}"/>
              </a:ext>
            </a:extLst>
          </p:cNvPr>
          <p:cNvSpPr>
            <a:spLocks noGrp="1"/>
          </p:cNvSpPr>
          <p:nvPr>
            <p:ph type="body" sz="quarter" idx="46" hasCustomPrompt="1"/>
          </p:nvPr>
        </p:nvSpPr>
        <p:spPr>
          <a:xfrm>
            <a:off x="2381748" y="3368144"/>
            <a:ext cx="354584"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30</a:t>
            </a:r>
          </a:p>
        </p:txBody>
      </p:sp>
      <p:pic>
        <p:nvPicPr>
          <p:cNvPr id="23" name="Imagen 22">
            <a:extLst>
              <a:ext uri="{FF2B5EF4-FFF2-40B4-BE49-F238E27FC236}">
                <a16:creationId xmlns:a16="http://schemas.microsoft.com/office/drawing/2014/main" id="{2BF779AA-9401-D240-A82E-8D7ED8C421A1}"/>
              </a:ext>
            </a:extLst>
          </p:cNvPr>
          <p:cNvPicPr>
            <a:picLocks noChangeAspect="1"/>
          </p:cNvPicPr>
          <p:nvPr userDrawn="1"/>
        </p:nvPicPr>
        <p:blipFill>
          <a:blip r:embed="rId3"/>
          <a:stretch>
            <a:fillRect/>
          </a:stretch>
        </p:blipFill>
        <p:spPr>
          <a:xfrm rot="5400000">
            <a:off x="6863885" y="4666995"/>
            <a:ext cx="45719" cy="102024"/>
          </a:xfrm>
          <a:prstGeom prst="rect">
            <a:avLst/>
          </a:prstGeom>
        </p:spPr>
      </p:pic>
      <p:pic>
        <p:nvPicPr>
          <p:cNvPr id="24" name="Imagen 23">
            <a:extLst>
              <a:ext uri="{FF2B5EF4-FFF2-40B4-BE49-F238E27FC236}">
                <a16:creationId xmlns:a16="http://schemas.microsoft.com/office/drawing/2014/main" id="{F51A7D77-4A3E-D749-BE2A-5905A39709C3}"/>
              </a:ext>
            </a:extLst>
          </p:cNvPr>
          <p:cNvPicPr>
            <a:picLocks noChangeAspect="1"/>
          </p:cNvPicPr>
          <p:nvPr userDrawn="1"/>
        </p:nvPicPr>
        <p:blipFill rotWithShape="1">
          <a:blip r:embed="rId4"/>
          <a:srcRect l="16556" r="56736" b="68153"/>
          <a:stretch/>
        </p:blipFill>
        <p:spPr>
          <a:xfrm>
            <a:off x="8381758" y="4357617"/>
            <a:ext cx="313808" cy="241868"/>
          </a:xfrm>
          <a:prstGeom prst="rect">
            <a:avLst/>
          </a:prstGeom>
        </p:spPr>
      </p:pic>
      <p:pic>
        <p:nvPicPr>
          <p:cNvPr id="25" name="Imagen 24">
            <a:extLst>
              <a:ext uri="{FF2B5EF4-FFF2-40B4-BE49-F238E27FC236}">
                <a16:creationId xmlns:a16="http://schemas.microsoft.com/office/drawing/2014/main" id="{085C42D5-F6C1-E14F-BD6C-7ECE2B726BEC}"/>
              </a:ext>
            </a:extLst>
          </p:cNvPr>
          <p:cNvPicPr>
            <a:picLocks noChangeAspect="1"/>
          </p:cNvPicPr>
          <p:nvPr userDrawn="1"/>
        </p:nvPicPr>
        <p:blipFill>
          <a:blip r:embed="rId3"/>
          <a:stretch>
            <a:fillRect/>
          </a:stretch>
        </p:blipFill>
        <p:spPr>
          <a:xfrm rot="5400000">
            <a:off x="2599976" y="619548"/>
            <a:ext cx="45719" cy="102024"/>
          </a:xfrm>
          <a:prstGeom prst="rect">
            <a:avLst/>
          </a:prstGeom>
        </p:spPr>
      </p:pic>
      <p:pic>
        <p:nvPicPr>
          <p:cNvPr id="26" name="Imagen 25">
            <a:extLst>
              <a:ext uri="{FF2B5EF4-FFF2-40B4-BE49-F238E27FC236}">
                <a16:creationId xmlns:a16="http://schemas.microsoft.com/office/drawing/2014/main" id="{309FE2D3-486E-3242-B3F6-8141C98459C0}"/>
              </a:ext>
            </a:extLst>
          </p:cNvPr>
          <p:cNvPicPr>
            <a:picLocks noChangeAspect="1"/>
          </p:cNvPicPr>
          <p:nvPr userDrawn="1"/>
        </p:nvPicPr>
        <p:blipFill rotWithShape="1">
          <a:blip r:embed="rId4"/>
          <a:srcRect t="65598" r="33499" b="3425"/>
          <a:stretch/>
        </p:blipFill>
        <p:spPr>
          <a:xfrm rot="5400000">
            <a:off x="5808040" y="1128769"/>
            <a:ext cx="781353" cy="235257"/>
          </a:xfrm>
          <a:prstGeom prst="rect">
            <a:avLst/>
          </a:prstGeom>
        </p:spPr>
      </p:pic>
      <p:pic>
        <p:nvPicPr>
          <p:cNvPr id="27" name="Imagen 26">
            <a:extLst>
              <a:ext uri="{FF2B5EF4-FFF2-40B4-BE49-F238E27FC236}">
                <a16:creationId xmlns:a16="http://schemas.microsoft.com/office/drawing/2014/main" id="{10BB8672-34F6-9B45-9BDD-44314119AE03}"/>
              </a:ext>
            </a:extLst>
          </p:cNvPr>
          <p:cNvPicPr>
            <a:picLocks noChangeAspect="1"/>
          </p:cNvPicPr>
          <p:nvPr userDrawn="1"/>
        </p:nvPicPr>
        <p:blipFill rotWithShape="1">
          <a:blip r:embed="rId4"/>
          <a:srcRect r="71719" b="55538"/>
          <a:stretch/>
        </p:blipFill>
        <p:spPr>
          <a:xfrm>
            <a:off x="3120222" y="144844"/>
            <a:ext cx="332289" cy="337673"/>
          </a:xfrm>
          <a:prstGeom prst="rect">
            <a:avLst/>
          </a:prstGeom>
        </p:spPr>
      </p:pic>
      <p:grpSp>
        <p:nvGrpSpPr>
          <p:cNvPr id="33" name="Grupo 32">
            <a:extLst>
              <a:ext uri="{FF2B5EF4-FFF2-40B4-BE49-F238E27FC236}">
                <a16:creationId xmlns:a16="http://schemas.microsoft.com/office/drawing/2014/main" id="{94CB1167-B1CB-524A-AD93-52F97174C3BB}"/>
              </a:ext>
            </a:extLst>
          </p:cNvPr>
          <p:cNvGrpSpPr/>
          <p:nvPr userDrawn="1"/>
        </p:nvGrpSpPr>
        <p:grpSpPr>
          <a:xfrm rot="5400000">
            <a:off x="624372" y="4217196"/>
            <a:ext cx="677835" cy="759477"/>
            <a:chOff x="8417490" y="117457"/>
            <a:chExt cx="677835" cy="759477"/>
          </a:xfrm>
        </p:grpSpPr>
        <p:pic>
          <p:nvPicPr>
            <p:cNvPr id="34" name="Imagen 33">
              <a:extLst>
                <a:ext uri="{FF2B5EF4-FFF2-40B4-BE49-F238E27FC236}">
                  <a16:creationId xmlns:a16="http://schemas.microsoft.com/office/drawing/2014/main" id="{9A49C77C-DB07-6C41-A93D-0C56660E14DE}"/>
                </a:ext>
              </a:extLst>
            </p:cNvPr>
            <p:cNvPicPr>
              <a:picLocks noChangeAspect="1"/>
            </p:cNvPicPr>
            <p:nvPr userDrawn="1"/>
          </p:nvPicPr>
          <p:blipFill rotWithShape="1">
            <a:blip r:embed="rId4"/>
            <a:srcRect l="24018" r="18293"/>
            <a:stretch/>
          </p:blipFill>
          <p:spPr>
            <a:xfrm>
              <a:off x="8417490" y="117457"/>
              <a:ext cx="677835" cy="759476"/>
            </a:xfrm>
            <a:prstGeom prst="rect">
              <a:avLst/>
            </a:prstGeom>
          </p:spPr>
        </p:pic>
        <p:sp>
          <p:nvSpPr>
            <p:cNvPr id="35" name="Rectángulo 34">
              <a:extLst>
                <a:ext uri="{FF2B5EF4-FFF2-40B4-BE49-F238E27FC236}">
                  <a16:creationId xmlns:a16="http://schemas.microsoft.com/office/drawing/2014/main" id="{F2171960-2D57-C845-BC1E-88F777179410}"/>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6" name="Imagen 35">
            <a:extLst>
              <a:ext uri="{FF2B5EF4-FFF2-40B4-BE49-F238E27FC236}">
                <a16:creationId xmlns:a16="http://schemas.microsoft.com/office/drawing/2014/main" id="{D4849E6D-01C1-464D-BE07-82DB64EEF001}"/>
              </a:ext>
            </a:extLst>
          </p:cNvPr>
          <p:cNvPicPr>
            <a:picLocks noChangeAspect="1"/>
          </p:cNvPicPr>
          <p:nvPr userDrawn="1"/>
        </p:nvPicPr>
        <p:blipFill>
          <a:blip r:embed="rId3"/>
          <a:stretch>
            <a:fillRect/>
          </a:stretch>
        </p:blipFill>
        <p:spPr>
          <a:xfrm>
            <a:off x="4082667" y="236564"/>
            <a:ext cx="56772" cy="126691"/>
          </a:xfrm>
          <a:prstGeom prst="rect">
            <a:avLst/>
          </a:prstGeom>
        </p:spPr>
      </p:pic>
      <p:pic>
        <p:nvPicPr>
          <p:cNvPr id="37" name="Imagen 36">
            <a:extLst>
              <a:ext uri="{FF2B5EF4-FFF2-40B4-BE49-F238E27FC236}">
                <a16:creationId xmlns:a16="http://schemas.microsoft.com/office/drawing/2014/main" id="{F89C0FAB-EC3A-1943-A4FA-36ACA5FD2E9A}"/>
              </a:ext>
            </a:extLst>
          </p:cNvPr>
          <p:cNvPicPr>
            <a:picLocks noChangeAspect="1"/>
          </p:cNvPicPr>
          <p:nvPr userDrawn="1"/>
        </p:nvPicPr>
        <p:blipFill>
          <a:blip r:embed="rId3"/>
          <a:stretch>
            <a:fillRect/>
          </a:stretch>
        </p:blipFill>
        <p:spPr>
          <a:xfrm rot="5400000">
            <a:off x="7792139" y="185552"/>
            <a:ext cx="45719" cy="102024"/>
          </a:xfrm>
          <a:prstGeom prst="rect">
            <a:avLst/>
          </a:prstGeom>
        </p:spPr>
      </p:pic>
      <p:grpSp>
        <p:nvGrpSpPr>
          <p:cNvPr id="38" name="Grupo 37">
            <a:extLst>
              <a:ext uri="{FF2B5EF4-FFF2-40B4-BE49-F238E27FC236}">
                <a16:creationId xmlns:a16="http://schemas.microsoft.com/office/drawing/2014/main" id="{2C5C1D11-9411-6744-9A21-AA65354EB6E7}"/>
              </a:ext>
            </a:extLst>
          </p:cNvPr>
          <p:cNvGrpSpPr/>
          <p:nvPr userDrawn="1"/>
        </p:nvGrpSpPr>
        <p:grpSpPr>
          <a:xfrm>
            <a:off x="7246670" y="2781161"/>
            <a:ext cx="1174954" cy="445783"/>
            <a:chOff x="6956532" y="4580260"/>
            <a:chExt cx="1174954" cy="445783"/>
          </a:xfrm>
        </p:grpSpPr>
        <p:pic>
          <p:nvPicPr>
            <p:cNvPr id="39" name="Imagen 38">
              <a:extLst>
                <a:ext uri="{FF2B5EF4-FFF2-40B4-BE49-F238E27FC236}">
                  <a16:creationId xmlns:a16="http://schemas.microsoft.com/office/drawing/2014/main" id="{CF8B7D92-CC69-144F-BF64-5F97AA36EBFF}"/>
                </a:ext>
              </a:extLst>
            </p:cNvPr>
            <p:cNvPicPr>
              <a:picLocks noChangeAspect="1"/>
            </p:cNvPicPr>
            <p:nvPr userDrawn="1"/>
          </p:nvPicPr>
          <p:blipFill rotWithShape="1">
            <a:blip r:embed="rId4"/>
            <a:srcRect t="45627" b="1"/>
            <a:stretch/>
          </p:blipFill>
          <p:spPr>
            <a:xfrm>
              <a:off x="6956532" y="4585722"/>
              <a:ext cx="1174954" cy="412935"/>
            </a:xfrm>
            <a:prstGeom prst="rect">
              <a:avLst/>
            </a:prstGeom>
          </p:spPr>
        </p:pic>
        <p:sp>
          <p:nvSpPr>
            <p:cNvPr id="40" name="Rectángulo 39">
              <a:extLst>
                <a:ext uri="{FF2B5EF4-FFF2-40B4-BE49-F238E27FC236}">
                  <a16:creationId xmlns:a16="http://schemas.microsoft.com/office/drawing/2014/main" id="{EBE1F88A-1EF4-384A-BE73-591021155B14}"/>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ángulo 40">
              <a:extLst>
                <a:ext uri="{FF2B5EF4-FFF2-40B4-BE49-F238E27FC236}">
                  <a16:creationId xmlns:a16="http://schemas.microsoft.com/office/drawing/2014/main" id="{CE1DD7C5-E272-4B44-A48D-F487A400AF0F}"/>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43" name="Imagen 42">
            <a:extLst>
              <a:ext uri="{FF2B5EF4-FFF2-40B4-BE49-F238E27FC236}">
                <a16:creationId xmlns:a16="http://schemas.microsoft.com/office/drawing/2014/main" id="{BE5BA97D-92A4-524E-8876-50D329FF857D}"/>
              </a:ext>
            </a:extLst>
          </p:cNvPr>
          <p:cNvPicPr>
            <a:picLocks noChangeAspect="1"/>
          </p:cNvPicPr>
          <p:nvPr userDrawn="1"/>
        </p:nvPicPr>
        <p:blipFill>
          <a:blip r:embed="rId3"/>
          <a:stretch>
            <a:fillRect/>
          </a:stretch>
        </p:blipFill>
        <p:spPr>
          <a:xfrm rot="5400000">
            <a:off x="1570172" y="4405024"/>
            <a:ext cx="45719" cy="102024"/>
          </a:xfrm>
          <a:prstGeom prst="rect">
            <a:avLst/>
          </a:prstGeom>
        </p:spPr>
      </p:pic>
      <p:pic>
        <p:nvPicPr>
          <p:cNvPr id="44" name="Imagen 43">
            <a:extLst>
              <a:ext uri="{FF2B5EF4-FFF2-40B4-BE49-F238E27FC236}">
                <a16:creationId xmlns:a16="http://schemas.microsoft.com/office/drawing/2014/main" id="{1155DF93-1E00-FE44-B2B0-9E4C764A521C}"/>
              </a:ext>
            </a:extLst>
          </p:cNvPr>
          <p:cNvPicPr>
            <a:picLocks noChangeAspect="1"/>
          </p:cNvPicPr>
          <p:nvPr userDrawn="1"/>
        </p:nvPicPr>
        <p:blipFill>
          <a:blip r:embed="rId3"/>
          <a:stretch>
            <a:fillRect/>
          </a:stretch>
        </p:blipFill>
        <p:spPr>
          <a:xfrm rot="10800000">
            <a:off x="6466544" y="1392185"/>
            <a:ext cx="45719" cy="102024"/>
          </a:xfrm>
          <a:prstGeom prst="rect">
            <a:avLst/>
          </a:prstGeom>
        </p:spPr>
      </p:pic>
      <p:pic>
        <p:nvPicPr>
          <p:cNvPr id="45" name="Imagen 44">
            <a:extLst>
              <a:ext uri="{FF2B5EF4-FFF2-40B4-BE49-F238E27FC236}">
                <a16:creationId xmlns:a16="http://schemas.microsoft.com/office/drawing/2014/main" id="{2859E12C-098D-5349-9750-F4C5A1D56A06}"/>
              </a:ext>
            </a:extLst>
          </p:cNvPr>
          <p:cNvPicPr>
            <a:picLocks noChangeAspect="1"/>
          </p:cNvPicPr>
          <p:nvPr userDrawn="1"/>
        </p:nvPicPr>
        <p:blipFill rotWithShape="1">
          <a:blip r:embed="rId4"/>
          <a:srcRect l="41536" t="45627" b="1"/>
          <a:stretch/>
        </p:blipFill>
        <p:spPr>
          <a:xfrm>
            <a:off x="8195198" y="180964"/>
            <a:ext cx="686928" cy="412935"/>
          </a:xfrm>
          <a:prstGeom prst="rect">
            <a:avLst/>
          </a:prstGeom>
        </p:spPr>
      </p:pic>
      <p:pic>
        <p:nvPicPr>
          <p:cNvPr id="46" name="Imagen 45">
            <a:extLst>
              <a:ext uri="{FF2B5EF4-FFF2-40B4-BE49-F238E27FC236}">
                <a16:creationId xmlns:a16="http://schemas.microsoft.com/office/drawing/2014/main" id="{B1F27E35-D373-934E-9AF0-23815C0E2939}"/>
              </a:ext>
            </a:extLst>
          </p:cNvPr>
          <p:cNvPicPr>
            <a:picLocks noChangeAspect="1"/>
          </p:cNvPicPr>
          <p:nvPr userDrawn="1"/>
        </p:nvPicPr>
        <p:blipFill rotWithShape="1">
          <a:blip r:embed="rId4"/>
          <a:srcRect l="16556" r="56736" b="68153"/>
          <a:stretch/>
        </p:blipFill>
        <p:spPr>
          <a:xfrm>
            <a:off x="7881390" y="646019"/>
            <a:ext cx="313808" cy="241868"/>
          </a:xfrm>
          <a:prstGeom prst="rect">
            <a:avLst/>
          </a:prstGeom>
        </p:spPr>
      </p:pic>
      <p:sp>
        <p:nvSpPr>
          <p:cNvPr id="47" name="Rectángulo 46">
            <a:extLst>
              <a:ext uri="{FF2B5EF4-FFF2-40B4-BE49-F238E27FC236}">
                <a16:creationId xmlns:a16="http://schemas.microsoft.com/office/drawing/2014/main" id="{987739BA-F1A0-9749-A02C-36267C75FB0F}"/>
              </a:ext>
            </a:extLst>
          </p:cNvPr>
          <p:cNvSpPr/>
          <p:nvPr userDrawn="1"/>
        </p:nvSpPr>
        <p:spPr>
          <a:xfrm>
            <a:off x="8580653" y="482517"/>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9" name="Imagen 48">
            <a:extLst>
              <a:ext uri="{FF2B5EF4-FFF2-40B4-BE49-F238E27FC236}">
                <a16:creationId xmlns:a16="http://schemas.microsoft.com/office/drawing/2014/main" id="{1EABF15A-FEE9-6748-A66F-CCDD08954B4B}"/>
              </a:ext>
            </a:extLst>
          </p:cNvPr>
          <p:cNvPicPr>
            <a:picLocks noChangeAspect="1"/>
          </p:cNvPicPr>
          <p:nvPr userDrawn="1"/>
        </p:nvPicPr>
        <p:blipFill rotWithShape="1">
          <a:blip r:embed="rId4"/>
          <a:srcRect l="16556" r="56736" b="68153"/>
          <a:stretch/>
        </p:blipFill>
        <p:spPr>
          <a:xfrm>
            <a:off x="4230087" y="4571469"/>
            <a:ext cx="313808" cy="241868"/>
          </a:xfrm>
          <a:prstGeom prst="rect">
            <a:avLst/>
          </a:prstGeom>
        </p:spPr>
      </p:pic>
      <p:pic>
        <p:nvPicPr>
          <p:cNvPr id="50" name="Imagen 49">
            <a:extLst>
              <a:ext uri="{FF2B5EF4-FFF2-40B4-BE49-F238E27FC236}">
                <a16:creationId xmlns:a16="http://schemas.microsoft.com/office/drawing/2014/main" id="{BA9F342D-00BF-AF47-98CD-4175C0C54614}"/>
              </a:ext>
            </a:extLst>
          </p:cNvPr>
          <p:cNvPicPr>
            <a:picLocks noChangeAspect="1"/>
          </p:cNvPicPr>
          <p:nvPr userDrawn="1"/>
        </p:nvPicPr>
        <p:blipFill rotWithShape="1">
          <a:blip r:embed="rId4"/>
          <a:srcRect l="16556" r="56736" b="68153"/>
          <a:stretch/>
        </p:blipFill>
        <p:spPr>
          <a:xfrm>
            <a:off x="4452164" y="4301859"/>
            <a:ext cx="313808" cy="241868"/>
          </a:xfrm>
          <a:prstGeom prst="rect">
            <a:avLst/>
          </a:prstGeom>
        </p:spPr>
      </p:pic>
      <p:pic>
        <p:nvPicPr>
          <p:cNvPr id="51" name="Imagen 50">
            <a:extLst>
              <a:ext uri="{FF2B5EF4-FFF2-40B4-BE49-F238E27FC236}">
                <a16:creationId xmlns:a16="http://schemas.microsoft.com/office/drawing/2014/main" id="{05058F21-9854-FD46-BD05-3A3110471AF3}"/>
              </a:ext>
            </a:extLst>
          </p:cNvPr>
          <p:cNvPicPr>
            <a:picLocks noChangeAspect="1"/>
          </p:cNvPicPr>
          <p:nvPr userDrawn="1"/>
        </p:nvPicPr>
        <p:blipFill>
          <a:blip r:embed="rId3"/>
          <a:stretch>
            <a:fillRect/>
          </a:stretch>
        </p:blipFill>
        <p:spPr>
          <a:xfrm rot="10800000">
            <a:off x="4372272" y="4051203"/>
            <a:ext cx="45719" cy="102024"/>
          </a:xfrm>
          <a:prstGeom prst="rect">
            <a:avLst/>
          </a:prstGeom>
        </p:spPr>
      </p:pic>
    </p:spTree>
    <p:extLst>
      <p:ext uri="{BB962C8B-B14F-4D97-AF65-F5344CB8AC3E}">
        <p14:creationId xmlns:p14="http://schemas.microsoft.com/office/powerpoint/2010/main" val="2008338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Índice 2 columnas">
    <p:spTree>
      <p:nvGrpSpPr>
        <p:cNvPr id="1" name=""/>
        <p:cNvGrpSpPr/>
        <p:nvPr/>
      </p:nvGrpSpPr>
      <p:grpSpPr>
        <a:xfrm>
          <a:off x="0" y="0"/>
          <a:ext cx="0" cy="0"/>
          <a:chOff x="0" y="0"/>
          <a:chExt cx="0" cy="0"/>
        </a:xfrm>
      </p:grpSpPr>
      <p:sp>
        <p:nvSpPr>
          <p:cNvPr id="84" name="Marcador de texto 4">
            <a:extLst>
              <a:ext uri="{FF2B5EF4-FFF2-40B4-BE49-F238E27FC236}">
                <a16:creationId xmlns:a16="http://schemas.microsoft.com/office/drawing/2014/main" id="{4E46D90D-78FB-1546-9F7B-1B4CB2664AC8}"/>
              </a:ext>
            </a:extLst>
          </p:cNvPr>
          <p:cNvSpPr>
            <a:spLocks noGrp="1"/>
          </p:cNvSpPr>
          <p:nvPr>
            <p:ph type="body" sz="quarter" idx="36" hasCustomPrompt="1"/>
          </p:nvPr>
        </p:nvSpPr>
        <p:spPr>
          <a:xfrm>
            <a:off x="525882" y="2768159"/>
            <a:ext cx="1634293"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03  Título largo o corto.</a:t>
            </a:r>
          </a:p>
        </p:txBody>
      </p:sp>
      <p:sp>
        <p:nvSpPr>
          <p:cNvPr id="42" name="CuadroTexto 3"/>
          <p:cNvSpPr txBox="1"/>
          <p:nvPr userDrawn="1"/>
        </p:nvSpPr>
        <p:spPr bwMode="white">
          <a:xfrm>
            <a:off x="468293" y="1468423"/>
            <a:ext cx="2620634" cy="479042"/>
          </a:xfrm>
          <a:prstGeom prst="rect">
            <a:avLst/>
          </a:prstGeom>
          <a:noFill/>
        </p:spPr>
        <p:txBody>
          <a:bodyPr wrap="square" rtlCol="0">
            <a:spAutoFit/>
          </a:bodyPr>
          <a:lstStyle/>
          <a:p>
            <a:pPr>
              <a:lnSpc>
                <a:spcPts val="2200"/>
              </a:lnSpc>
            </a:pPr>
            <a:r>
              <a:rPr lang="es-ES_tradnl" sz="6000" b="1" dirty="0">
                <a:solidFill>
                  <a:schemeClr val="tx1"/>
                </a:solidFill>
                <a:latin typeface="Arial" charset="0"/>
                <a:ea typeface="Arial" charset="0"/>
                <a:cs typeface="Arial" charset="0"/>
              </a:rPr>
              <a:t>Índice</a:t>
            </a:r>
          </a:p>
        </p:txBody>
      </p:sp>
      <p:sp>
        <p:nvSpPr>
          <p:cNvPr id="74" name="Marcador de texto 4">
            <a:extLst>
              <a:ext uri="{FF2B5EF4-FFF2-40B4-BE49-F238E27FC236}">
                <a16:creationId xmlns:a16="http://schemas.microsoft.com/office/drawing/2014/main" id="{2F15F2E7-1EA1-D947-97E5-308187013160}"/>
              </a:ext>
            </a:extLst>
          </p:cNvPr>
          <p:cNvSpPr>
            <a:spLocks noGrp="1"/>
          </p:cNvSpPr>
          <p:nvPr>
            <p:ph type="body" sz="quarter" idx="33" hasCustomPrompt="1"/>
          </p:nvPr>
        </p:nvSpPr>
        <p:spPr>
          <a:xfrm>
            <a:off x="2424227" y="2146138"/>
            <a:ext cx="269626"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4</a:t>
            </a:r>
          </a:p>
        </p:txBody>
      </p:sp>
      <p:sp>
        <p:nvSpPr>
          <p:cNvPr id="75" name="Marcador de texto 4">
            <a:extLst>
              <a:ext uri="{FF2B5EF4-FFF2-40B4-BE49-F238E27FC236}">
                <a16:creationId xmlns:a16="http://schemas.microsoft.com/office/drawing/2014/main" id="{F0278BFD-8BA2-6F4E-ACF8-20938A43B968}"/>
              </a:ext>
            </a:extLst>
          </p:cNvPr>
          <p:cNvSpPr>
            <a:spLocks noGrp="1"/>
          </p:cNvSpPr>
          <p:nvPr>
            <p:ph type="body" sz="quarter" idx="34" hasCustomPrompt="1"/>
          </p:nvPr>
        </p:nvSpPr>
        <p:spPr>
          <a:xfrm>
            <a:off x="525882" y="2163794"/>
            <a:ext cx="1634292"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01  Título largo o corto.</a:t>
            </a:r>
          </a:p>
        </p:txBody>
      </p:sp>
      <p:sp>
        <p:nvSpPr>
          <p:cNvPr id="83" name="Marcador de texto 4">
            <a:extLst>
              <a:ext uri="{FF2B5EF4-FFF2-40B4-BE49-F238E27FC236}">
                <a16:creationId xmlns:a16="http://schemas.microsoft.com/office/drawing/2014/main" id="{800B4AAA-C9C8-284F-86A2-90D61BABC198}"/>
              </a:ext>
            </a:extLst>
          </p:cNvPr>
          <p:cNvSpPr>
            <a:spLocks noGrp="1"/>
          </p:cNvSpPr>
          <p:nvPr>
            <p:ph type="body" sz="quarter" idx="35" hasCustomPrompt="1"/>
          </p:nvPr>
        </p:nvSpPr>
        <p:spPr>
          <a:xfrm>
            <a:off x="525882" y="2459634"/>
            <a:ext cx="1634292" cy="261610"/>
          </a:xfrm>
          <a:prstGeom prst="rect">
            <a:avLst/>
          </a:prstGeom>
        </p:spPr>
        <p:txBody>
          <a:bodyPr wrap="square">
            <a:spAutoFit/>
          </a:bodyPr>
          <a:lstStyle>
            <a:lvl1pPr marL="180000" indent="-396000">
              <a:lnSpc>
                <a:spcPct val="100000"/>
              </a:lnSpc>
              <a:buNone/>
              <a:defRPr lang="es-ES_tradnl" sz="1100" b="0" kern="1200" dirty="0">
                <a:solidFill>
                  <a:schemeClr val="tx1"/>
                </a:solidFill>
                <a:latin typeface="+mn-lt"/>
                <a:ea typeface="+mn-ea"/>
                <a:cs typeface="+mn-cs"/>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02  Título largo o corto.</a:t>
            </a:r>
          </a:p>
        </p:txBody>
      </p:sp>
      <p:sp>
        <p:nvSpPr>
          <p:cNvPr id="85" name="Marcador de texto 4">
            <a:extLst>
              <a:ext uri="{FF2B5EF4-FFF2-40B4-BE49-F238E27FC236}">
                <a16:creationId xmlns:a16="http://schemas.microsoft.com/office/drawing/2014/main" id="{7E7C7199-1E37-344F-8863-2E63714CE1D4}"/>
              </a:ext>
            </a:extLst>
          </p:cNvPr>
          <p:cNvSpPr>
            <a:spLocks noGrp="1"/>
          </p:cNvSpPr>
          <p:nvPr>
            <p:ph type="body" sz="quarter" idx="37" hasCustomPrompt="1"/>
          </p:nvPr>
        </p:nvSpPr>
        <p:spPr>
          <a:xfrm>
            <a:off x="525883" y="3083559"/>
            <a:ext cx="1634292"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04  Título largo o corto.</a:t>
            </a:r>
          </a:p>
        </p:txBody>
      </p:sp>
      <p:sp>
        <p:nvSpPr>
          <p:cNvPr id="23" name="Marcador de texto 4">
            <a:extLst>
              <a:ext uri="{FF2B5EF4-FFF2-40B4-BE49-F238E27FC236}">
                <a16:creationId xmlns:a16="http://schemas.microsoft.com/office/drawing/2014/main" id="{AACEA81E-023E-124A-88A1-DB8B5945F450}"/>
              </a:ext>
            </a:extLst>
          </p:cNvPr>
          <p:cNvSpPr>
            <a:spLocks noGrp="1"/>
          </p:cNvSpPr>
          <p:nvPr>
            <p:ph type="body" sz="quarter" idx="42" hasCustomPrompt="1"/>
          </p:nvPr>
        </p:nvSpPr>
        <p:spPr>
          <a:xfrm>
            <a:off x="2424227" y="2459088"/>
            <a:ext cx="269626"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7</a:t>
            </a:r>
          </a:p>
        </p:txBody>
      </p:sp>
      <p:sp>
        <p:nvSpPr>
          <p:cNvPr id="24" name="Marcador de texto 4">
            <a:extLst>
              <a:ext uri="{FF2B5EF4-FFF2-40B4-BE49-F238E27FC236}">
                <a16:creationId xmlns:a16="http://schemas.microsoft.com/office/drawing/2014/main" id="{2ED62F27-090A-2E4A-8CAC-FAAD2C521847}"/>
              </a:ext>
            </a:extLst>
          </p:cNvPr>
          <p:cNvSpPr>
            <a:spLocks noGrp="1"/>
          </p:cNvSpPr>
          <p:nvPr>
            <p:ph type="body" sz="quarter" idx="43" hasCustomPrompt="1"/>
          </p:nvPr>
        </p:nvSpPr>
        <p:spPr>
          <a:xfrm>
            <a:off x="2381748" y="2740962"/>
            <a:ext cx="354584"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14</a:t>
            </a:r>
          </a:p>
        </p:txBody>
      </p:sp>
      <p:sp>
        <p:nvSpPr>
          <p:cNvPr id="25" name="Marcador de texto 4">
            <a:extLst>
              <a:ext uri="{FF2B5EF4-FFF2-40B4-BE49-F238E27FC236}">
                <a16:creationId xmlns:a16="http://schemas.microsoft.com/office/drawing/2014/main" id="{EA02C6DA-74EA-424D-9F3D-30FEF20E2069}"/>
              </a:ext>
            </a:extLst>
          </p:cNvPr>
          <p:cNvSpPr>
            <a:spLocks noGrp="1"/>
          </p:cNvSpPr>
          <p:nvPr>
            <p:ph type="body" sz="quarter" idx="44" hasCustomPrompt="1"/>
          </p:nvPr>
        </p:nvSpPr>
        <p:spPr>
          <a:xfrm>
            <a:off x="2381748" y="3051850"/>
            <a:ext cx="354584"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25</a:t>
            </a:r>
          </a:p>
        </p:txBody>
      </p:sp>
      <p:sp>
        <p:nvSpPr>
          <p:cNvPr id="26" name="Marcador de texto 4">
            <a:extLst>
              <a:ext uri="{FF2B5EF4-FFF2-40B4-BE49-F238E27FC236}">
                <a16:creationId xmlns:a16="http://schemas.microsoft.com/office/drawing/2014/main" id="{A2359C70-B0CA-F74C-B3B0-5D45EA28569A}"/>
              </a:ext>
            </a:extLst>
          </p:cNvPr>
          <p:cNvSpPr>
            <a:spLocks noGrp="1"/>
          </p:cNvSpPr>
          <p:nvPr>
            <p:ph type="body" sz="quarter" idx="45" hasCustomPrompt="1"/>
          </p:nvPr>
        </p:nvSpPr>
        <p:spPr>
          <a:xfrm>
            <a:off x="525883" y="3399853"/>
            <a:ext cx="1634292"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05  Título largo o corto.</a:t>
            </a:r>
          </a:p>
        </p:txBody>
      </p:sp>
      <p:sp>
        <p:nvSpPr>
          <p:cNvPr id="27" name="Marcador de texto 4">
            <a:extLst>
              <a:ext uri="{FF2B5EF4-FFF2-40B4-BE49-F238E27FC236}">
                <a16:creationId xmlns:a16="http://schemas.microsoft.com/office/drawing/2014/main" id="{B0B7C776-FB7B-694B-825B-BB172F16DA68}"/>
              </a:ext>
            </a:extLst>
          </p:cNvPr>
          <p:cNvSpPr>
            <a:spLocks noGrp="1"/>
          </p:cNvSpPr>
          <p:nvPr>
            <p:ph type="body" sz="quarter" idx="46" hasCustomPrompt="1"/>
          </p:nvPr>
        </p:nvSpPr>
        <p:spPr>
          <a:xfrm>
            <a:off x="2381748" y="3368144"/>
            <a:ext cx="354584" cy="300531"/>
          </a:xfrm>
          <a:prstGeom prst="rect">
            <a:avLst/>
          </a:prstGeom>
        </p:spPr>
        <p:txBody>
          <a:bodyPr wrap="none">
            <a:spAutoFit/>
          </a:bodyPr>
          <a:lstStyle>
            <a:lvl1pPr marL="0" indent="0" algn="ctr">
              <a:lnSpc>
                <a:spcPts val="1800"/>
              </a:lnSpc>
              <a:buNone/>
              <a:defRPr sz="12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30</a:t>
            </a:r>
          </a:p>
        </p:txBody>
      </p:sp>
      <p:pic>
        <p:nvPicPr>
          <p:cNvPr id="17" name="Imagen 16">
            <a:extLst>
              <a:ext uri="{FF2B5EF4-FFF2-40B4-BE49-F238E27FC236}">
                <a16:creationId xmlns:a16="http://schemas.microsoft.com/office/drawing/2014/main" id="{AF859A03-44CE-F243-81B9-BC4F148EF21D}"/>
              </a:ext>
            </a:extLst>
          </p:cNvPr>
          <p:cNvPicPr>
            <a:picLocks noChangeAspect="1"/>
          </p:cNvPicPr>
          <p:nvPr userDrawn="1"/>
        </p:nvPicPr>
        <p:blipFill>
          <a:blip r:embed="rId2"/>
          <a:stretch>
            <a:fillRect/>
          </a:stretch>
        </p:blipFill>
        <p:spPr>
          <a:xfrm>
            <a:off x="361825" y="236565"/>
            <a:ext cx="856474" cy="361825"/>
          </a:xfrm>
          <a:prstGeom prst="rect">
            <a:avLst/>
          </a:prstGeom>
        </p:spPr>
      </p:pic>
      <p:sp>
        <p:nvSpPr>
          <p:cNvPr id="18" name="Marcador de número de diapositiva 1">
            <a:extLst>
              <a:ext uri="{FF2B5EF4-FFF2-40B4-BE49-F238E27FC236}">
                <a16:creationId xmlns:a16="http://schemas.microsoft.com/office/drawing/2014/main" id="{D20F338F-56F7-3249-A7E6-4A13D97766CC}"/>
              </a:ext>
            </a:extLst>
          </p:cNvPr>
          <p:cNvSpPr txBox="1">
            <a:spLocks/>
          </p:cNvSpPr>
          <p:nvPr userDrawn="1"/>
        </p:nvSpPr>
        <p:spPr>
          <a:xfrm>
            <a:off x="8556928" y="4804569"/>
            <a:ext cx="407507" cy="188298"/>
          </a:xfrm>
          <a:prstGeom prst="rect">
            <a:avLst/>
          </a:prstGeom>
        </p:spPr>
        <p:txBody>
          <a:bodyPr vert="horz" lIns="91440" tIns="45720" rIns="91440" bIns="45720" rtlCol="0" anchor="ctr"/>
          <a:lstStyle>
            <a:defPPr>
              <a:defRPr lang="es-ES_tradnl"/>
            </a:defPPr>
            <a:lvl1pPr marL="0" algn="l" defTabSz="914400" rtl="0" eaLnBrk="1" latinLnBrk="0" hangingPunct="1">
              <a:defRPr sz="1050" kern="1200">
                <a:solidFill>
                  <a:schemeClr val="tx1">
                    <a:tint val="75000"/>
                  </a:schemeClr>
                </a:solidFill>
                <a:latin typeface="Bankia" charset="0"/>
                <a:ea typeface="Bankia" charset="0"/>
                <a:cs typeface="Bank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255E72A-942D-124D-9A97-ACC2EF1A0F41}" type="slidenum">
              <a:rPr lang="es-ES_tradnl" sz="800" b="1" i="0" smtClean="0">
                <a:solidFill>
                  <a:srgbClr val="000000"/>
                </a:solidFill>
                <a:latin typeface="Arial" charset="0"/>
                <a:ea typeface="Arial" charset="0"/>
                <a:cs typeface="Arial" charset="0"/>
              </a:rPr>
              <a:pPr algn="r"/>
              <a:t>‹Nº›</a:t>
            </a:fld>
            <a:endParaRPr lang="es-ES_tradnl" sz="800" b="1" i="0" dirty="0">
              <a:solidFill>
                <a:srgbClr val="000000"/>
              </a:solidFill>
              <a:latin typeface="Arial" charset="0"/>
              <a:ea typeface="Arial" charset="0"/>
              <a:cs typeface="Arial" charset="0"/>
            </a:endParaRPr>
          </a:p>
        </p:txBody>
      </p:sp>
      <p:pic>
        <p:nvPicPr>
          <p:cNvPr id="19" name="Imagen 18">
            <a:extLst>
              <a:ext uri="{FF2B5EF4-FFF2-40B4-BE49-F238E27FC236}">
                <a16:creationId xmlns:a16="http://schemas.microsoft.com/office/drawing/2014/main" id="{EEA330B0-E68D-774B-B2BA-7DE5CCB4BA48}"/>
              </a:ext>
            </a:extLst>
          </p:cNvPr>
          <p:cNvPicPr>
            <a:picLocks noChangeAspect="1"/>
          </p:cNvPicPr>
          <p:nvPr userDrawn="1"/>
        </p:nvPicPr>
        <p:blipFill>
          <a:blip r:embed="rId3"/>
          <a:stretch>
            <a:fillRect/>
          </a:stretch>
        </p:blipFill>
        <p:spPr>
          <a:xfrm rot="5400000">
            <a:off x="6863885" y="4666995"/>
            <a:ext cx="45719" cy="102024"/>
          </a:xfrm>
          <a:prstGeom prst="rect">
            <a:avLst/>
          </a:prstGeom>
        </p:spPr>
      </p:pic>
      <p:pic>
        <p:nvPicPr>
          <p:cNvPr id="20" name="Imagen 19">
            <a:extLst>
              <a:ext uri="{FF2B5EF4-FFF2-40B4-BE49-F238E27FC236}">
                <a16:creationId xmlns:a16="http://schemas.microsoft.com/office/drawing/2014/main" id="{F828BBB4-0DE1-1248-A521-51AA3238679F}"/>
              </a:ext>
            </a:extLst>
          </p:cNvPr>
          <p:cNvPicPr>
            <a:picLocks noChangeAspect="1"/>
          </p:cNvPicPr>
          <p:nvPr userDrawn="1"/>
        </p:nvPicPr>
        <p:blipFill rotWithShape="1">
          <a:blip r:embed="rId4"/>
          <a:srcRect l="16556" r="56736" b="68153"/>
          <a:stretch/>
        </p:blipFill>
        <p:spPr>
          <a:xfrm>
            <a:off x="6162647" y="4528439"/>
            <a:ext cx="313808" cy="241868"/>
          </a:xfrm>
          <a:prstGeom prst="rect">
            <a:avLst/>
          </a:prstGeom>
        </p:spPr>
      </p:pic>
      <p:pic>
        <p:nvPicPr>
          <p:cNvPr id="21" name="Imagen 20">
            <a:extLst>
              <a:ext uri="{FF2B5EF4-FFF2-40B4-BE49-F238E27FC236}">
                <a16:creationId xmlns:a16="http://schemas.microsoft.com/office/drawing/2014/main" id="{6CA8E2BE-72DF-CF4E-BA0D-BDCAC3749E83}"/>
              </a:ext>
            </a:extLst>
          </p:cNvPr>
          <p:cNvPicPr>
            <a:picLocks noChangeAspect="1"/>
          </p:cNvPicPr>
          <p:nvPr userDrawn="1"/>
        </p:nvPicPr>
        <p:blipFill>
          <a:blip r:embed="rId3"/>
          <a:stretch>
            <a:fillRect/>
          </a:stretch>
        </p:blipFill>
        <p:spPr>
          <a:xfrm rot="5400000">
            <a:off x="2599976" y="619548"/>
            <a:ext cx="45719" cy="102024"/>
          </a:xfrm>
          <a:prstGeom prst="rect">
            <a:avLst/>
          </a:prstGeom>
        </p:spPr>
      </p:pic>
      <p:pic>
        <p:nvPicPr>
          <p:cNvPr id="22" name="Imagen 21">
            <a:extLst>
              <a:ext uri="{FF2B5EF4-FFF2-40B4-BE49-F238E27FC236}">
                <a16:creationId xmlns:a16="http://schemas.microsoft.com/office/drawing/2014/main" id="{0083ED5E-9775-9946-ADB4-683042D8D5BC}"/>
              </a:ext>
            </a:extLst>
          </p:cNvPr>
          <p:cNvPicPr>
            <a:picLocks noChangeAspect="1"/>
          </p:cNvPicPr>
          <p:nvPr userDrawn="1"/>
        </p:nvPicPr>
        <p:blipFill rotWithShape="1">
          <a:blip r:embed="rId4"/>
          <a:srcRect t="65598"/>
          <a:stretch/>
        </p:blipFill>
        <p:spPr>
          <a:xfrm>
            <a:off x="5483992" y="164222"/>
            <a:ext cx="1174954" cy="261271"/>
          </a:xfrm>
          <a:prstGeom prst="rect">
            <a:avLst/>
          </a:prstGeom>
        </p:spPr>
      </p:pic>
      <p:pic>
        <p:nvPicPr>
          <p:cNvPr id="28" name="Imagen 27">
            <a:extLst>
              <a:ext uri="{FF2B5EF4-FFF2-40B4-BE49-F238E27FC236}">
                <a16:creationId xmlns:a16="http://schemas.microsoft.com/office/drawing/2014/main" id="{036AA6BC-1563-5642-AE86-1EC7CE18400F}"/>
              </a:ext>
            </a:extLst>
          </p:cNvPr>
          <p:cNvPicPr>
            <a:picLocks noChangeAspect="1"/>
          </p:cNvPicPr>
          <p:nvPr userDrawn="1"/>
        </p:nvPicPr>
        <p:blipFill rotWithShape="1">
          <a:blip r:embed="rId4"/>
          <a:srcRect r="71719" b="55538"/>
          <a:stretch/>
        </p:blipFill>
        <p:spPr>
          <a:xfrm>
            <a:off x="3120222" y="144844"/>
            <a:ext cx="332289" cy="337673"/>
          </a:xfrm>
          <a:prstGeom prst="rect">
            <a:avLst/>
          </a:prstGeom>
        </p:spPr>
      </p:pic>
      <p:grpSp>
        <p:nvGrpSpPr>
          <p:cNvPr id="29" name="Grupo 28">
            <a:extLst>
              <a:ext uri="{FF2B5EF4-FFF2-40B4-BE49-F238E27FC236}">
                <a16:creationId xmlns:a16="http://schemas.microsoft.com/office/drawing/2014/main" id="{D77F27C1-156D-E847-B057-3F7064C11EAE}"/>
              </a:ext>
            </a:extLst>
          </p:cNvPr>
          <p:cNvGrpSpPr/>
          <p:nvPr userDrawn="1"/>
        </p:nvGrpSpPr>
        <p:grpSpPr>
          <a:xfrm>
            <a:off x="8417490" y="117457"/>
            <a:ext cx="677835" cy="759477"/>
            <a:chOff x="8417490" y="117457"/>
            <a:chExt cx="677835" cy="759477"/>
          </a:xfrm>
        </p:grpSpPr>
        <p:pic>
          <p:nvPicPr>
            <p:cNvPr id="30" name="Imagen 29">
              <a:extLst>
                <a:ext uri="{FF2B5EF4-FFF2-40B4-BE49-F238E27FC236}">
                  <a16:creationId xmlns:a16="http://schemas.microsoft.com/office/drawing/2014/main" id="{BFD4CE83-38E2-DE4A-B8E2-0C09C7FBCFC1}"/>
                </a:ext>
              </a:extLst>
            </p:cNvPr>
            <p:cNvPicPr>
              <a:picLocks noChangeAspect="1"/>
            </p:cNvPicPr>
            <p:nvPr userDrawn="1"/>
          </p:nvPicPr>
          <p:blipFill rotWithShape="1">
            <a:blip r:embed="rId4"/>
            <a:srcRect l="24018" r="18293" b="30183"/>
            <a:stretch/>
          </p:blipFill>
          <p:spPr>
            <a:xfrm>
              <a:off x="8417490" y="117457"/>
              <a:ext cx="677835" cy="530243"/>
            </a:xfrm>
            <a:prstGeom prst="rect">
              <a:avLst/>
            </a:prstGeom>
          </p:spPr>
        </p:pic>
        <p:sp>
          <p:nvSpPr>
            <p:cNvPr id="31" name="Rectángulo 30">
              <a:extLst>
                <a:ext uri="{FF2B5EF4-FFF2-40B4-BE49-F238E27FC236}">
                  <a16:creationId xmlns:a16="http://schemas.microsoft.com/office/drawing/2014/main" id="{26C39B63-16CB-2142-AD7A-3BB2131BBCEE}"/>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2" name="Imagen 31">
            <a:extLst>
              <a:ext uri="{FF2B5EF4-FFF2-40B4-BE49-F238E27FC236}">
                <a16:creationId xmlns:a16="http://schemas.microsoft.com/office/drawing/2014/main" id="{33567CF6-B0B9-C247-8FA0-400E05C95D82}"/>
              </a:ext>
            </a:extLst>
          </p:cNvPr>
          <p:cNvPicPr>
            <a:picLocks noChangeAspect="1"/>
          </p:cNvPicPr>
          <p:nvPr userDrawn="1"/>
        </p:nvPicPr>
        <p:blipFill>
          <a:blip r:embed="rId3"/>
          <a:stretch>
            <a:fillRect/>
          </a:stretch>
        </p:blipFill>
        <p:spPr>
          <a:xfrm>
            <a:off x="4082667" y="236564"/>
            <a:ext cx="56772" cy="126691"/>
          </a:xfrm>
          <a:prstGeom prst="rect">
            <a:avLst/>
          </a:prstGeom>
        </p:spPr>
      </p:pic>
      <p:pic>
        <p:nvPicPr>
          <p:cNvPr id="33" name="Imagen 32">
            <a:extLst>
              <a:ext uri="{FF2B5EF4-FFF2-40B4-BE49-F238E27FC236}">
                <a16:creationId xmlns:a16="http://schemas.microsoft.com/office/drawing/2014/main" id="{7792BCE5-D509-544B-9EF5-83DF782F4FA6}"/>
              </a:ext>
            </a:extLst>
          </p:cNvPr>
          <p:cNvPicPr>
            <a:picLocks noChangeAspect="1"/>
          </p:cNvPicPr>
          <p:nvPr userDrawn="1"/>
        </p:nvPicPr>
        <p:blipFill>
          <a:blip r:embed="rId3"/>
          <a:stretch>
            <a:fillRect/>
          </a:stretch>
        </p:blipFill>
        <p:spPr>
          <a:xfrm rot="5400000">
            <a:off x="7792139" y="185552"/>
            <a:ext cx="45719" cy="102024"/>
          </a:xfrm>
          <a:prstGeom prst="rect">
            <a:avLst/>
          </a:prstGeom>
        </p:spPr>
      </p:pic>
      <p:grpSp>
        <p:nvGrpSpPr>
          <p:cNvPr id="34" name="Grupo 33">
            <a:extLst>
              <a:ext uri="{FF2B5EF4-FFF2-40B4-BE49-F238E27FC236}">
                <a16:creationId xmlns:a16="http://schemas.microsoft.com/office/drawing/2014/main" id="{4CA449A6-86AF-774E-A9BF-101F395928DB}"/>
              </a:ext>
            </a:extLst>
          </p:cNvPr>
          <p:cNvGrpSpPr/>
          <p:nvPr userDrawn="1"/>
        </p:nvGrpSpPr>
        <p:grpSpPr>
          <a:xfrm>
            <a:off x="7814998" y="4552874"/>
            <a:ext cx="1174954" cy="445783"/>
            <a:chOff x="6956532" y="4580260"/>
            <a:chExt cx="1174954" cy="445783"/>
          </a:xfrm>
        </p:grpSpPr>
        <p:pic>
          <p:nvPicPr>
            <p:cNvPr id="35" name="Imagen 34">
              <a:extLst>
                <a:ext uri="{FF2B5EF4-FFF2-40B4-BE49-F238E27FC236}">
                  <a16:creationId xmlns:a16="http://schemas.microsoft.com/office/drawing/2014/main" id="{30C63CE2-CDF4-6942-BFD4-EA17C273DE1F}"/>
                </a:ext>
              </a:extLst>
            </p:cNvPr>
            <p:cNvPicPr>
              <a:picLocks noChangeAspect="1"/>
            </p:cNvPicPr>
            <p:nvPr userDrawn="1"/>
          </p:nvPicPr>
          <p:blipFill rotWithShape="1">
            <a:blip r:embed="rId4"/>
            <a:srcRect t="45627" b="1"/>
            <a:stretch/>
          </p:blipFill>
          <p:spPr>
            <a:xfrm>
              <a:off x="6956532" y="4585722"/>
              <a:ext cx="1174954" cy="412935"/>
            </a:xfrm>
            <a:prstGeom prst="rect">
              <a:avLst/>
            </a:prstGeom>
          </p:spPr>
        </p:pic>
        <p:sp>
          <p:nvSpPr>
            <p:cNvPr id="36" name="Rectángulo 35">
              <a:extLst>
                <a:ext uri="{FF2B5EF4-FFF2-40B4-BE49-F238E27FC236}">
                  <a16:creationId xmlns:a16="http://schemas.microsoft.com/office/drawing/2014/main" id="{8F19C965-D525-F149-96F1-5218D90DEC73}"/>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Rectángulo 36">
              <a:extLst>
                <a:ext uri="{FF2B5EF4-FFF2-40B4-BE49-F238E27FC236}">
                  <a16:creationId xmlns:a16="http://schemas.microsoft.com/office/drawing/2014/main" id="{EED78790-B12E-054E-8B7F-B2C99212C07A}"/>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8" name="Imagen 37">
            <a:extLst>
              <a:ext uri="{FF2B5EF4-FFF2-40B4-BE49-F238E27FC236}">
                <a16:creationId xmlns:a16="http://schemas.microsoft.com/office/drawing/2014/main" id="{BC82CDC4-4EF1-3F44-925F-3CB4A9631E59}"/>
              </a:ext>
            </a:extLst>
          </p:cNvPr>
          <p:cNvPicPr>
            <a:picLocks noChangeAspect="1"/>
          </p:cNvPicPr>
          <p:nvPr userDrawn="1"/>
        </p:nvPicPr>
        <p:blipFill>
          <a:blip r:embed="rId3"/>
          <a:stretch>
            <a:fillRect/>
          </a:stretch>
        </p:blipFill>
        <p:spPr>
          <a:xfrm rot="5400000">
            <a:off x="1375087" y="4575502"/>
            <a:ext cx="45719" cy="102024"/>
          </a:xfrm>
          <a:prstGeom prst="rect">
            <a:avLst/>
          </a:prstGeom>
        </p:spPr>
      </p:pic>
      <p:pic>
        <p:nvPicPr>
          <p:cNvPr id="39" name="Imagen 38">
            <a:extLst>
              <a:ext uri="{FF2B5EF4-FFF2-40B4-BE49-F238E27FC236}">
                <a16:creationId xmlns:a16="http://schemas.microsoft.com/office/drawing/2014/main" id="{736E9D0C-8BE4-1D4E-ABAB-D944B4F72B04}"/>
              </a:ext>
            </a:extLst>
          </p:cNvPr>
          <p:cNvPicPr>
            <a:picLocks noChangeAspect="1"/>
          </p:cNvPicPr>
          <p:nvPr userDrawn="1"/>
        </p:nvPicPr>
        <p:blipFill rotWithShape="1">
          <a:blip r:embed="rId4"/>
          <a:srcRect l="41536" t="45627" b="1"/>
          <a:stretch/>
        </p:blipFill>
        <p:spPr>
          <a:xfrm>
            <a:off x="468293" y="4285944"/>
            <a:ext cx="686928" cy="412935"/>
          </a:xfrm>
          <a:prstGeom prst="rect">
            <a:avLst/>
          </a:prstGeom>
        </p:spPr>
      </p:pic>
      <p:pic>
        <p:nvPicPr>
          <p:cNvPr id="40" name="Imagen 39">
            <a:extLst>
              <a:ext uri="{FF2B5EF4-FFF2-40B4-BE49-F238E27FC236}">
                <a16:creationId xmlns:a16="http://schemas.microsoft.com/office/drawing/2014/main" id="{9673B6B2-BB27-244C-BC57-1F5FD727EF52}"/>
              </a:ext>
            </a:extLst>
          </p:cNvPr>
          <p:cNvPicPr>
            <a:picLocks noChangeAspect="1"/>
          </p:cNvPicPr>
          <p:nvPr userDrawn="1"/>
        </p:nvPicPr>
        <p:blipFill rotWithShape="1">
          <a:blip r:embed="rId4"/>
          <a:srcRect l="16556" r="56736" b="68153"/>
          <a:stretch/>
        </p:blipFill>
        <p:spPr>
          <a:xfrm>
            <a:off x="154485" y="4750999"/>
            <a:ext cx="313808" cy="241868"/>
          </a:xfrm>
          <a:prstGeom prst="rect">
            <a:avLst/>
          </a:prstGeom>
        </p:spPr>
      </p:pic>
      <p:sp>
        <p:nvSpPr>
          <p:cNvPr id="41" name="Rectángulo 40">
            <a:extLst>
              <a:ext uri="{FF2B5EF4-FFF2-40B4-BE49-F238E27FC236}">
                <a16:creationId xmlns:a16="http://schemas.microsoft.com/office/drawing/2014/main" id="{ABA16CCC-5F85-4848-B426-C6C316D4D844}"/>
              </a:ext>
            </a:extLst>
          </p:cNvPr>
          <p:cNvSpPr/>
          <p:nvPr userDrawn="1"/>
        </p:nvSpPr>
        <p:spPr>
          <a:xfrm>
            <a:off x="853748" y="4587497"/>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3" name="Imagen 42">
            <a:extLst>
              <a:ext uri="{FF2B5EF4-FFF2-40B4-BE49-F238E27FC236}">
                <a16:creationId xmlns:a16="http://schemas.microsoft.com/office/drawing/2014/main" id="{80F11B7C-43F3-D342-BB02-3F89FA49B19F}"/>
              </a:ext>
            </a:extLst>
          </p:cNvPr>
          <p:cNvPicPr>
            <a:picLocks noChangeAspect="1"/>
          </p:cNvPicPr>
          <p:nvPr userDrawn="1"/>
        </p:nvPicPr>
        <p:blipFill rotWithShape="1">
          <a:blip r:embed="rId4"/>
          <a:srcRect r="71719" b="55538"/>
          <a:stretch/>
        </p:blipFill>
        <p:spPr>
          <a:xfrm>
            <a:off x="6237030" y="2205303"/>
            <a:ext cx="332289" cy="337673"/>
          </a:xfrm>
          <a:prstGeom prst="rect">
            <a:avLst/>
          </a:prstGeom>
        </p:spPr>
      </p:pic>
      <p:pic>
        <p:nvPicPr>
          <p:cNvPr id="44" name="Imagen 43">
            <a:extLst>
              <a:ext uri="{FF2B5EF4-FFF2-40B4-BE49-F238E27FC236}">
                <a16:creationId xmlns:a16="http://schemas.microsoft.com/office/drawing/2014/main" id="{521AFB69-346D-A44A-AFA8-22A521FACCC9}"/>
              </a:ext>
            </a:extLst>
          </p:cNvPr>
          <p:cNvPicPr>
            <a:picLocks noChangeAspect="1"/>
          </p:cNvPicPr>
          <p:nvPr userDrawn="1"/>
        </p:nvPicPr>
        <p:blipFill>
          <a:blip r:embed="rId3"/>
          <a:stretch>
            <a:fillRect/>
          </a:stretch>
        </p:blipFill>
        <p:spPr>
          <a:xfrm>
            <a:off x="7120626" y="2411075"/>
            <a:ext cx="56772" cy="126691"/>
          </a:xfrm>
          <a:prstGeom prst="rect">
            <a:avLst/>
          </a:prstGeom>
        </p:spPr>
      </p:pic>
      <p:pic>
        <p:nvPicPr>
          <p:cNvPr id="45" name="Imagen 44">
            <a:extLst>
              <a:ext uri="{FF2B5EF4-FFF2-40B4-BE49-F238E27FC236}">
                <a16:creationId xmlns:a16="http://schemas.microsoft.com/office/drawing/2014/main" id="{CC642920-35F5-264B-9384-8898DB323946}"/>
              </a:ext>
            </a:extLst>
          </p:cNvPr>
          <p:cNvPicPr>
            <a:picLocks noChangeAspect="1"/>
          </p:cNvPicPr>
          <p:nvPr userDrawn="1"/>
        </p:nvPicPr>
        <p:blipFill rotWithShape="1">
          <a:blip r:embed="rId4"/>
          <a:srcRect l="16556" r="56736" b="68153"/>
          <a:stretch/>
        </p:blipFill>
        <p:spPr>
          <a:xfrm>
            <a:off x="5848839" y="2600310"/>
            <a:ext cx="313808" cy="241868"/>
          </a:xfrm>
          <a:prstGeom prst="rect">
            <a:avLst/>
          </a:prstGeom>
        </p:spPr>
      </p:pic>
      <p:sp>
        <p:nvSpPr>
          <p:cNvPr id="47" name="Rectángulo 46">
            <a:extLst>
              <a:ext uri="{FF2B5EF4-FFF2-40B4-BE49-F238E27FC236}">
                <a16:creationId xmlns:a16="http://schemas.microsoft.com/office/drawing/2014/main" id="{A7A9309F-81DD-D74F-B93F-A567BD76B8AD}"/>
              </a:ext>
            </a:extLst>
          </p:cNvPr>
          <p:cNvSpPr/>
          <p:nvPr userDrawn="1"/>
        </p:nvSpPr>
        <p:spPr>
          <a:xfrm>
            <a:off x="2991480" y="876934"/>
            <a:ext cx="6152520" cy="1067202"/>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Rectángulo 48">
            <a:extLst>
              <a:ext uri="{FF2B5EF4-FFF2-40B4-BE49-F238E27FC236}">
                <a16:creationId xmlns:a16="http://schemas.microsoft.com/office/drawing/2014/main" id="{AF7D7714-9032-6548-BC68-0D1C8D2315D9}"/>
              </a:ext>
            </a:extLst>
          </p:cNvPr>
          <p:cNvSpPr/>
          <p:nvPr userDrawn="1"/>
        </p:nvSpPr>
        <p:spPr>
          <a:xfrm>
            <a:off x="0" y="876934"/>
            <a:ext cx="361825" cy="1067202"/>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95010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paradores_blanco+im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6D5E50F-6D40-C846-88C9-50596A9B4CC1}"/>
              </a:ext>
            </a:extLst>
          </p:cNvPr>
          <p:cNvSpPr/>
          <p:nvPr userDrawn="1"/>
        </p:nvSpPr>
        <p:spPr>
          <a:xfrm>
            <a:off x="0" y="0"/>
            <a:ext cx="1867933" cy="5143500"/>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Marcador de texto 2">
            <a:extLst>
              <a:ext uri="{FF2B5EF4-FFF2-40B4-BE49-F238E27FC236}">
                <a16:creationId xmlns:a16="http://schemas.microsoft.com/office/drawing/2014/main" id="{6C3C8C7D-BFBA-0747-A0A2-B51AD92B0772}"/>
              </a:ext>
            </a:extLst>
          </p:cNvPr>
          <p:cNvSpPr>
            <a:spLocks noGrp="1"/>
          </p:cNvSpPr>
          <p:nvPr>
            <p:ph type="body" sz="quarter" idx="21" hasCustomPrompt="1"/>
          </p:nvPr>
        </p:nvSpPr>
        <p:spPr bwMode="white">
          <a:xfrm>
            <a:off x="2070567" y="1110400"/>
            <a:ext cx="3030479" cy="867930"/>
          </a:xfrm>
          <a:prstGeom prst="rect">
            <a:avLst/>
          </a:prstGeom>
        </p:spPr>
        <p:txBody>
          <a:bodyPr wrap="square">
            <a:spAutoFit/>
          </a:bodyPr>
          <a:lstStyle>
            <a:lvl1pPr marL="0" indent="0">
              <a:lnSpc>
                <a:spcPct val="90000"/>
              </a:lnSpc>
              <a:spcBef>
                <a:spcPts val="0"/>
              </a:spcBef>
              <a:buNone/>
              <a:defRPr sz="2800" b="1">
                <a:solidFill>
                  <a:schemeClr val="tx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Título del capítulo</a:t>
            </a:r>
          </a:p>
        </p:txBody>
      </p:sp>
      <p:sp>
        <p:nvSpPr>
          <p:cNvPr id="52" name="Marcador de texto 4">
            <a:extLst>
              <a:ext uri="{FF2B5EF4-FFF2-40B4-BE49-F238E27FC236}">
                <a16:creationId xmlns:a16="http://schemas.microsoft.com/office/drawing/2014/main" id="{121037D8-7F09-5848-A531-E0D1B82B8992}"/>
              </a:ext>
            </a:extLst>
          </p:cNvPr>
          <p:cNvSpPr>
            <a:spLocks noGrp="1"/>
          </p:cNvSpPr>
          <p:nvPr>
            <p:ph type="body" sz="quarter" idx="34" hasCustomPrompt="1"/>
          </p:nvPr>
        </p:nvSpPr>
        <p:spPr>
          <a:xfrm>
            <a:off x="2084298" y="2082823"/>
            <a:ext cx="2224636" cy="246221"/>
          </a:xfrm>
          <a:prstGeom prst="rect">
            <a:avLst/>
          </a:prstGeom>
        </p:spPr>
        <p:txBody>
          <a:bodyPr wrap="square">
            <a:spAutoFit/>
          </a:bodyPr>
          <a:lstStyle>
            <a:lvl1pPr marL="180000" indent="-396000">
              <a:lnSpc>
                <a:spcPct val="100000"/>
              </a:lnSpc>
              <a:buNone/>
              <a:defRPr sz="10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6" name="Marcador de texto 4">
            <a:extLst>
              <a:ext uri="{FF2B5EF4-FFF2-40B4-BE49-F238E27FC236}">
                <a16:creationId xmlns:a16="http://schemas.microsoft.com/office/drawing/2014/main" id="{28841749-6991-D74A-8D0B-8E5E4600FF15}"/>
              </a:ext>
            </a:extLst>
          </p:cNvPr>
          <p:cNvSpPr>
            <a:spLocks noGrp="1"/>
          </p:cNvSpPr>
          <p:nvPr>
            <p:ph type="body" sz="quarter" idx="35" hasCustomPrompt="1"/>
          </p:nvPr>
        </p:nvSpPr>
        <p:spPr>
          <a:xfrm>
            <a:off x="2084298" y="2344433"/>
            <a:ext cx="2224636" cy="246221"/>
          </a:xfrm>
          <a:prstGeom prst="rect">
            <a:avLst/>
          </a:prstGeom>
        </p:spPr>
        <p:txBody>
          <a:bodyPr wrap="square">
            <a:spAutoFit/>
          </a:bodyPr>
          <a:lstStyle>
            <a:lvl1pPr marL="180000" indent="-396000">
              <a:lnSpc>
                <a:spcPct val="100000"/>
              </a:lnSpc>
              <a:buNone/>
              <a:defRPr sz="10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7" name="Marcador de texto 4">
            <a:extLst>
              <a:ext uri="{FF2B5EF4-FFF2-40B4-BE49-F238E27FC236}">
                <a16:creationId xmlns:a16="http://schemas.microsoft.com/office/drawing/2014/main" id="{4D6EDAB3-2CA3-B645-BFFF-2EE6BA9F6FE7}"/>
              </a:ext>
            </a:extLst>
          </p:cNvPr>
          <p:cNvSpPr>
            <a:spLocks noGrp="1"/>
          </p:cNvSpPr>
          <p:nvPr>
            <p:ph type="body" sz="quarter" idx="36" hasCustomPrompt="1"/>
          </p:nvPr>
        </p:nvSpPr>
        <p:spPr>
          <a:xfrm>
            <a:off x="2084298" y="2626446"/>
            <a:ext cx="2224636" cy="246221"/>
          </a:xfrm>
          <a:prstGeom prst="rect">
            <a:avLst/>
          </a:prstGeom>
        </p:spPr>
        <p:txBody>
          <a:bodyPr wrap="square">
            <a:spAutoFit/>
          </a:bodyPr>
          <a:lstStyle>
            <a:lvl1pPr marL="180000" indent="-396000">
              <a:lnSpc>
                <a:spcPct val="100000"/>
              </a:lnSpc>
              <a:buNone/>
              <a:defRPr sz="10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8" name="Marcador de texto 4">
            <a:extLst>
              <a:ext uri="{FF2B5EF4-FFF2-40B4-BE49-F238E27FC236}">
                <a16:creationId xmlns:a16="http://schemas.microsoft.com/office/drawing/2014/main" id="{6F3A5495-4F7D-9243-8F28-B22730C2EEE3}"/>
              </a:ext>
            </a:extLst>
          </p:cNvPr>
          <p:cNvSpPr>
            <a:spLocks noGrp="1"/>
          </p:cNvSpPr>
          <p:nvPr>
            <p:ph type="body" sz="quarter" idx="37" hasCustomPrompt="1"/>
          </p:nvPr>
        </p:nvSpPr>
        <p:spPr>
          <a:xfrm>
            <a:off x="2084298" y="2908459"/>
            <a:ext cx="2224636" cy="246221"/>
          </a:xfrm>
          <a:prstGeom prst="rect">
            <a:avLst/>
          </a:prstGeom>
        </p:spPr>
        <p:txBody>
          <a:bodyPr wrap="square">
            <a:spAutoFit/>
          </a:bodyPr>
          <a:lstStyle>
            <a:lvl1pPr marL="180000" indent="-396000">
              <a:lnSpc>
                <a:spcPct val="100000"/>
              </a:lnSpc>
              <a:buNone/>
              <a:defRPr sz="10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2" name="Marcador de texto 4">
            <a:extLst>
              <a:ext uri="{FF2B5EF4-FFF2-40B4-BE49-F238E27FC236}">
                <a16:creationId xmlns:a16="http://schemas.microsoft.com/office/drawing/2014/main" id="{4CDB2355-7DB5-8842-A3F6-60F9E4935BC7}"/>
              </a:ext>
            </a:extLst>
          </p:cNvPr>
          <p:cNvSpPr>
            <a:spLocks noGrp="1"/>
          </p:cNvSpPr>
          <p:nvPr>
            <p:ph type="body" sz="quarter" idx="38" hasCustomPrompt="1"/>
          </p:nvPr>
        </p:nvSpPr>
        <p:spPr>
          <a:xfrm>
            <a:off x="2084298" y="3190472"/>
            <a:ext cx="2224636" cy="246221"/>
          </a:xfrm>
          <a:prstGeom prst="rect">
            <a:avLst/>
          </a:prstGeom>
        </p:spPr>
        <p:txBody>
          <a:bodyPr wrap="square">
            <a:spAutoFit/>
          </a:bodyPr>
          <a:lstStyle>
            <a:lvl1pPr marL="180000" indent="-396000">
              <a:lnSpc>
                <a:spcPct val="100000"/>
              </a:lnSpc>
              <a:buNone/>
              <a:defRPr sz="10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pic>
        <p:nvPicPr>
          <p:cNvPr id="13" name="Imagen 12">
            <a:extLst>
              <a:ext uri="{FF2B5EF4-FFF2-40B4-BE49-F238E27FC236}">
                <a16:creationId xmlns:a16="http://schemas.microsoft.com/office/drawing/2014/main" id="{540152A1-4500-684F-A899-AB436512BC40}"/>
              </a:ext>
            </a:extLst>
          </p:cNvPr>
          <p:cNvPicPr>
            <a:picLocks noChangeAspect="1"/>
          </p:cNvPicPr>
          <p:nvPr userDrawn="1"/>
        </p:nvPicPr>
        <p:blipFill>
          <a:blip r:embed="rId2"/>
          <a:stretch>
            <a:fillRect/>
          </a:stretch>
        </p:blipFill>
        <p:spPr>
          <a:xfrm>
            <a:off x="361825" y="232742"/>
            <a:ext cx="868663" cy="369469"/>
          </a:xfrm>
          <a:prstGeom prst="rect">
            <a:avLst/>
          </a:prstGeom>
        </p:spPr>
      </p:pic>
      <p:sp>
        <p:nvSpPr>
          <p:cNvPr id="19" name="Marcador de texto 2">
            <a:extLst>
              <a:ext uri="{FF2B5EF4-FFF2-40B4-BE49-F238E27FC236}">
                <a16:creationId xmlns:a16="http://schemas.microsoft.com/office/drawing/2014/main" id="{BC91637A-0371-A340-BB2E-DAC877961852}"/>
              </a:ext>
            </a:extLst>
          </p:cNvPr>
          <p:cNvSpPr>
            <a:spLocks noGrp="1"/>
          </p:cNvSpPr>
          <p:nvPr>
            <p:ph type="body" sz="quarter" idx="39" hasCustomPrompt="1"/>
          </p:nvPr>
        </p:nvSpPr>
        <p:spPr bwMode="white">
          <a:xfrm>
            <a:off x="361825" y="1013450"/>
            <a:ext cx="1506108" cy="1061829"/>
          </a:xfrm>
          <a:prstGeom prst="rect">
            <a:avLst/>
          </a:prstGeom>
        </p:spPr>
        <p:txBody>
          <a:bodyPr wrap="square">
            <a:spAutoFit/>
          </a:bodyPr>
          <a:lstStyle>
            <a:lvl1pPr marL="0" indent="0" algn="r">
              <a:lnSpc>
                <a:spcPct val="90000"/>
              </a:lnSpc>
              <a:spcBef>
                <a:spcPts val="0"/>
              </a:spcBef>
              <a:buNone/>
              <a:defRPr sz="7000" b="1">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01</a:t>
            </a:r>
          </a:p>
        </p:txBody>
      </p:sp>
      <p:pic>
        <p:nvPicPr>
          <p:cNvPr id="11" name="Imagen 10">
            <a:extLst>
              <a:ext uri="{FF2B5EF4-FFF2-40B4-BE49-F238E27FC236}">
                <a16:creationId xmlns:a16="http://schemas.microsoft.com/office/drawing/2014/main" id="{B5A5191E-FF6D-A843-BB93-586C32E4B3AF}"/>
              </a:ext>
            </a:extLst>
          </p:cNvPr>
          <p:cNvPicPr>
            <a:picLocks noChangeAspect="1"/>
          </p:cNvPicPr>
          <p:nvPr userDrawn="1"/>
        </p:nvPicPr>
        <p:blipFill>
          <a:blip r:embed="rId3"/>
          <a:stretch>
            <a:fillRect/>
          </a:stretch>
        </p:blipFill>
        <p:spPr>
          <a:xfrm rot="5400000">
            <a:off x="7982609" y="4387027"/>
            <a:ext cx="45719" cy="102024"/>
          </a:xfrm>
          <a:prstGeom prst="rect">
            <a:avLst/>
          </a:prstGeom>
        </p:spPr>
      </p:pic>
      <p:pic>
        <p:nvPicPr>
          <p:cNvPr id="14" name="Imagen 13">
            <a:extLst>
              <a:ext uri="{FF2B5EF4-FFF2-40B4-BE49-F238E27FC236}">
                <a16:creationId xmlns:a16="http://schemas.microsoft.com/office/drawing/2014/main" id="{FCDEE77C-3B74-7643-8413-6E4BBE9EDDE6}"/>
              </a:ext>
            </a:extLst>
          </p:cNvPr>
          <p:cNvPicPr>
            <a:picLocks noChangeAspect="1"/>
          </p:cNvPicPr>
          <p:nvPr userDrawn="1"/>
        </p:nvPicPr>
        <p:blipFill rotWithShape="1">
          <a:blip r:embed="rId4"/>
          <a:srcRect l="16556" r="56736" b="68153"/>
          <a:stretch/>
        </p:blipFill>
        <p:spPr>
          <a:xfrm>
            <a:off x="7311461" y="4505501"/>
            <a:ext cx="313808" cy="241868"/>
          </a:xfrm>
          <a:prstGeom prst="rect">
            <a:avLst/>
          </a:prstGeom>
        </p:spPr>
      </p:pic>
      <p:pic>
        <p:nvPicPr>
          <p:cNvPr id="15" name="Imagen 14">
            <a:extLst>
              <a:ext uri="{FF2B5EF4-FFF2-40B4-BE49-F238E27FC236}">
                <a16:creationId xmlns:a16="http://schemas.microsoft.com/office/drawing/2014/main" id="{2D90EF5A-7E84-6649-93A2-7CF49D25C889}"/>
              </a:ext>
            </a:extLst>
          </p:cNvPr>
          <p:cNvPicPr>
            <a:picLocks noChangeAspect="1"/>
          </p:cNvPicPr>
          <p:nvPr userDrawn="1"/>
        </p:nvPicPr>
        <p:blipFill rotWithShape="1">
          <a:blip r:embed="rId4"/>
          <a:srcRect t="65598"/>
          <a:stretch/>
        </p:blipFill>
        <p:spPr>
          <a:xfrm>
            <a:off x="2331892" y="4365164"/>
            <a:ext cx="1174954" cy="261271"/>
          </a:xfrm>
          <a:prstGeom prst="rect">
            <a:avLst/>
          </a:prstGeom>
        </p:spPr>
      </p:pic>
      <p:pic>
        <p:nvPicPr>
          <p:cNvPr id="20" name="Imagen 19">
            <a:extLst>
              <a:ext uri="{FF2B5EF4-FFF2-40B4-BE49-F238E27FC236}">
                <a16:creationId xmlns:a16="http://schemas.microsoft.com/office/drawing/2014/main" id="{6B8C60D1-867C-0849-85F3-47FE94F23DF4}"/>
              </a:ext>
            </a:extLst>
          </p:cNvPr>
          <p:cNvPicPr>
            <a:picLocks noChangeAspect="1"/>
          </p:cNvPicPr>
          <p:nvPr userDrawn="1"/>
        </p:nvPicPr>
        <p:blipFill rotWithShape="1">
          <a:blip r:embed="rId4"/>
          <a:srcRect r="71719" b="55538"/>
          <a:stretch/>
        </p:blipFill>
        <p:spPr>
          <a:xfrm>
            <a:off x="4572000" y="299909"/>
            <a:ext cx="332289" cy="337673"/>
          </a:xfrm>
          <a:prstGeom prst="rect">
            <a:avLst/>
          </a:prstGeom>
        </p:spPr>
      </p:pic>
      <p:grpSp>
        <p:nvGrpSpPr>
          <p:cNvPr id="21" name="Grupo 20">
            <a:extLst>
              <a:ext uri="{FF2B5EF4-FFF2-40B4-BE49-F238E27FC236}">
                <a16:creationId xmlns:a16="http://schemas.microsoft.com/office/drawing/2014/main" id="{EDA0EC41-1615-BC40-9F80-F93988E44AC9}"/>
              </a:ext>
            </a:extLst>
          </p:cNvPr>
          <p:cNvGrpSpPr/>
          <p:nvPr userDrawn="1"/>
        </p:nvGrpSpPr>
        <p:grpSpPr>
          <a:xfrm>
            <a:off x="5173097" y="2608667"/>
            <a:ext cx="677835" cy="759477"/>
            <a:chOff x="8417490" y="117457"/>
            <a:chExt cx="677835" cy="759477"/>
          </a:xfrm>
        </p:grpSpPr>
        <p:pic>
          <p:nvPicPr>
            <p:cNvPr id="22" name="Imagen 21">
              <a:extLst>
                <a:ext uri="{FF2B5EF4-FFF2-40B4-BE49-F238E27FC236}">
                  <a16:creationId xmlns:a16="http://schemas.microsoft.com/office/drawing/2014/main" id="{4F5784F9-9EBB-A540-98BD-B2358F98159A}"/>
                </a:ext>
              </a:extLst>
            </p:cNvPr>
            <p:cNvPicPr>
              <a:picLocks noChangeAspect="1"/>
            </p:cNvPicPr>
            <p:nvPr userDrawn="1"/>
          </p:nvPicPr>
          <p:blipFill rotWithShape="1">
            <a:blip r:embed="rId4"/>
            <a:srcRect l="24018" r="18293"/>
            <a:stretch/>
          </p:blipFill>
          <p:spPr>
            <a:xfrm>
              <a:off x="8417490" y="117457"/>
              <a:ext cx="677835" cy="759476"/>
            </a:xfrm>
            <a:prstGeom prst="rect">
              <a:avLst/>
            </a:prstGeom>
          </p:spPr>
        </p:pic>
        <p:sp>
          <p:nvSpPr>
            <p:cNvPr id="23" name="Rectángulo 22">
              <a:extLst>
                <a:ext uri="{FF2B5EF4-FFF2-40B4-BE49-F238E27FC236}">
                  <a16:creationId xmlns:a16="http://schemas.microsoft.com/office/drawing/2014/main" id="{53693FB7-F4ED-694F-B336-AB12FA91EE97}"/>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4" name="Imagen 23">
            <a:extLst>
              <a:ext uri="{FF2B5EF4-FFF2-40B4-BE49-F238E27FC236}">
                <a16:creationId xmlns:a16="http://schemas.microsoft.com/office/drawing/2014/main" id="{393FD8DE-0069-3344-AA5E-B1C81BB0A004}"/>
              </a:ext>
            </a:extLst>
          </p:cNvPr>
          <p:cNvPicPr>
            <a:picLocks noChangeAspect="1"/>
          </p:cNvPicPr>
          <p:nvPr userDrawn="1"/>
        </p:nvPicPr>
        <p:blipFill>
          <a:blip r:embed="rId3"/>
          <a:stretch>
            <a:fillRect/>
          </a:stretch>
        </p:blipFill>
        <p:spPr>
          <a:xfrm>
            <a:off x="4082667" y="236564"/>
            <a:ext cx="56772" cy="126691"/>
          </a:xfrm>
          <a:prstGeom prst="rect">
            <a:avLst/>
          </a:prstGeom>
        </p:spPr>
      </p:pic>
      <p:pic>
        <p:nvPicPr>
          <p:cNvPr id="25" name="Imagen 24">
            <a:extLst>
              <a:ext uri="{FF2B5EF4-FFF2-40B4-BE49-F238E27FC236}">
                <a16:creationId xmlns:a16="http://schemas.microsoft.com/office/drawing/2014/main" id="{217907F8-341D-3B45-93E6-68EC4186F048}"/>
              </a:ext>
            </a:extLst>
          </p:cNvPr>
          <p:cNvPicPr>
            <a:picLocks noChangeAspect="1"/>
          </p:cNvPicPr>
          <p:nvPr userDrawn="1"/>
        </p:nvPicPr>
        <p:blipFill>
          <a:blip r:embed="rId3"/>
          <a:stretch>
            <a:fillRect/>
          </a:stretch>
        </p:blipFill>
        <p:spPr>
          <a:xfrm rot="5400000">
            <a:off x="7653422" y="2191612"/>
            <a:ext cx="45719" cy="102024"/>
          </a:xfrm>
          <a:prstGeom prst="rect">
            <a:avLst/>
          </a:prstGeom>
        </p:spPr>
      </p:pic>
      <p:grpSp>
        <p:nvGrpSpPr>
          <p:cNvPr id="26" name="Grupo 25">
            <a:extLst>
              <a:ext uri="{FF2B5EF4-FFF2-40B4-BE49-F238E27FC236}">
                <a16:creationId xmlns:a16="http://schemas.microsoft.com/office/drawing/2014/main" id="{6D30D95F-C16E-6948-A764-3876257B2241}"/>
              </a:ext>
            </a:extLst>
          </p:cNvPr>
          <p:cNvGrpSpPr/>
          <p:nvPr userDrawn="1"/>
        </p:nvGrpSpPr>
        <p:grpSpPr>
          <a:xfrm>
            <a:off x="7526464" y="224777"/>
            <a:ext cx="1174954" cy="445783"/>
            <a:chOff x="6956532" y="4580260"/>
            <a:chExt cx="1174954" cy="445783"/>
          </a:xfrm>
        </p:grpSpPr>
        <p:pic>
          <p:nvPicPr>
            <p:cNvPr id="27" name="Imagen 26">
              <a:extLst>
                <a:ext uri="{FF2B5EF4-FFF2-40B4-BE49-F238E27FC236}">
                  <a16:creationId xmlns:a16="http://schemas.microsoft.com/office/drawing/2014/main" id="{8B38661C-36A4-074A-A1F7-44A32649DE58}"/>
                </a:ext>
              </a:extLst>
            </p:cNvPr>
            <p:cNvPicPr>
              <a:picLocks noChangeAspect="1"/>
            </p:cNvPicPr>
            <p:nvPr userDrawn="1"/>
          </p:nvPicPr>
          <p:blipFill rotWithShape="1">
            <a:blip r:embed="rId4"/>
            <a:srcRect t="45627" b="1"/>
            <a:stretch/>
          </p:blipFill>
          <p:spPr>
            <a:xfrm>
              <a:off x="6956532" y="4585722"/>
              <a:ext cx="1174954" cy="412935"/>
            </a:xfrm>
            <a:prstGeom prst="rect">
              <a:avLst/>
            </a:prstGeom>
          </p:spPr>
        </p:pic>
        <p:sp>
          <p:nvSpPr>
            <p:cNvPr id="28" name="Rectángulo 27">
              <a:extLst>
                <a:ext uri="{FF2B5EF4-FFF2-40B4-BE49-F238E27FC236}">
                  <a16:creationId xmlns:a16="http://schemas.microsoft.com/office/drawing/2014/main" id="{DBE2CBD1-BE8D-9B42-9C41-378DD3E9F264}"/>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A4285A4D-2AB2-9847-9849-4D1C4C06E564}"/>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0" name="Imagen 29">
            <a:extLst>
              <a:ext uri="{FF2B5EF4-FFF2-40B4-BE49-F238E27FC236}">
                <a16:creationId xmlns:a16="http://schemas.microsoft.com/office/drawing/2014/main" id="{40C5C57C-A5CF-B04E-AA25-9A1709AFA3AA}"/>
              </a:ext>
            </a:extLst>
          </p:cNvPr>
          <p:cNvPicPr>
            <a:picLocks noChangeAspect="1"/>
          </p:cNvPicPr>
          <p:nvPr userDrawn="1"/>
        </p:nvPicPr>
        <p:blipFill>
          <a:blip r:embed="rId3"/>
          <a:stretch>
            <a:fillRect/>
          </a:stretch>
        </p:blipFill>
        <p:spPr>
          <a:xfrm rot="5400000">
            <a:off x="5026292" y="3116977"/>
            <a:ext cx="45719" cy="102024"/>
          </a:xfrm>
          <a:prstGeom prst="rect">
            <a:avLst/>
          </a:prstGeom>
        </p:spPr>
      </p:pic>
      <p:pic>
        <p:nvPicPr>
          <p:cNvPr id="31" name="Imagen 30">
            <a:extLst>
              <a:ext uri="{FF2B5EF4-FFF2-40B4-BE49-F238E27FC236}">
                <a16:creationId xmlns:a16="http://schemas.microsoft.com/office/drawing/2014/main" id="{9AA2AFC1-22B6-4740-A9FA-FB94CE09ACC7}"/>
              </a:ext>
            </a:extLst>
          </p:cNvPr>
          <p:cNvPicPr>
            <a:picLocks noChangeAspect="1"/>
          </p:cNvPicPr>
          <p:nvPr userDrawn="1"/>
        </p:nvPicPr>
        <p:blipFill>
          <a:blip r:embed="rId3"/>
          <a:stretch>
            <a:fillRect/>
          </a:stretch>
        </p:blipFill>
        <p:spPr>
          <a:xfrm rot="10800000">
            <a:off x="3927680" y="4387027"/>
            <a:ext cx="45719" cy="102024"/>
          </a:xfrm>
          <a:prstGeom prst="rect">
            <a:avLst/>
          </a:prstGeom>
        </p:spPr>
      </p:pic>
      <p:pic>
        <p:nvPicPr>
          <p:cNvPr id="32" name="Imagen 31">
            <a:extLst>
              <a:ext uri="{FF2B5EF4-FFF2-40B4-BE49-F238E27FC236}">
                <a16:creationId xmlns:a16="http://schemas.microsoft.com/office/drawing/2014/main" id="{89DF7800-7DE7-B449-8195-9B9EA9062E41}"/>
              </a:ext>
            </a:extLst>
          </p:cNvPr>
          <p:cNvPicPr>
            <a:picLocks noChangeAspect="1"/>
          </p:cNvPicPr>
          <p:nvPr userDrawn="1"/>
        </p:nvPicPr>
        <p:blipFill rotWithShape="1">
          <a:blip r:embed="rId4"/>
          <a:srcRect l="41536" t="45627" b="1"/>
          <a:stretch/>
        </p:blipFill>
        <p:spPr>
          <a:xfrm>
            <a:off x="8056481" y="2187024"/>
            <a:ext cx="686928" cy="412935"/>
          </a:xfrm>
          <a:prstGeom prst="rect">
            <a:avLst/>
          </a:prstGeom>
        </p:spPr>
      </p:pic>
      <p:pic>
        <p:nvPicPr>
          <p:cNvPr id="33" name="Imagen 32">
            <a:extLst>
              <a:ext uri="{FF2B5EF4-FFF2-40B4-BE49-F238E27FC236}">
                <a16:creationId xmlns:a16="http://schemas.microsoft.com/office/drawing/2014/main" id="{B7BB303E-4312-7D44-8B34-6230505F784D}"/>
              </a:ext>
            </a:extLst>
          </p:cNvPr>
          <p:cNvPicPr>
            <a:picLocks noChangeAspect="1"/>
          </p:cNvPicPr>
          <p:nvPr userDrawn="1"/>
        </p:nvPicPr>
        <p:blipFill rotWithShape="1">
          <a:blip r:embed="rId4"/>
          <a:srcRect l="16556" r="56736" b="68153"/>
          <a:stretch/>
        </p:blipFill>
        <p:spPr>
          <a:xfrm>
            <a:off x="7742673" y="2652079"/>
            <a:ext cx="313808" cy="241868"/>
          </a:xfrm>
          <a:prstGeom prst="rect">
            <a:avLst/>
          </a:prstGeom>
        </p:spPr>
      </p:pic>
      <p:sp>
        <p:nvSpPr>
          <p:cNvPr id="34" name="Rectángulo 33">
            <a:extLst>
              <a:ext uri="{FF2B5EF4-FFF2-40B4-BE49-F238E27FC236}">
                <a16:creationId xmlns:a16="http://schemas.microsoft.com/office/drawing/2014/main" id="{6D0ADD44-026C-CF49-B587-1E1122C3D708}"/>
              </a:ext>
            </a:extLst>
          </p:cNvPr>
          <p:cNvSpPr/>
          <p:nvPr userDrawn="1"/>
        </p:nvSpPr>
        <p:spPr>
          <a:xfrm>
            <a:off x="8441936" y="2488577"/>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5" name="Imagen 34">
            <a:extLst>
              <a:ext uri="{FF2B5EF4-FFF2-40B4-BE49-F238E27FC236}">
                <a16:creationId xmlns:a16="http://schemas.microsoft.com/office/drawing/2014/main" id="{1A4E5CD2-DC71-1F49-827B-71D4DD4F91F3}"/>
              </a:ext>
            </a:extLst>
          </p:cNvPr>
          <p:cNvPicPr>
            <a:picLocks noChangeAspect="1"/>
          </p:cNvPicPr>
          <p:nvPr userDrawn="1"/>
        </p:nvPicPr>
        <p:blipFill rotWithShape="1">
          <a:blip r:embed="rId4"/>
          <a:srcRect l="40176" t="44894" r="41340" b="8056"/>
          <a:stretch/>
        </p:blipFill>
        <p:spPr>
          <a:xfrm rot="5400000">
            <a:off x="5976394" y="909907"/>
            <a:ext cx="217163" cy="357335"/>
          </a:xfrm>
          <a:prstGeom prst="rect">
            <a:avLst/>
          </a:prstGeom>
        </p:spPr>
      </p:pic>
      <p:pic>
        <p:nvPicPr>
          <p:cNvPr id="36" name="Imagen 35">
            <a:extLst>
              <a:ext uri="{FF2B5EF4-FFF2-40B4-BE49-F238E27FC236}">
                <a16:creationId xmlns:a16="http://schemas.microsoft.com/office/drawing/2014/main" id="{B6C2F86B-9FD1-0A47-9141-17D8D51A1D65}"/>
              </a:ext>
            </a:extLst>
          </p:cNvPr>
          <p:cNvPicPr>
            <a:picLocks noChangeAspect="1"/>
          </p:cNvPicPr>
          <p:nvPr userDrawn="1"/>
        </p:nvPicPr>
        <p:blipFill rotWithShape="1">
          <a:blip r:embed="rId4"/>
          <a:srcRect l="16556" r="56736" b="68153"/>
          <a:stretch/>
        </p:blipFill>
        <p:spPr>
          <a:xfrm>
            <a:off x="4856894" y="633649"/>
            <a:ext cx="313808" cy="241868"/>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paradores_blanco+im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6D5E50F-6D40-C846-88C9-50596A9B4CC1}"/>
              </a:ext>
            </a:extLst>
          </p:cNvPr>
          <p:cNvSpPr/>
          <p:nvPr userDrawn="1"/>
        </p:nvSpPr>
        <p:spPr>
          <a:xfrm>
            <a:off x="1080654" y="1083795"/>
            <a:ext cx="1248257" cy="4059704"/>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Marcador de texto 2">
            <a:extLst>
              <a:ext uri="{FF2B5EF4-FFF2-40B4-BE49-F238E27FC236}">
                <a16:creationId xmlns:a16="http://schemas.microsoft.com/office/drawing/2014/main" id="{6C3C8C7D-BFBA-0747-A0A2-B51AD92B0772}"/>
              </a:ext>
            </a:extLst>
          </p:cNvPr>
          <p:cNvSpPr>
            <a:spLocks noGrp="1"/>
          </p:cNvSpPr>
          <p:nvPr>
            <p:ph type="body" sz="quarter" idx="21" hasCustomPrompt="1"/>
          </p:nvPr>
        </p:nvSpPr>
        <p:spPr bwMode="white">
          <a:xfrm>
            <a:off x="2554217" y="1234605"/>
            <a:ext cx="3030479" cy="867930"/>
          </a:xfrm>
          <a:prstGeom prst="rect">
            <a:avLst/>
          </a:prstGeom>
        </p:spPr>
        <p:txBody>
          <a:bodyPr wrap="square">
            <a:spAutoFit/>
          </a:bodyPr>
          <a:lstStyle>
            <a:lvl1pPr marL="0" indent="0">
              <a:lnSpc>
                <a:spcPct val="90000"/>
              </a:lnSpc>
              <a:spcBef>
                <a:spcPts val="0"/>
              </a:spcBef>
              <a:buNone/>
              <a:defRPr sz="2800" b="1">
                <a:solidFill>
                  <a:schemeClr val="tx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Título del capítulo</a:t>
            </a:r>
          </a:p>
        </p:txBody>
      </p:sp>
      <p:sp>
        <p:nvSpPr>
          <p:cNvPr id="52" name="Marcador de texto 4">
            <a:extLst>
              <a:ext uri="{FF2B5EF4-FFF2-40B4-BE49-F238E27FC236}">
                <a16:creationId xmlns:a16="http://schemas.microsoft.com/office/drawing/2014/main" id="{121037D8-7F09-5848-A531-E0D1B82B8992}"/>
              </a:ext>
            </a:extLst>
          </p:cNvPr>
          <p:cNvSpPr>
            <a:spLocks noGrp="1"/>
          </p:cNvSpPr>
          <p:nvPr>
            <p:ph type="body" sz="quarter" idx="34" hasCustomPrompt="1"/>
          </p:nvPr>
        </p:nvSpPr>
        <p:spPr>
          <a:xfrm>
            <a:off x="2567948" y="2305989"/>
            <a:ext cx="2224636"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6" name="Marcador de texto 4">
            <a:extLst>
              <a:ext uri="{FF2B5EF4-FFF2-40B4-BE49-F238E27FC236}">
                <a16:creationId xmlns:a16="http://schemas.microsoft.com/office/drawing/2014/main" id="{28841749-6991-D74A-8D0B-8E5E4600FF15}"/>
              </a:ext>
            </a:extLst>
          </p:cNvPr>
          <p:cNvSpPr>
            <a:spLocks noGrp="1"/>
          </p:cNvSpPr>
          <p:nvPr>
            <p:ph type="body" sz="quarter" idx="35" hasCustomPrompt="1"/>
          </p:nvPr>
        </p:nvSpPr>
        <p:spPr>
          <a:xfrm>
            <a:off x="2567948" y="2567599"/>
            <a:ext cx="2224636"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7" name="Marcador de texto 4">
            <a:extLst>
              <a:ext uri="{FF2B5EF4-FFF2-40B4-BE49-F238E27FC236}">
                <a16:creationId xmlns:a16="http://schemas.microsoft.com/office/drawing/2014/main" id="{4D6EDAB3-2CA3-B645-BFFF-2EE6BA9F6FE7}"/>
              </a:ext>
            </a:extLst>
          </p:cNvPr>
          <p:cNvSpPr>
            <a:spLocks noGrp="1"/>
          </p:cNvSpPr>
          <p:nvPr>
            <p:ph type="body" sz="quarter" idx="36" hasCustomPrompt="1"/>
          </p:nvPr>
        </p:nvSpPr>
        <p:spPr>
          <a:xfrm>
            <a:off x="2567948" y="2849612"/>
            <a:ext cx="2224636"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8" name="Marcador de texto 4">
            <a:extLst>
              <a:ext uri="{FF2B5EF4-FFF2-40B4-BE49-F238E27FC236}">
                <a16:creationId xmlns:a16="http://schemas.microsoft.com/office/drawing/2014/main" id="{6F3A5495-4F7D-9243-8F28-B22730C2EEE3}"/>
              </a:ext>
            </a:extLst>
          </p:cNvPr>
          <p:cNvSpPr>
            <a:spLocks noGrp="1"/>
          </p:cNvSpPr>
          <p:nvPr>
            <p:ph type="body" sz="quarter" idx="37" hasCustomPrompt="1"/>
          </p:nvPr>
        </p:nvSpPr>
        <p:spPr>
          <a:xfrm>
            <a:off x="2567948" y="3131625"/>
            <a:ext cx="2224636"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1" name="Marcador de texto 4">
            <a:extLst>
              <a:ext uri="{FF2B5EF4-FFF2-40B4-BE49-F238E27FC236}">
                <a16:creationId xmlns:a16="http://schemas.microsoft.com/office/drawing/2014/main" id="{16202B66-C1F8-CA48-B290-D3983A7FA3E5}"/>
              </a:ext>
            </a:extLst>
          </p:cNvPr>
          <p:cNvSpPr>
            <a:spLocks noGrp="1"/>
          </p:cNvSpPr>
          <p:nvPr>
            <p:ph type="body" sz="quarter" idx="38" hasCustomPrompt="1"/>
          </p:nvPr>
        </p:nvSpPr>
        <p:spPr>
          <a:xfrm>
            <a:off x="2567948" y="3413638"/>
            <a:ext cx="2224636" cy="261610"/>
          </a:xfrm>
          <a:prstGeom prst="rect">
            <a:avLst/>
          </a:prstGeom>
        </p:spPr>
        <p:txBody>
          <a:bodyPr wrap="square">
            <a:spAutoFit/>
          </a:bodyPr>
          <a:lstStyle>
            <a:lvl1pPr marL="180000" indent="-396000">
              <a:lnSpc>
                <a:spcPct val="100000"/>
              </a:lnSpc>
              <a:buNone/>
              <a:defRPr sz="11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3" name="Marcador de texto 2">
            <a:extLst>
              <a:ext uri="{FF2B5EF4-FFF2-40B4-BE49-F238E27FC236}">
                <a16:creationId xmlns:a16="http://schemas.microsoft.com/office/drawing/2014/main" id="{E0128AEA-3384-ED44-B1FC-7413DD10B7E9}"/>
              </a:ext>
            </a:extLst>
          </p:cNvPr>
          <p:cNvSpPr>
            <a:spLocks noGrp="1"/>
          </p:cNvSpPr>
          <p:nvPr>
            <p:ph type="body" sz="quarter" idx="39" hasCustomPrompt="1"/>
          </p:nvPr>
        </p:nvSpPr>
        <p:spPr bwMode="white">
          <a:xfrm>
            <a:off x="1080653" y="1191517"/>
            <a:ext cx="1248257" cy="1061829"/>
          </a:xfrm>
          <a:prstGeom prst="rect">
            <a:avLst/>
          </a:prstGeom>
        </p:spPr>
        <p:txBody>
          <a:bodyPr wrap="square">
            <a:spAutoFit/>
          </a:bodyPr>
          <a:lstStyle>
            <a:lvl1pPr marL="0" indent="0" algn="ctr">
              <a:lnSpc>
                <a:spcPct val="90000"/>
              </a:lnSpc>
              <a:spcBef>
                <a:spcPts val="0"/>
              </a:spcBef>
              <a:buNone/>
              <a:defRPr sz="7000" b="1">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01</a:t>
            </a:r>
          </a:p>
        </p:txBody>
      </p:sp>
      <p:pic>
        <p:nvPicPr>
          <p:cNvPr id="10" name="Imagen 9">
            <a:extLst>
              <a:ext uri="{FF2B5EF4-FFF2-40B4-BE49-F238E27FC236}">
                <a16:creationId xmlns:a16="http://schemas.microsoft.com/office/drawing/2014/main" id="{BA30A2C9-31FA-9341-864D-DD0C10D5F5EC}"/>
              </a:ext>
            </a:extLst>
          </p:cNvPr>
          <p:cNvPicPr>
            <a:picLocks noChangeAspect="1"/>
          </p:cNvPicPr>
          <p:nvPr userDrawn="1"/>
        </p:nvPicPr>
        <p:blipFill>
          <a:blip r:embed="rId2"/>
          <a:stretch>
            <a:fillRect/>
          </a:stretch>
        </p:blipFill>
        <p:spPr>
          <a:xfrm rot="5400000">
            <a:off x="7982609" y="4387027"/>
            <a:ext cx="45719" cy="102024"/>
          </a:xfrm>
          <a:prstGeom prst="rect">
            <a:avLst/>
          </a:prstGeom>
        </p:spPr>
      </p:pic>
      <p:pic>
        <p:nvPicPr>
          <p:cNvPr id="12" name="Imagen 11">
            <a:extLst>
              <a:ext uri="{FF2B5EF4-FFF2-40B4-BE49-F238E27FC236}">
                <a16:creationId xmlns:a16="http://schemas.microsoft.com/office/drawing/2014/main" id="{24DE590A-90D3-CA42-8E0B-03F6FE5A0686}"/>
              </a:ext>
            </a:extLst>
          </p:cNvPr>
          <p:cNvPicPr>
            <a:picLocks noChangeAspect="1"/>
          </p:cNvPicPr>
          <p:nvPr userDrawn="1"/>
        </p:nvPicPr>
        <p:blipFill rotWithShape="1">
          <a:blip r:embed="rId3"/>
          <a:srcRect l="16556" r="56736" b="68153"/>
          <a:stretch/>
        </p:blipFill>
        <p:spPr>
          <a:xfrm>
            <a:off x="7311461" y="4505501"/>
            <a:ext cx="313808" cy="241868"/>
          </a:xfrm>
          <a:prstGeom prst="rect">
            <a:avLst/>
          </a:prstGeom>
        </p:spPr>
      </p:pic>
      <p:pic>
        <p:nvPicPr>
          <p:cNvPr id="14" name="Imagen 13">
            <a:extLst>
              <a:ext uri="{FF2B5EF4-FFF2-40B4-BE49-F238E27FC236}">
                <a16:creationId xmlns:a16="http://schemas.microsoft.com/office/drawing/2014/main" id="{9E1EC900-EC23-224D-9E54-34A914E2817F}"/>
              </a:ext>
            </a:extLst>
          </p:cNvPr>
          <p:cNvPicPr>
            <a:picLocks noChangeAspect="1"/>
          </p:cNvPicPr>
          <p:nvPr userDrawn="1"/>
        </p:nvPicPr>
        <p:blipFill rotWithShape="1">
          <a:blip r:embed="rId3"/>
          <a:srcRect l="43002" t="65460"/>
          <a:stretch/>
        </p:blipFill>
        <p:spPr>
          <a:xfrm rot="5400000">
            <a:off x="-53053" y="3935031"/>
            <a:ext cx="669693" cy="262320"/>
          </a:xfrm>
          <a:prstGeom prst="rect">
            <a:avLst/>
          </a:prstGeom>
        </p:spPr>
      </p:pic>
      <p:pic>
        <p:nvPicPr>
          <p:cNvPr id="15" name="Imagen 14">
            <a:extLst>
              <a:ext uri="{FF2B5EF4-FFF2-40B4-BE49-F238E27FC236}">
                <a16:creationId xmlns:a16="http://schemas.microsoft.com/office/drawing/2014/main" id="{0F0A9B36-7EB5-8D48-B4D2-D6094EDF2DE1}"/>
              </a:ext>
            </a:extLst>
          </p:cNvPr>
          <p:cNvPicPr>
            <a:picLocks noChangeAspect="1"/>
          </p:cNvPicPr>
          <p:nvPr userDrawn="1"/>
        </p:nvPicPr>
        <p:blipFill rotWithShape="1">
          <a:blip r:embed="rId3"/>
          <a:srcRect r="71719" b="55538"/>
          <a:stretch/>
        </p:blipFill>
        <p:spPr>
          <a:xfrm>
            <a:off x="4572000" y="299909"/>
            <a:ext cx="332289" cy="337673"/>
          </a:xfrm>
          <a:prstGeom prst="rect">
            <a:avLst/>
          </a:prstGeom>
        </p:spPr>
      </p:pic>
      <p:grpSp>
        <p:nvGrpSpPr>
          <p:cNvPr id="19" name="Grupo 18">
            <a:extLst>
              <a:ext uri="{FF2B5EF4-FFF2-40B4-BE49-F238E27FC236}">
                <a16:creationId xmlns:a16="http://schemas.microsoft.com/office/drawing/2014/main" id="{2C0E9703-0356-C544-A32D-7D6C5D0CB60D}"/>
              </a:ext>
            </a:extLst>
          </p:cNvPr>
          <p:cNvGrpSpPr/>
          <p:nvPr userDrawn="1"/>
        </p:nvGrpSpPr>
        <p:grpSpPr>
          <a:xfrm rot="5400000">
            <a:off x="5681916" y="3295509"/>
            <a:ext cx="677835" cy="759477"/>
            <a:chOff x="8417490" y="117457"/>
            <a:chExt cx="677835" cy="759477"/>
          </a:xfrm>
        </p:grpSpPr>
        <p:pic>
          <p:nvPicPr>
            <p:cNvPr id="20" name="Imagen 19">
              <a:extLst>
                <a:ext uri="{FF2B5EF4-FFF2-40B4-BE49-F238E27FC236}">
                  <a16:creationId xmlns:a16="http://schemas.microsoft.com/office/drawing/2014/main" id="{24C15A06-F943-2B4E-83BA-8992E2EF3A9E}"/>
                </a:ext>
              </a:extLst>
            </p:cNvPr>
            <p:cNvPicPr>
              <a:picLocks noChangeAspect="1"/>
            </p:cNvPicPr>
            <p:nvPr userDrawn="1"/>
          </p:nvPicPr>
          <p:blipFill rotWithShape="1">
            <a:blip r:embed="rId3"/>
            <a:srcRect l="24018" r="18293"/>
            <a:stretch/>
          </p:blipFill>
          <p:spPr>
            <a:xfrm>
              <a:off x="8417490" y="117457"/>
              <a:ext cx="677835" cy="759476"/>
            </a:xfrm>
            <a:prstGeom prst="rect">
              <a:avLst/>
            </a:prstGeom>
          </p:spPr>
        </p:pic>
        <p:sp>
          <p:nvSpPr>
            <p:cNvPr id="21" name="Rectángulo 20">
              <a:extLst>
                <a:ext uri="{FF2B5EF4-FFF2-40B4-BE49-F238E27FC236}">
                  <a16:creationId xmlns:a16="http://schemas.microsoft.com/office/drawing/2014/main" id="{B7D27F6B-E468-4741-BDC2-387FE15EE249}"/>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2" name="Imagen 21">
            <a:extLst>
              <a:ext uri="{FF2B5EF4-FFF2-40B4-BE49-F238E27FC236}">
                <a16:creationId xmlns:a16="http://schemas.microsoft.com/office/drawing/2014/main" id="{261FC0A3-0FAA-6D4E-BEDA-057C00EC8BC4}"/>
              </a:ext>
            </a:extLst>
          </p:cNvPr>
          <p:cNvPicPr>
            <a:picLocks noChangeAspect="1"/>
          </p:cNvPicPr>
          <p:nvPr userDrawn="1"/>
        </p:nvPicPr>
        <p:blipFill>
          <a:blip r:embed="rId2"/>
          <a:stretch>
            <a:fillRect/>
          </a:stretch>
        </p:blipFill>
        <p:spPr>
          <a:xfrm>
            <a:off x="4082667" y="236564"/>
            <a:ext cx="56772" cy="126691"/>
          </a:xfrm>
          <a:prstGeom prst="rect">
            <a:avLst/>
          </a:prstGeom>
        </p:spPr>
      </p:pic>
      <p:pic>
        <p:nvPicPr>
          <p:cNvPr id="23" name="Imagen 22">
            <a:extLst>
              <a:ext uri="{FF2B5EF4-FFF2-40B4-BE49-F238E27FC236}">
                <a16:creationId xmlns:a16="http://schemas.microsoft.com/office/drawing/2014/main" id="{EFA4257D-A3D6-3444-805E-BF6BA8733DF5}"/>
              </a:ext>
            </a:extLst>
          </p:cNvPr>
          <p:cNvPicPr>
            <a:picLocks noChangeAspect="1"/>
          </p:cNvPicPr>
          <p:nvPr userDrawn="1"/>
        </p:nvPicPr>
        <p:blipFill>
          <a:blip r:embed="rId2"/>
          <a:stretch>
            <a:fillRect/>
          </a:stretch>
        </p:blipFill>
        <p:spPr>
          <a:xfrm rot="10800000">
            <a:off x="8503971" y="1723908"/>
            <a:ext cx="45719" cy="102024"/>
          </a:xfrm>
          <a:prstGeom prst="rect">
            <a:avLst/>
          </a:prstGeom>
        </p:spPr>
      </p:pic>
      <p:grpSp>
        <p:nvGrpSpPr>
          <p:cNvPr id="24" name="Grupo 23">
            <a:extLst>
              <a:ext uri="{FF2B5EF4-FFF2-40B4-BE49-F238E27FC236}">
                <a16:creationId xmlns:a16="http://schemas.microsoft.com/office/drawing/2014/main" id="{9EFE223A-A933-734D-8F7E-184C7D8C4644}"/>
              </a:ext>
            </a:extLst>
          </p:cNvPr>
          <p:cNvGrpSpPr/>
          <p:nvPr userDrawn="1"/>
        </p:nvGrpSpPr>
        <p:grpSpPr>
          <a:xfrm rot="10800000">
            <a:off x="7686992" y="187866"/>
            <a:ext cx="1174954" cy="445783"/>
            <a:chOff x="6956532" y="4580260"/>
            <a:chExt cx="1174954" cy="445783"/>
          </a:xfrm>
        </p:grpSpPr>
        <p:pic>
          <p:nvPicPr>
            <p:cNvPr id="25" name="Imagen 24">
              <a:extLst>
                <a:ext uri="{FF2B5EF4-FFF2-40B4-BE49-F238E27FC236}">
                  <a16:creationId xmlns:a16="http://schemas.microsoft.com/office/drawing/2014/main" id="{B8141096-4474-0249-BF8E-7B6FD4F60712}"/>
                </a:ext>
              </a:extLst>
            </p:cNvPr>
            <p:cNvPicPr>
              <a:picLocks noChangeAspect="1"/>
            </p:cNvPicPr>
            <p:nvPr userDrawn="1"/>
          </p:nvPicPr>
          <p:blipFill rotWithShape="1">
            <a:blip r:embed="rId3"/>
            <a:srcRect t="45627" b="1"/>
            <a:stretch/>
          </p:blipFill>
          <p:spPr>
            <a:xfrm>
              <a:off x="6956532" y="4585722"/>
              <a:ext cx="1174954" cy="412935"/>
            </a:xfrm>
            <a:prstGeom prst="rect">
              <a:avLst/>
            </a:prstGeom>
          </p:spPr>
        </p:pic>
        <p:sp>
          <p:nvSpPr>
            <p:cNvPr id="26" name="Rectángulo 25">
              <a:extLst>
                <a:ext uri="{FF2B5EF4-FFF2-40B4-BE49-F238E27FC236}">
                  <a16:creationId xmlns:a16="http://schemas.microsoft.com/office/drawing/2014/main" id="{4CB12CD5-B883-3348-A577-0712B1A1DCAB}"/>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25E45682-4E4A-3140-833B-99EEA662E37A}"/>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8" name="Imagen 27">
            <a:extLst>
              <a:ext uri="{FF2B5EF4-FFF2-40B4-BE49-F238E27FC236}">
                <a16:creationId xmlns:a16="http://schemas.microsoft.com/office/drawing/2014/main" id="{1713BA93-3D68-954F-B169-F586EC821723}"/>
              </a:ext>
            </a:extLst>
          </p:cNvPr>
          <p:cNvPicPr>
            <a:picLocks noChangeAspect="1"/>
          </p:cNvPicPr>
          <p:nvPr userDrawn="1"/>
        </p:nvPicPr>
        <p:blipFill>
          <a:blip r:embed="rId2"/>
          <a:stretch>
            <a:fillRect/>
          </a:stretch>
        </p:blipFill>
        <p:spPr>
          <a:xfrm rot="5400000">
            <a:off x="6641240" y="3584019"/>
            <a:ext cx="45719" cy="102024"/>
          </a:xfrm>
          <a:prstGeom prst="rect">
            <a:avLst/>
          </a:prstGeom>
        </p:spPr>
      </p:pic>
      <p:pic>
        <p:nvPicPr>
          <p:cNvPr id="29" name="Imagen 28">
            <a:extLst>
              <a:ext uri="{FF2B5EF4-FFF2-40B4-BE49-F238E27FC236}">
                <a16:creationId xmlns:a16="http://schemas.microsoft.com/office/drawing/2014/main" id="{18654F1B-6049-EB45-872F-2CFE3562D338}"/>
              </a:ext>
            </a:extLst>
          </p:cNvPr>
          <p:cNvPicPr>
            <a:picLocks noChangeAspect="1"/>
          </p:cNvPicPr>
          <p:nvPr userDrawn="1"/>
        </p:nvPicPr>
        <p:blipFill>
          <a:blip r:embed="rId2"/>
          <a:stretch>
            <a:fillRect/>
          </a:stretch>
        </p:blipFill>
        <p:spPr>
          <a:xfrm rot="10800000">
            <a:off x="256905" y="3493431"/>
            <a:ext cx="45719" cy="102024"/>
          </a:xfrm>
          <a:prstGeom prst="rect">
            <a:avLst/>
          </a:prstGeom>
        </p:spPr>
      </p:pic>
      <p:pic>
        <p:nvPicPr>
          <p:cNvPr id="30" name="Imagen 29">
            <a:extLst>
              <a:ext uri="{FF2B5EF4-FFF2-40B4-BE49-F238E27FC236}">
                <a16:creationId xmlns:a16="http://schemas.microsoft.com/office/drawing/2014/main" id="{E4DF38FD-FD30-0B41-B9BB-6FE8DA4BBB00}"/>
              </a:ext>
            </a:extLst>
          </p:cNvPr>
          <p:cNvPicPr>
            <a:picLocks noChangeAspect="1"/>
          </p:cNvPicPr>
          <p:nvPr userDrawn="1"/>
        </p:nvPicPr>
        <p:blipFill rotWithShape="1">
          <a:blip r:embed="rId3"/>
          <a:srcRect l="41536" t="45627" b="1"/>
          <a:stretch/>
        </p:blipFill>
        <p:spPr>
          <a:xfrm rot="5400000">
            <a:off x="8056481" y="2187024"/>
            <a:ext cx="686928" cy="412935"/>
          </a:xfrm>
          <a:prstGeom prst="rect">
            <a:avLst/>
          </a:prstGeom>
        </p:spPr>
      </p:pic>
      <p:pic>
        <p:nvPicPr>
          <p:cNvPr id="31" name="Imagen 30">
            <a:extLst>
              <a:ext uri="{FF2B5EF4-FFF2-40B4-BE49-F238E27FC236}">
                <a16:creationId xmlns:a16="http://schemas.microsoft.com/office/drawing/2014/main" id="{BBEBFBEE-4893-9E44-8EAF-47AB8A32D8E4}"/>
              </a:ext>
            </a:extLst>
          </p:cNvPr>
          <p:cNvPicPr>
            <a:picLocks noChangeAspect="1"/>
          </p:cNvPicPr>
          <p:nvPr userDrawn="1"/>
        </p:nvPicPr>
        <p:blipFill rotWithShape="1">
          <a:blip r:embed="rId3"/>
          <a:srcRect l="16556" r="56736" b="68153"/>
          <a:stretch/>
        </p:blipFill>
        <p:spPr>
          <a:xfrm rot="5400000">
            <a:off x="7742673" y="2652079"/>
            <a:ext cx="313808" cy="241868"/>
          </a:xfrm>
          <a:prstGeom prst="rect">
            <a:avLst/>
          </a:prstGeom>
        </p:spPr>
      </p:pic>
      <p:sp>
        <p:nvSpPr>
          <p:cNvPr id="32" name="Rectángulo 31">
            <a:extLst>
              <a:ext uri="{FF2B5EF4-FFF2-40B4-BE49-F238E27FC236}">
                <a16:creationId xmlns:a16="http://schemas.microsoft.com/office/drawing/2014/main" id="{D55197BF-4940-3F45-B7A3-25623256A6F8}"/>
              </a:ext>
            </a:extLst>
          </p:cNvPr>
          <p:cNvSpPr/>
          <p:nvPr userDrawn="1"/>
        </p:nvSpPr>
        <p:spPr>
          <a:xfrm rot="5400000">
            <a:off x="8123733" y="2597480"/>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3" name="Imagen 32">
            <a:extLst>
              <a:ext uri="{FF2B5EF4-FFF2-40B4-BE49-F238E27FC236}">
                <a16:creationId xmlns:a16="http://schemas.microsoft.com/office/drawing/2014/main" id="{1BF46357-A08D-0C46-9588-9317172C778B}"/>
              </a:ext>
            </a:extLst>
          </p:cNvPr>
          <p:cNvPicPr>
            <a:picLocks noChangeAspect="1"/>
          </p:cNvPicPr>
          <p:nvPr userDrawn="1"/>
        </p:nvPicPr>
        <p:blipFill rotWithShape="1">
          <a:blip r:embed="rId3"/>
          <a:srcRect l="40176" t="44894" r="41340" b="8056"/>
          <a:stretch/>
        </p:blipFill>
        <p:spPr>
          <a:xfrm rot="10800000">
            <a:off x="6601837" y="1035620"/>
            <a:ext cx="217163" cy="357335"/>
          </a:xfrm>
          <a:prstGeom prst="rect">
            <a:avLst/>
          </a:prstGeom>
        </p:spPr>
      </p:pic>
      <p:pic>
        <p:nvPicPr>
          <p:cNvPr id="34" name="Imagen 33">
            <a:extLst>
              <a:ext uri="{FF2B5EF4-FFF2-40B4-BE49-F238E27FC236}">
                <a16:creationId xmlns:a16="http://schemas.microsoft.com/office/drawing/2014/main" id="{E8DED54A-33E7-854F-AE7D-C7C851AAC278}"/>
              </a:ext>
            </a:extLst>
          </p:cNvPr>
          <p:cNvPicPr>
            <a:picLocks noChangeAspect="1"/>
          </p:cNvPicPr>
          <p:nvPr userDrawn="1"/>
        </p:nvPicPr>
        <p:blipFill rotWithShape="1">
          <a:blip r:embed="rId3"/>
          <a:srcRect l="16556" r="56736" b="68153"/>
          <a:stretch/>
        </p:blipFill>
        <p:spPr>
          <a:xfrm>
            <a:off x="4856894" y="633649"/>
            <a:ext cx="313808" cy="241868"/>
          </a:xfrm>
          <a:prstGeom prst="rect">
            <a:avLst/>
          </a:prstGeom>
        </p:spPr>
      </p:pic>
    </p:spTree>
    <p:extLst>
      <p:ext uri="{BB962C8B-B14F-4D97-AF65-F5344CB8AC3E}">
        <p14:creationId xmlns:p14="http://schemas.microsoft.com/office/powerpoint/2010/main" val="4291837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paradores_blanco+img">
    <p:spTree>
      <p:nvGrpSpPr>
        <p:cNvPr id="1" name=""/>
        <p:cNvGrpSpPr/>
        <p:nvPr/>
      </p:nvGrpSpPr>
      <p:grpSpPr>
        <a:xfrm>
          <a:off x="0" y="0"/>
          <a:ext cx="0" cy="0"/>
          <a:chOff x="0" y="0"/>
          <a:chExt cx="0" cy="0"/>
        </a:xfrm>
      </p:grpSpPr>
      <p:sp>
        <p:nvSpPr>
          <p:cNvPr id="4" name="Retardo 3">
            <a:extLst>
              <a:ext uri="{FF2B5EF4-FFF2-40B4-BE49-F238E27FC236}">
                <a16:creationId xmlns:a16="http://schemas.microsoft.com/office/drawing/2014/main" id="{5992A4B9-5C05-0C41-9CB2-249FF8B94294}"/>
              </a:ext>
            </a:extLst>
          </p:cNvPr>
          <p:cNvSpPr/>
          <p:nvPr userDrawn="1"/>
        </p:nvSpPr>
        <p:spPr>
          <a:xfrm>
            <a:off x="-5870" y="0"/>
            <a:ext cx="2975149" cy="5143502"/>
          </a:xfrm>
          <a:custGeom>
            <a:avLst/>
            <a:gdLst>
              <a:gd name="connsiteX0" fmla="*/ 0 w 5143188"/>
              <a:gd name="connsiteY0" fmla="*/ 0 h 5143501"/>
              <a:gd name="connsiteX1" fmla="*/ 2571594 w 5143188"/>
              <a:gd name="connsiteY1" fmla="*/ 0 h 5143501"/>
              <a:gd name="connsiteX2" fmla="*/ 5143188 w 5143188"/>
              <a:gd name="connsiteY2" fmla="*/ 2571751 h 5143501"/>
              <a:gd name="connsiteX3" fmla="*/ 2571594 w 5143188"/>
              <a:gd name="connsiteY3" fmla="*/ 5143502 h 5143501"/>
              <a:gd name="connsiteX4" fmla="*/ 0 w 5143188"/>
              <a:gd name="connsiteY4" fmla="*/ 5143501 h 5143501"/>
              <a:gd name="connsiteX5" fmla="*/ 0 w 5143188"/>
              <a:gd name="connsiteY5" fmla="*/ 0 h 5143501"/>
              <a:gd name="connsiteX0" fmla="*/ 2188028 w 5143188"/>
              <a:gd name="connsiteY0" fmla="*/ 0 h 5143502"/>
              <a:gd name="connsiteX1" fmla="*/ 2571594 w 5143188"/>
              <a:gd name="connsiteY1" fmla="*/ 0 h 5143502"/>
              <a:gd name="connsiteX2" fmla="*/ 5143188 w 5143188"/>
              <a:gd name="connsiteY2" fmla="*/ 2571751 h 5143502"/>
              <a:gd name="connsiteX3" fmla="*/ 2571594 w 5143188"/>
              <a:gd name="connsiteY3" fmla="*/ 5143502 h 5143502"/>
              <a:gd name="connsiteX4" fmla="*/ 0 w 5143188"/>
              <a:gd name="connsiteY4" fmla="*/ 5143501 h 5143502"/>
              <a:gd name="connsiteX5" fmla="*/ 2188028 w 5143188"/>
              <a:gd name="connsiteY5" fmla="*/ 0 h 5143502"/>
              <a:gd name="connsiteX0" fmla="*/ 0 w 2955160"/>
              <a:gd name="connsiteY0" fmla="*/ 0 h 5150033"/>
              <a:gd name="connsiteX1" fmla="*/ 383566 w 2955160"/>
              <a:gd name="connsiteY1" fmla="*/ 0 h 5150033"/>
              <a:gd name="connsiteX2" fmla="*/ 2955160 w 2955160"/>
              <a:gd name="connsiteY2" fmla="*/ 2571751 h 5150033"/>
              <a:gd name="connsiteX3" fmla="*/ 383566 w 2955160"/>
              <a:gd name="connsiteY3" fmla="*/ 5143502 h 5150033"/>
              <a:gd name="connsiteX4" fmla="*/ 19595 w 2955160"/>
              <a:gd name="connsiteY4" fmla="*/ 5150033 h 5150033"/>
              <a:gd name="connsiteX5" fmla="*/ 0 w 2955160"/>
              <a:gd name="connsiteY5" fmla="*/ 0 h 5150033"/>
              <a:gd name="connsiteX0" fmla="*/ 0 w 2955160"/>
              <a:gd name="connsiteY0" fmla="*/ 0 h 5150033"/>
              <a:gd name="connsiteX1" fmla="*/ 383566 w 2955160"/>
              <a:gd name="connsiteY1" fmla="*/ 0 h 5150033"/>
              <a:gd name="connsiteX2" fmla="*/ 2955160 w 2955160"/>
              <a:gd name="connsiteY2" fmla="*/ 2571751 h 5150033"/>
              <a:gd name="connsiteX3" fmla="*/ 383566 w 2955160"/>
              <a:gd name="connsiteY3" fmla="*/ 5143502 h 5150033"/>
              <a:gd name="connsiteX4" fmla="*/ 19595 w 2955160"/>
              <a:gd name="connsiteY4" fmla="*/ 5150033 h 5150033"/>
              <a:gd name="connsiteX5" fmla="*/ 0 w 2955160"/>
              <a:gd name="connsiteY5" fmla="*/ 0 h 5150033"/>
              <a:gd name="connsiteX0" fmla="*/ 0 w 2955160"/>
              <a:gd name="connsiteY0" fmla="*/ 0 h 5150033"/>
              <a:gd name="connsiteX1" fmla="*/ 383566 w 2955160"/>
              <a:gd name="connsiteY1" fmla="*/ 0 h 5150033"/>
              <a:gd name="connsiteX2" fmla="*/ 2955160 w 2955160"/>
              <a:gd name="connsiteY2" fmla="*/ 2571751 h 5150033"/>
              <a:gd name="connsiteX3" fmla="*/ 383566 w 2955160"/>
              <a:gd name="connsiteY3" fmla="*/ 5143502 h 5150033"/>
              <a:gd name="connsiteX4" fmla="*/ 372292 w 2955160"/>
              <a:gd name="connsiteY4" fmla="*/ 5150033 h 5150033"/>
              <a:gd name="connsiteX5" fmla="*/ 0 w 2955160"/>
              <a:gd name="connsiteY5" fmla="*/ 0 h 5150033"/>
              <a:gd name="connsiteX0" fmla="*/ 0 w 2955160"/>
              <a:gd name="connsiteY0" fmla="*/ 0 h 5163096"/>
              <a:gd name="connsiteX1" fmla="*/ 383566 w 2955160"/>
              <a:gd name="connsiteY1" fmla="*/ 0 h 5163096"/>
              <a:gd name="connsiteX2" fmla="*/ 2955160 w 2955160"/>
              <a:gd name="connsiteY2" fmla="*/ 2571751 h 5163096"/>
              <a:gd name="connsiteX3" fmla="*/ 383566 w 2955160"/>
              <a:gd name="connsiteY3" fmla="*/ 5143502 h 5163096"/>
              <a:gd name="connsiteX4" fmla="*/ 19594 w 2955160"/>
              <a:gd name="connsiteY4" fmla="*/ 5163096 h 5163096"/>
              <a:gd name="connsiteX5" fmla="*/ 0 w 2955160"/>
              <a:gd name="connsiteY5" fmla="*/ 0 h 5163096"/>
              <a:gd name="connsiteX0" fmla="*/ 14120 w 2969280"/>
              <a:gd name="connsiteY0" fmla="*/ 0 h 5169628"/>
              <a:gd name="connsiteX1" fmla="*/ 397686 w 2969280"/>
              <a:gd name="connsiteY1" fmla="*/ 0 h 5169628"/>
              <a:gd name="connsiteX2" fmla="*/ 2969280 w 2969280"/>
              <a:gd name="connsiteY2" fmla="*/ 2571751 h 5169628"/>
              <a:gd name="connsiteX3" fmla="*/ 397686 w 2969280"/>
              <a:gd name="connsiteY3" fmla="*/ 5143502 h 5169628"/>
              <a:gd name="connsiteX4" fmla="*/ 1057 w 2969280"/>
              <a:gd name="connsiteY4" fmla="*/ 5169628 h 5169628"/>
              <a:gd name="connsiteX5" fmla="*/ 14120 w 2969280"/>
              <a:gd name="connsiteY5" fmla="*/ 0 h 5169628"/>
              <a:gd name="connsiteX0" fmla="*/ 7512 w 2962672"/>
              <a:gd name="connsiteY0" fmla="*/ 0 h 5143569"/>
              <a:gd name="connsiteX1" fmla="*/ 391078 w 2962672"/>
              <a:gd name="connsiteY1" fmla="*/ 0 h 5143569"/>
              <a:gd name="connsiteX2" fmla="*/ 2962672 w 2962672"/>
              <a:gd name="connsiteY2" fmla="*/ 2571751 h 5143569"/>
              <a:gd name="connsiteX3" fmla="*/ 391078 w 2962672"/>
              <a:gd name="connsiteY3" fmla="*/ 5143502 h 5143569"/>
              <a:gd name="connsiteX4" fmla="*/ 1377 w 2962672"/>
              <a:gd name="connsiteY4" fmla="*/ 5096891 h 5143569"/>
              <a:gd name="connsiteX5" fmla="*/ 7512 w 2962672"/>
              <a:gd name="connsiteY5" fmla="*/ 0 h 5143569"/>
              <a:gd name="connsiteX0" fmla="*/ 7512 w 2962672"/>
              <a:gd name="connsiteY0" fmla="*/ 0 h 5143574"/>
              <a:gd name="connsiteX1" fmla="*/ 391078 w 2962672"/>
              <a:gd name="connsiteY1" fmla="*/ 0 h 5143574"/>
              <a:gd name="connsiteX2" fmla="*/ 2962672 w 2962672"/>
              <a:gd name="connsiteY2" fmla="*/ 2571751 h 5143574"/>
              <a:gd name="connsiteX3" fmla="*/ 391078 w 2962672"/>
              <a:gd name="connsiteY3" fmla="*/ 5143502 h 5143574"/>
              <a:gd name="connsiteX4" fmla="*/ 1377 w 2962672"/>
              <a:gd name="connsiteY4" fmla="*/ 5096891 h 5143574"/>
              <a:gd name="connsiteX5" fmla="*/ 7512 w 2962672"/>
              <a:gd name="connsiteY5" fmla="*/ 0 h 5143574"/>
              <a:gd name="connsiteX0" fmla="*/ 7512 w 2962672"/>
              <a:gd name="connsiteY0" fmla="*/ 0 h 5145955"/>
              <a:gd name="connsiteX1" fmla="*/ 391078 w 2962672"/>
              <a:gd name="connsiteY1" fmla="*/ 0 h 5145955"/>
              <a:gd name="connsiteX2" fmla="*/ 2962672 w 2962672"/>
              <a:gd name="connsiteY2" fmla="*/ 2571751 h 5145955"/>
              <a:gd name="connsiteX3" fmla="*/ 391078 w 2962672"/>
              <a:gd name="connsiteY3" fmla="*/ 5143502 h 5145955"/>
              <a:gd name="connsiteX4" fmla="*/ 1377 w 2962672"/>
              <a:gd name="connsiteY4" fmla="*/ 5145382 h 5145955"/>
              <a:gd name="connsiteX5" fmla="*/ 7512 w 2962672"/>
              <a:gd name="connsiteY5" fmla="*/ 0 h 5145955"/>
              <a:gd name="connsiteX0" fmla="*/ 0 w 2969015"/>
              <a:gd name="connsiteY0" fmla="*/ 3464 h 5145955"/>
              <a:gd name="connsiteX1" fmla="*/ 397421 w 2969015"/>
              <a:gd name="connsiteY1" fmla="*/ 0 h 5145955"/>
              <a:gd name="connsiteX2" fmla="*/ 2969015 w 2969015"/>
              <a:gd name="connsiteY2" fmla="*/ 2571751 h 5145955"/>
              <a:gd name="connsiteX3" fmla="*/ 397421 w 2969015"/>
              <a:gd name="connsiteY3" fmla="*/ 5143502 h 5145955"/>
              <a:gd name="connsiteX4" fmla="*/ 7720 w 2969015"/>
              <a:gd name="connsiteY4" fmla="*/ 5145382 h 5145955"/>
              <a:gd name="connsiteX5" fmla="*/ 0 w 2969015"/>
              <a:gd name="connsiteY5" fmla="*/ 3464 h 5145955"/>
              <a:gd name="connsiteX0" fmla="*/ 0 w 2969015"/>
              <a:gd name="connsiteY0" fmla="*/ 3464 h 5145955"/>
              <a:gd name="connsiteX1" fmla="*/ 397421 w 2969015"/>
              <a:gd name="connsiteY1" fmla="*/ 0 h 5145955"/>
              <a:gd name="connsiteX2" fmla="*/ 2969015 w 2969015"/>
              <a:gd name="connsiteY2" fmla="*/ 2571751 h 5145955"/>
              <a:gd name="connsiteX3" fmla="*/ 397421 w 2969015"/>
              <a:gd name="connsiteY3" fmla="*/ 5143502 h 5145955"/>
              <a:gd name="connsiteX4" fmla="*/ 7720 w 2969015"/>
              <a:gd name="connsiteY4" fmla="*/ 5145382 h 5145955"/>
              <a:gd name="connsiteX5" fmla="*/ 0 w 2969015"/>
              <a:gd name="connsiteY5" fmla="*/ 3464 h 5145955"/>
              <a:gd name="connsiteX0" fmla="*/ 18 w 2969033"/>
              <a:gd name="connsiteY0" fmla="*/ 3464 h 5145955"/>
              <a:gd name="connsiteX1" fmla="*/ 397439 w 2969033"/>
              <a:gd name="connsiteY1" fmla="*/ 0 h 5145955"/>
              <a:gd name="connsiteX2" fmla="*/ 2969033 w 2969033"/>
              <a:gd name="connsiteY2" fmla="*/ 2571751 h 5145955"/>
              <a:gd name="connsiteX3" fmla="*/ 397439 w 2969033"/>
              <a:gd name="connsiteY3" fmla="*/ 5143502 h 5145955"/>
              <a:gd name="connsiteX4" fmla="*/ 7738 w 2969033"/>
              <a:gd name="connsiteY4" fmla="*/ 5145382 h 5145955"/>
              <a:gd name="connsiteX5" fmla="*/ 18 w 2969033"/>
              <a:gd name="connsiteY5" fmla="*/ 3464 h 5145955"/>
              <a:gd name="connsiteX0" fmla="*/ 18 w 2969033"/>
              <a:gd name="connsiteY0" fmla="*/ 3464 h 5145955"/>
              <a:gd name="connsiteX1" fmla="*/ 397439 w 2969033"/>
              <a:gd name="connsiteY1" fmla="*/ 0 h 5145955"/>
              <a:gd name="connsiteX2" fmla="*/ 2969033 w 2969033"/>
              <a:gd name="connsiteY2" fmla="*/ 2571751 h 5145955"/>
              <a:gd name="connsiteX3" fmla="*/ 397439 w 2969033"/>
              <a:gd name="connsiteY3" fmla="*/ 5143502 h 5145955"/>
              <a:gd name="connsiteX4" fmla="*/ 7738 w 2969033"/>
              <a:gd name="connsiteY4" fmla="*/ 5145382 h 5145955"/>
              <a:gd name="connsiteX5" fmla="*/ 18 w 2969033"/>
              <a:gd name="connsiteY5" fmla="*/ 3464 h 5145955"/>
              <a:gd name="connsiteX0" fmla="*/ 6134 w 2975149"/>
              <a:gd name="connsiteY0" fmla="*/ 3464 h 5143502"/>
              <a:gd name="connsiteX1" fmla="*/ 403555 w 2975149"/>
              <a:gd name="connsiteY1" fmla="*/ 0 h 5143502"/>
              <a:gd name="connsiteX2" fmla="*/ 2975149 w 2975149"/>
              <a:gd name="connsiteY2" fmla="*/ 2571751 h 5143502"/>
              <a:gd name="connsiteX3" fmla="*/ 403555 w 2975149"/>
              <a:gd name="connsiteY3" fmla="*/ 5143502 h 5143502"/>
              <a:gd name="connsiteX4" fmla="*/ 0 w 2975149"/>
              <a:gd name="connsiteY4" fmla="*/ 5138455 h 5143502"/>
              <a:gd name="connsiteX5" fmla="*/ 6134 w 2975149"/>
              <a:gd name="connsiteY5" fmla="*/ 3464 h 514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5149" h="5143502">
                <a:moveTo>
                  <a:pt x="6134" y="3464"/>
                </a:moveTo>
                <a:cubicBezTo>
                  <a:pt x="3526" y="5772"/>
                  <a:pt x="271081" y="1155"/>
                  <a:pt x="403555" y="0"/>
                </a:cubicBezTo>
                <a:cubicBezTo>
                  <a:pt x="1823807" y="0"/>
                  <a:pt x="2975149" y="1151412"/>
                  <a:pt x="2975149" y="2571751"/>
                </a:cubicBezTo>
                <a:cubicBezTo>
                  <a:pt x="2975149" y="3992090"/>
                  <a:pt x="1823807" y="5143502"/>
                  <a:pt x="403555" y="5143502"/>
                </a:cubicBezTo>
                <a:lnTo>
                  <a:pt x="0" y="5138455"/>
                </a:lnTo>
                <a:cubicBezTo>
                  <a:pt x="3859" y="5146668"/>
                  <a:pt x="9203" y="2178"/>
                  <a:pt x="6134" y="3464"/>
                </a:cubicBezTo>
                <a:close/>
              </a:path>
            </a:pathLst>
          </a:cu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Marcador de texto 2">
            <a:extLst>
              <a:ext uri="{FF2B5EF4-FFF2-40B4-BE49-F238E27FC236}">
                <a16:creationId xmlns:a16="http://schemas.microsoft.com/office/drawing/2014/main" id="{6C3C8C7D-BFBA-0747-A0A2-B51AD92B0772}"/>
              </a:ext>
            </a:extLst>
          </p:cNvPr>
          <p:cNvSpPr>
            <a:spLocks noGrp="1"/>
          </p:cNvSpPr>
          <p:nvPr>
            <p:ph type="body" sz="quarter" idx="21" hasCustomPrompt="1"/>
          </p:nvPr>
        </p:nvSpPr>
        <p:spPr bwMode="white">
          <a:xfrm>
            <a:off x="3088816" y="1923629"/>
            <a:ext cx="1847056" cy="867930"/>
          </a:xfrm>
          <a:prstGeom prst="rect">
            <a:avLst/>
          </a:prstGeom>
        </p:spPr>
        <p:txBody>
          <a:bodyPr wrap="square">
            <a:spAutoFit/>
          </a:bodyPr>
          <a:lstStyle>
            <a:lvl1pPr marL="0" indent="0">
              <a:lnSpc>
                <a:spcPct val="90000"/>
              </a:lnSpc>
              <a:spcBef>
                <a:spcPts val="0"/>
              </a:spcBef>
              <a:buNone/>
              <a:defRPr sz="2800" b="1">
                <a:solidFill>
                  <a:srgbClr val="FF5A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Título del capítulo</a:t>
            </a:r>
          </a:p>
        </p:txBody>
      </p:sp>
      <p:sp>
        <p:nvSpPr>
          <p:cNvPr id="52" name="Marcador de texto 4">
            <a:extLst>
              <a:ext uri="{FF2B5EF4-FFF2-40B4-BE49-F238E27FC236}">
                <a16:creationId xmlns:a16="http://schemas.microsoft.com/office/drawing/2014/main" id="{121037D8-7F09-5848-A531-E0D1B82B8992}"/>
              </a:ext>
            </a:extLst>
          </p:cNvPr>
          <p:cNvSpPr>
            <a:spLocks noGrp="1"/>
          </p:cNvSpPr>
          <p:nvPr>
            <p:ph type="body" sz="quarter" idx="34" hasCustomPrompt="1"/>
          </p:nvPr>
        </p:nvSpPr>
        <p:spPr>
          <a:xfrm>
            <a:off x="3088816" y="2942370"/>
            <a:ext cx="2224636" cy="261610"/>
          </a:xfrm>
          <a:prstGeom prst="rect">
            <a:avLst/>
          </a:prstGeom>
        </p:spPr>
        <p:txBody>
          <a:bodyPr wrap="square">
            <a:spAutoFit/>
          </a:bodyPr>
          <a:lstStyle>
            <a:lvl1pPr marL="180000" indent="-396000">
              <a:lnSpc>
                <a:spcPct val="100000"/>
              </a:lnSpc>
              <a:buNone/>
              <a:defRPr sz="1100" b="0">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6" name="Marcador de texto 4">
            <a:extLst>
              <a:ext uri="{FF2B5EF4-FFF2-40B4-BE49-F238E27FC236}">
                <a16:creationId xmlns:a16="http://schemas.microsoft.com/office/drawing/2014/main" id="{28841749-6991-D74A-8D0B-8E5E4600FF15}"/>
              </a:ext>
            </a:extLst>
          </p:cNvPr>
          <p:cNvSpPr>
            <a:spLocks noGrp="1"/>
          </p:cNvSpPr>
          <p:nvPr>
            <p:ph type="body" sz="quarter" idx="35" hasCustomPrompt="1"/>
          </p:nvPr>
        </p:nvSpPr>
        <p:spPr>
          <a:xfrm>
            <a:off x="3088816" y="3203980"/>
            <a:ext cx="2224636" cy="261610"/>
          </a:xfrm>
          <a:prstGeom prst="rect">
            <a:avLst/>
          </a:prstGeom>
        </p:spPr>
        <p:txBody>
          <a:bodyPr wrap="square">
            <a:spAutoFit/>
          </a:bodyPr>
          <a:lstStyle>
            <a:lvl1pPr marL="180000" indent="-396000">
              <a:lnSpc>
                <a:spcPct val="100000"/>
              </a:lnSpc>
              <a:buNone/>
              <a:defRPr sz="1100" b="0">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7" name="Marcador de texto 4">
            <a:extLst>
              <a:ext uri="{FF2B5EF4-FFF2-40B4-BE49-F238E27FC236}">
                <a16:creationId xmlns:a16="http://schemas.microsoft.com/office/drawing/2014/main" id="{4D6EDAB3-2CA3-B645-BFFF-2EE6BA9F6FE7}"/>
              </a:ext>
            </a:extLst>
          </p:cNvPr>
          <p:cNvSpPr>
            <a:spLocks noGrp="1"/>
          </p:cNvSpPr>
          <p:nvPr>
            <p:ph type="body" sz="quarter" idx="36" hasCustomPrompt="1"/>
          </p:nvPr>
        </p:nvSpPr>
        <p:spPr>
          <a:xfrm>
            <a:off x="3088816" y="3485993"/>
            <a:ext cx="2224636" cy="261610"/>
          </a:xfrm>
          <a:prstGeom prst="rect">
            <a:avLst/>
          </a:prstGeom>
        </p:spPr>
        <p:txBody>
          <a:bodyPr wrap="square">
            <a:spAutoFit/>
          </a:bodyPr>
          <a:lstStyle>
            <a:lvl1pPr marL="180000" indent="-396000">
              <a:lnSpc>
                <a:spcPct val="100000"/>
              </a:lnSpc>
              <a:buNone/>
              <a:defRPr sz="1100" b="0">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8" name="Marcador de texto 4">
            <a:extLst>
              <a:ext uri="{FF2B5EF4-FFF2-40B4-BE49-F238E27FC236}">
                <a16:creationId xmlns:a16="http://schemas.microsoft.com/office/drawing/2014/main" id="{6F3A5495-4F7D-9243-8F28-B22730C2EEE3}"/>
              </a:ext>
            </a:extLst>
          </p:cNvPr>
          <p:cNvSpPr>
            <a:spLocks noGrp="1"/>
          </p:cNvSpPr>
          <p:nvPr>
            <p:ph type="body" sz="quarter" idx="37" hasCustomPrompt="1"/>
          </p:nvPr>
        </p:nvSpPr>
        <p:spPr>
          <a:xfrm>
            <a:off x="3088816" y="3768006"/>
            <a:ext cx="2224636" cy="261610"/>
          </a:xfrm>
          <a:prstGeom prst="rect">
            <a:avLst/>
          </a:prstGeom>
        </p:spPr>
        <p:txBody>
          <a:bodyPr wrap="square">
            <a:spAutoFit/>
          </a:bodyPr>
          <a:lstStyle>
            <a:lvl1pPr marL="180000" indent="-396000">
              <a:lnSpc>
                <a:spcPct val="100000"/>
              </a:lnSpc>
              <a:buNone/>
              <a:defRPr sz="1100" b="0">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1" name="Marcador de texto 4">
            <a:extLst>
              <a:ext uri="{FF2B5EF4-FFF2-40B4-BE49-F238E27FC236}">
                <a16:creationId xmlns:a16="http://schemas.microsoft.com/office/drawing/2014/main" id="{51D62684-F84D-3345-9940-A52DC5C51146}"/>
              </a:ext>
            </a:extLst>
          </p:cNvPr>
          <p:cNvSpPr>
            <a:spLocks noGrp="1"/>
          </p:cNvSpPr>
          <p:nvPr>
            <p:ph type="body" sz="quarter" idx="38" hasCustomPrompt="1"/>
          </p:nvPr>
        </p:nvSpPr>
        <p:spPr>
          <a:xfrm>
            <a:off x="3088816" y="4050019"/>
            <a:ext cx="2224636" cy="261610"/>
          </a:xfrm>
          <a:prstGeom prst="rect">
            <a:avLst/>
          </a:prstGeom>
        </p:spPr>
        <p:txBody>
          <a:bodyPr wrap="square">
            <a:spAutoFit/>
          </a:bodyPr>
          <a:lstStyle>
            <a:lvl1pPr marL="180000" indent="-396000">
              <a:lnSpc>
                <a:spcPct val="100000"/>
              </a:lnSpc>
              <a:buNone/>
              <a:defRPr sz="1100" b="0">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pic>
        <p:nvPicPr>
          <p:cNvPr id="12" name="Imagen 11">
            <a:extLst>
              <a:ext uri="{FF2B5EF4-FFF2-40B4-BE49-F238E27FC236}">
                <a16:creationId xmlns:a16="http://schemas.microsoft.com/office/drawing/2014/main" id="{E779A9A2-23CD-B442-9FB2-E2D05853F9CF}"/>
              </a:ext>
            </a:extLst>
          </p:cNvPr>
          <p:cNvPicPr>
            <a:picLocks noChangeAspect="1"/>
          </p:cNvPicPr>
          <p:nvPr userDrawn="1"/>
        </p:nvPicPr>
        <p:blipFill>
          <a:blip r:embed="rId2"/>
          <a:stretch>
            <a:fillRect/>
          </a:stretch>
        </p:blipFill>
        <p:spPr>
          <a:xfrm>
            <a:off x="361825" y="232742"/>
            <a:ext cx="868663" cy="369469"/>
          </a:xfrm>
          <a:prstGeom prst="rect">
            <a:avLst/>
          </a:prstGeom>
        </p:spPr>
      </p:pic>
      <p:sp>
        <p:nvSpPr>
          <p:cNvPr id="14" name="Marcador de texto 2">
            <a:extLst>
              <a:ext uri="{FF2B5EF4-FFF2-40B4-BE49-F238E27FC236}">
                <a16:creationId xmlns:a16="http://schemas.microsoft.com/office/drawing/2014/main" id="{9FB5AA9E-E518-3B42-B030-608C3ECF57E1}"/>
              </a:ext>
            </a:extLst>
          </p:cNvPr>
          <p:cNvSpPr>
            <a:spLocks noGrp="1"/>
          </p:cNvSpPr>
          <p:nvPr>
            <p:ph type="body" sz="quarter" idx="39" hasCustomPrompt="1"/>
          </p:nvPr>
        </p:nvSpPr>
        <p:spPr bwMode="white">
          <a:xfrm>
            <a:off x="1122223" y="1880541"/>
            <a:ext cx="1847056" cy="1061829"/>
          </a:xfrm>
          <a:prstGeom prst="rect">
            <a:avLst/>
          </a:prstGeom>
        </p:spPr>
        <p:txBody>
          <a:bodyPr wrap="square">
            <a:spAutoFit/>
          </a:bodyPr>
          <a:lstStyle>
            <a:lvl1pPr marL="0" indent="0" algn="r">
              <a:lnSpc>
                <a:spcPct val="90000"/>
              </a:lnSpc>
              <a:spcBef>
                <a:spcPts val="0"/>
              </a:spcBef>
              <a:buNone/>
              <a:defRPr sz="7000" b="1">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01</a:t>
            </a:r>
          </a:p>
        </p:txBody>
      </p:sp>
      <p:pic>
        <p:nvPicPr>
          <p:cNvPr id="13" name="Imagen 12">
            <a:extLst>
              <a:ext uri="{FF2B5EF4-FFF2-40B4-BE49-F238E27FC236}">
                <a16:creationId xmlns:a16="http://schemas.microsoft.com/office/drawing/2014/main" id="{0DD227BD-CE58-B246-BD35-6221571F3DC5}"/>
              </a:ext>
            </a:extLst>
          </p:cNvPr>
          <p:cNvPicPr>
            <a:picLocks noChangeAspect="1"/>
          </p:cNvPicPr>
          <p:nvPr userDrawn="1"/>
        </p:nvPicPr>
        <p:blipFill>
          <a:blip r:embed="rId3"/>
          <a:stretch>
            <a:fillRect/>
          </a:stretch>
        </p:blipFill>
        <p:spPr>
          <a:xfrm rot="5400000">
            <a:off x="6863885" y="4666995"/>
            <a:ext cx="45719" cy="102024"/>
          </a:xfrm>
          <a:prstGeom prst="rect">
            <a:avLst/>
          </a:prstGeom>
        </p:spPr>
      </p:pic>
      <p:pic>
        <p:nvPicPr>
          <p:cNvPr id="19" name="Imagen 18">
            <a:extLst>
              <a:ext uri="{FF2B5EF4-FFF2-40B4-BE49-F238E27FC236}">
                <a16:creationId xmlns:a16="http://schemas.microsoft.com/office/drawing/2014/main" id="{42092E58-4D39-CF46-9DA6-FF5F8391BD3E}"/>
              </a:ext>
            </a:extLst>
          </p:cNvPr>
          <p:cNvPicPr>
            <a:picLocks noChangeAspect="1"/>
          </p:cNvPicPr>
          <p:nvPr userDrawn="1"/>
        </p:nvPicPr>
        <p:blipFill>
          <a:blip r:embed="rId3"/>
          <a:stretch>
            <a:fillRect/>
          </a:stretch>
        </p:blipFill>
        <p:spPr>
          <a:xfrm rot="5400000">
            <a:off x="2599976" y="619548"/>
            <a:ext cx="45719" cy="102024"/>
          </a:xfrm>
          <a:prstGeom prst="rect">
            <a:avLst/>
          </a:prstGeom>
        </p:spPr>
      </p:pic>
      <p:pic>
        <p:nvPicPr>
          <p:cNvPr id="20" name="Imagen 19">
            <a:extLst>
              <a:ext uri="{FF2B5EF4-FFF2-40B4-BE49-F238E27FC236}">
                <a16:creationId xmlns:a16="http://schemas.microsoft.com/office/drawing/2014/main" id="{904EF598-3EB3-2E47-8DEE-44619FDA7CCD}"/>
              </a:ext>
            </a:extLst>
          </p:cNvPr>
          <p:cNvPicPr>
            <a:picLocks noChangeAspect="1"/>
          </p:cNvPicPr>
          <p:nvPr userDrawn="1"/>
        </p:nvPicPr>
        <p:blipFill rotWithShape="1">
          <a:blip r:embed="rId4"/>
          <a:srcRect t="65598" r="33499" b="3425"/>
          <a:stretch/>
        </p:blipFill>
        <p:spPr>
          <a:xfrm rot="5400000">
            <a:off x="5808040" y="1128769"/>
            <a:ext cx="781353" cy="235257"/>
          </a:xfrm>
          <a:prstGeom prst="rect">
            <a:avLst/>
          </a:prstGeom>
        </p:spPr>
      </p:pic>
      <p:pic>
        <p:nvPicPr>
          <p:cNvPr id="21" name="Imagen 20">
            <a:extLst>
              <a:ext uri="{FF2B5EF4-FFF2-40B4-BE49-F238E27FC236}">
                <a16:creationId xmlns:a16="http://schemas.microsoft.com/office/drawing/2014/main" id="{CA5B683F-3DBA-594E-B753-382BA063B055}"/>
              </a:ext>
            </a:extLst>
          </p:cNvPr>
          <p:cNvPicPr>
            <a:picLocks noChangeAspect="1"/>
          </p:cNvPicPr>
          <p:nvPr userDrawn="1"/>
        </p:nvPicPr>
        <p:blipFill rotWithShape="1">
          <a:blip r:embed="rId4"/>
          <a:srcRect r="71719" b="55538"/>
          <a:stretch/>
        </p:blipFill>
        <p:spPr>
          <a:xfrm>
            <a:off x="3120222" y="144844"/>
            <a:ext cx="332289" cy="337673"/>
          </a:xfrm>
          <a:prstGeom prst="rect">
            <a:avLst/>
          </a:prstGeom>
        </p:spPr>
      </p:pic>
      <p:pic>
        <p:nvPicPr>
          <p:cNvPr id="22" name="Imagen 21">
            <a:extLst>
              <a:ext uri="{FF2B5EF4-FFF2-40B4-BE49-F238E27FC236}">
                <a16:creationId xmlns:a16="http://schemas.microsoft.com/office/drawing/2014/main" id="{437DB6A0-3190-D541-B163-254D183ED6B5}"/>
              </a:ext>
            </a:extLst>
          </p:cNvPr>
          <p:cNvPicPr>
            <a:picLocks noChangeAspect="1"/>
          </p:cNvPicPr>
          <p:nvPr userDrawn="1"/>
        </p:nvPicPr>
        <p:blipFill>
          <a:blip r:embed="rId3"/>
          <a:stretch>
            <a:fillRect/>
          </a:stretch>
        </p:blipFill>
        <p:spPr>
          <a:xfrm>
            <a:off x="4082667" y="236564"/>
            <a:ext cx="56772" cy="126691"/>
          </a:xfrm>
          <a:prstGeom prst="rect">
            <a:avLst/>
          </a:prstGeom>
        </p:spPr>
      </p:pic>
      <p:pic>
        <p:nvPicPr>
          <p:cNvPr id="23" name="Imagen 22">
            <a:extLst>
              <a:ext uri="{FF2B5EF4-FFF2-40B4-BE49-F238E27FC236}">
                <a16:creationId xmlns:a16="http://schemas.microsoft.com/office/drawing/2014/main" id="{F2BE3852-961F-1E47-BDB0-82E68B1589CC}"/>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28" name="Imagen 27">
            <a:extLst>
              <a:ext uri="{FF2B5EF4-FFF2-40B4-BE49-F238E27FC236}">
                <a16:creationId xmlns:a16="http://schemas.microsoft.com/office/drawing/2014/main" id="{28166D56-5806-2843-9F47-11FCFDAC1234}"/>
              </a:ext>
            </a:extLst>
          </p:cNvPr>
          <p:cNvPicPr>
            <a:picLocks noChangeAspect="1"/>
          </p:cNvPicPr>
          <p:nvPr userDrawn="1"/>
        </p:nvPicPr>
        <p:blipFill>
          <a:blip r:embed="rId3"/>
          <a:stretch>
            <a:fillRect/>
          </a:stretch>
        </p:blipFill>
        <p:spPr>
          <a:xfrm rot="10800000">
            <a:off x="6466544" y="1392185"/>
            <a:ext cx="45719" cy="102024"/>
          </a:xfrm>
          <a:prstGeom prst="rect">
            <a:avLst/>
          </a:prstGeom>
        </p:spPr>
      </p:pic>
      <p:pic>
        <p:nvPicPr>
          <p:cNvPr id="29" name="Imagen 28">
            <a:extLst>
              <a:ext uri="{FF2B5EF4-FFF2-40B4-BE49-F238E27FC236}">
                <a16:creationId xmlns:a16="http://schemas.microsoft.com/office/drawing/2014/main" id="{8666A5E3-233D-0540-99C1-25F80894E774}"/>
              </a:ext>
            </a:extLst>
          </p:cNvPr>
          <p:cNvPicPr>
            <a:picLocks noChangeAspect="1"/>
          </p:cNvPicPr>
          <p:nvPr userDrawn="1"/>
        </p:nvPicPr>
        <p:blipFill rotWithShape="1">
          <a:blip r:embed="rId4"/>
          <a:srcRect l="41536" t="45627" b="1"/>
          <a:stretch/>
        </p:blipFill>
        <p:spPr>
          <a:xfrm>
            <a:off x="8195198" y="180964"/>
            <a:ext cx="686928" cy="412935"/>
          </a:xfrm>
          <a:prstGeom prst="rect">
            <a:avLst/>
          </a:prstGeom>
        </p:spPr>
      </p:pic>
      <p:pic>
        <p:nvPicPr>
          <p:cNvPr id="30" name="Imagen 29">
            <a:extLst>
              <a:ext uri="{FF2B5EF4-FFF2-40B4-BE49-F238E27FC236}">
                <a16:creationId xmlns:a16="http://schemas.microsoft.com/office/drawing/2014/main" id="{6B9842FC-3EBA-B444-B78E-F1A6FFB8F0E2}"/>
              </a:ext>
            </a:extLst>
          </p:cNvPr>
          <p:cNvPicPr>
            <a:picLocks noChangeAspect="1"/>
          </p:cNvPicPr>
          <p:nvPr userDrawn="1"/>
        </p:nvPicPr>
        <p:blipFill rotWithShape="1">
          <a:blip r:embed="rId4"/>
          <a:srcRect l="16556" r="56736" b="68153"/>
          <a:stretch/>
        </p:blipFill>
        <p:spPr>
          <a:xfrm>
            <a:off x="7881390" y="646019"/>
            <a:ext cx="313808" cy="241868"/>
          </a:xfrm>
          <a:prstGeom prst="rect">
            <a:avLst/>
          </a:prstGeom>
        </p:spPr>
      </p:pic>
      <p:sp>
        <p:nvSpPr>
          <p:cNvPr id="31" name="Rectángulo 30">
            <a:extLst>
              <a:ext uri="{FF2B5EF4-FFF2-40B4-BE49-F238E27FC236}">
                <a16:creationId xmlns:a16="http://schemas.microsoft.com/office/drawing/2014/main" id="{FF622F43-9894-D943-A83C-1CEBBFAAD4FF}"/>
              </a:ext>
            </a:extLst>
          </p:cNvPr>
          <p:cNvSpPr/>
          <p:nvPr userDrawn="1"/>
        </p:nvSpPr>
        <p:spPr>
          <a:xfrm>
            <a:off x="8580653" y="482517"/>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2" name="Imagen 31">
            <a:extLst>
              <a:ext uri="{FF2B5EF4-FFF2-40B4-BE49-F238E27FC236}">
                <a16:creationId xmlns:a16="http://schemas.microsoft.com/office/drawing/2014/main" id="{D1574AF6-16B1-524B-B4E8-A8205DDA3188}"/>
              </a:ext>
            </a:extLst>
          </p:cNvPr>
          <p:cNvPicPr>
            <a:picLocks noChangeAspect="1"/>
          </p:cNvPicPr>
          <p:nvPr userDrawn="1"/>
        </p:nvPicPr>
        <p:blipFill rotWithShape="1">
          <a:blip r:embed="rId4"/>
          <a:srcRect l="16556" r="56736" b="68153"/>
          <a:stretch/>
        </p:blipFill>
        <p:spPr>
          <a:xfrm>
            <a:off x="3455011" y="4778053"/>
            <a:ext cx="313808" cy="241868"/>
          </a:xfrm>
          <a:prstGeom prst="rect">
            <a:avLst/>
          </a:prstGeom>
        </p:spPr>
      </p:pic>
      <p:pic>
        <p:nvPicPr>
          <p:cNvPr id="33" name="Imagen 32">
            <a:extLst>
              <a:ext uri="{FF2B5EF4-FFF2-40B4-BE49-F238E27FC236}">
                <a16:creationId xmlns:a16="http://schemas.microsoft.com/office/drawing/2014/main" id="{F1DADCB9-45B7-B646-AC46-6F9501996389}"/>
              </a:ext>
            </a:extLst>
          </p:cNvPr>
          <p:cNvPicPr>
            <a:picLocks noChangeAspect="1"/>
          </p:cNvPicPr>
          <p:nvPr userDrawn="1"/>
        </p:nvPicPr>
        <p:blipFill rotWithShape="1">
          <a:blip r:embed="rId4"/>
          <a:srcRect l="16556" r="56736" b="68153"/>
          <a:stretch/>
        </p:blipFill>
        <p:spPr>
          <a:xfrm>
            <a:off x="3146870" y="4536185"/>
            <a:ext cx="313808" cy="241868"/>
          </a:xfrm>
          <a:prstGeom prst="rect">
            <a:avLst/>
          </a:prstGeom>
        </p:spPr>
      </p:pic>
      <p:pic>
        <p:nvPicPr>
          <p:cNvPr id="34" name="Imagen 33">
            <a:extLst>
              <a:ext uri="{FF2B5EF4-FFF2-40B4-BE49-F238E27FC236}">
                <a16:creationId xmlns:a16="http://schemas.microsoft.com/office/drawing/2014/main" id="{75986839-9BF0-5A4C-A1B0-1BFE37AF7962}"/>
              </a:ext>
            </a:extLst>
          </p:cNvPr>
          <p:cNvPicPr>
            <a:picLocks noChangeAspect="1"/>
          </p:cNvPicPr>
          <p:nvPr userDrawn="1"/>
        </p:nvPicPr>
        <p:blipFill>
          <a:blip r:embed="rId3"/>
          <a:stretch>
            <a:fillRect/>
          </a:stretch>
        </p:blipFill>
        <p:spPr>
          <a:xfrm rot="10800000">
            <a:off x="3021785" y="4778053"/>
            <a:ext cx="45719" cy="102024"/>
          </a:xfrm>
          <a:prstGeom prst="rect">
            <a:avLst/>
          </a:prstGeom>
        </p:spPr>
      </p:pic>
      <p:pic>
        <p:nvPicPr>
          <p:cNvPr id="35" name="Imagen 34">
            <a:extLst>
              <a:ext uri="{FF2B5EF4-FFF2-40B4-BE49-F238E27FC236}">
                <a16:creationId xmlns:a16="http://schemas.microsoft.com/office/drawing/2014/main" id="{3018FD70-3428-AF45-8794-2D01DCB2189C}"/>
              </a:ext>
            </a:extLst>
          </p:cNvPr>
          <p:cNvPicPr>
            <a:picLocks noChangeAspect="1"/>
          </p:cNvPicPr>
          <p:nvPr userDrawn="1"/>
        </p:nvPicPr>
        <p:blipFill rotWithShape="1">
          <a:blip r:embed="rId4"/>
          <a:srcRect l="41536" t="45627" b="1"/>
          <a:stretch/>
        </p:blipFill>
        <p:spPr>
          <a:xfrm>
            <a:off x="7945868" y="4173154"/>
            <a:ext cx="686928" cy="412935"/>
          </a:xfrm>
          <a:prstGeom prst="rect">
            <a:avLst/>
          </a:prstGeom>
        </p:spPr>
      </p:pic>
      <p:pic>
        <p:nvPicPr>
          <p:cNvPr id="36" name="Imagen 35">
            <a:extLst>
              <a:ext uri="{FF2B5EF4-FFF2-40B4-BE49-F238E27FC236}">
                <a16:creationId xmlns:a16="http://schemas.microsoft.com/office/drawing/2014/main" id="{C7AB9252-4104-8A4B-A777-39D157B748B5}"/>
              </a:ext>
            </a:extLst>
          </p:cNvPr>
          <p:cNvPicPr>
            <a:picLocks noChangeAspect="1"/>
          </p:cNvPicPr>
          <p:nvPr userDrawn="1"/>
        </p:nvPicPr>
        <p:blipFill rotWithShape="1">
          <a:blip r:embed="rId4"/>
          <a:srcRect l="16556" r="56736" b="68153"/>
          <a:stretch/>
        </p:blipFill>
        <p:spPr>
          <a:xfrm>
            <a:off x="7632060" y="4638209"/>
            <a:ext cx="313808" cy="241868"/>
          </a:xfrm>
          <a:prstGeom prst="rect">
            <a:avLst/>
          </a:prstGeom>
        </p:spPr>
      </p:pic>
      <p:pic>
        <p:nvPicPr>
          <p:cNvPr id="37" name="Imagen 36">
            <a:extLst>
              <a:ext uri="{FF2B5EF4-FFF2-40B4-BE49-F238E27FC236}">
                <a16:creationId xmlns:a16="http://schemas.microsoft.com/office/drawing/2014/main" id="{5991201C-5214-4E4A-9E5B-EB79AAD63107}"/>
              </a:ext>
            </a:extLst>
          </p:cNvPr>
          <p:cNvPicPr>
            <a:picLocks noChangeAspect="1"/>
          </p:cNvPicPr>
          <p:nvPr userDrawn="1"/>
        </p:nvPicPr>
        <p:blipFill rotWithShape="1">
          <a:blip r:embed="rId4"/>
          <a:srcRect l="40176" t="44894" r="41340" b="8056"/>
          <a:stretch/>
        </p:blipFill>
        <p:spPr>
          <a:xfrm rot="10800000">
            <a:off x="7728705" y="2503265"/>
            <a:ext cx="217163" cy="357335"/>
          </a:xfrm>
          <a:prstGeom prst="rect">
            <a:avLst/>
          </a:prstGeom>
        </p:spPr>
      </p:pic>
      <p:pic>
        <p:nvPicPr>
          <p:cNvPr id="38" name="Imagen 37">
            <a:extLst>
              <a:ext uri="{FF2B5EF4-FFF2-40B4-BE49-F238E27FC236}">
                <a16:creationId xmlns:a16="http://schemas.microsoft.com/office/drawing/2014/main" id="{DE5FA4DD-1CA8-AE4A-B1DD-C89120116652}"/>
              </a:ext>
            </a:extLst>
          </p:cNvPr>
          <p:cNvPicPr>
            <a:picLocks noChangeAspect="1"/>
          </p:cNvPicPr>
          <p:nvPr userDrawn="1"/>
        </p:nvPicPr>
        <p:blipFill rotWithShape="1">
          <a:blip r:embed="rId4"/>
          <a:srcRect r="71719" b="55538"/>
          <a:stretch/>
        </p:blipFill>
        <p:spPr>
          <a:xfrm>
            <a:off x="8632796" y="2073782"/>
            <a:ext cx="332289" cy="337673"/>
          </a:xfrm>
          <a:prstGeom prst="rect">
            <a:avLst/>
          </a:prstGeom>
        </p:spPr>
      </p:pic>
    </p:spTree>
    <p:extLst>
      <p:ext uri="{BB962C8B-B14F-4D97-AF65-F5344CB8AC3E}">
        <p14:creationId xmlns:p14="http://schemas.microsoft.com/office/powerpoint/2010/main" val="3410324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paradores_blanco+im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6D5E50F-6D40-C846-88C9-50596A9B4CC1}"/>
              </a:ext>
            </a:extLst>
          </p:cNvPr>
          <p:cNvSpPr/>
          <p:nvPr userDrawn="1"/>
        </p:nvSpPr>
        <p:spPr>
          <a:xfrm>
            <a:off x="0" y="1662020"/>
            <a:ext cx="4572000" cy="1404258"/>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Marcador de texto 2">
            <a:extLst>
              <a:ext uri="{FF2B5EF4-FFF2-40B4-BE49-F238E27FC236}">
                <a16:creationId xmlns:a16="http://schemas.microsoft.com/office/drawing/2014/main" id="{6C3C8C7D-BFBA-0747-A0A2-B51AD92B0772}"/>
              </a:ext>
            </a:extLst>
          </p:cNvPr>
          <p:cNvSpPr>
            <a:spLocks noGrp="1"/>
          </p:cNvSpPr>
          <p:nvPr>
            <p:ph type="body" sz="quarter" idx="21" hasCustomPrompt="1"/>
          </p:nvPr>
        </p:nvSpPr>
        <p:spPr bwMode="white">
          <a:xfrm>
            <a:off x="1634196" y="1923630"/>
            <a:ext cx="1847056" cy="867930"/>
          </a:xfrm>
          <a:prstGeom prst="rect">
            <a:avLst/>
          </a:prstGeom>
        </p:spPr>
        <p:txBody>
          <a:bodyPr wrap="square">
            <a:spAutoFit/>
          </a:bodyPr>
          <a:lstStyle>
            <a:lvl1pPr marL="0" indent="0">
              <a:lnSpc>
                <a:spcPct val="90000"/>
              </a:lnSpc>
              <a:spcBef>
                <a:spcPts val="0"/>
              </a:spcBef>
              <a:buNone/>
              <a:defRPr sz="2800" b="1">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Título del capítulo</a:t>
            </a:r>
          </a:p>
        </p:txBody>
      </p:sp>
      <p:sp>
        <p:nvSpPr>
          <p:cNvPr id="52" name="Marcador de texto 4">
            <a:extLst>
              <a:ext uri="{FF2B5EF4-FFF2-40B4-BE49-F238E27FC236}">
                <a16:creationId xmlns:a16="http://schemas.microsoft.com/office/drawing/2014/main" id="{121037D8-7F09-5848-A531-E0D1B82B8992}"/>
              </a:ext>
            </a:extLst>
          </p:cNvPr>
          <p:cNvSpPr>
            <a:spLocks noGrp="1"/>
          </p:cNvSpPr>
          <p:nvPr>
            <p:ph type="body" sz="quarter" idx="34" hasCustomPrompt="1"/>
          </p:nvPr>
        </p:nvSpPr>
        <p:spPr>
          <a:xfrm>
            <a:off x="1634196" y="3197083"/>
            <a:ext cx="2224636" cy="261610"/>
          </a:xfrm>
          <a:prstGeom prst="rect">
            <a:avLst/>
          </a:prstGeom>
        </p:spPr>
        <p:txBody>
          <a:bodyPr wrap="square">
            <a:spAutoFit/>
          </a:bodyPr>
          <a:lstStyle>
            <a:lvl1pPr marL="180000" indent="-396000">
              <a:lnSpc>
                <a:spcPct val="100000"/>
              </a:lnSpc>
              <a:buNone/>
              <a:defRPr sz="1100" b="0">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6" name="Marcador de texto 4">
            <a:extLst>
              <a:ext uri="{FF2B5EF4-FFF2-40B4-BE49-F238E27FC236}">
                <a16:creationId xmlns:a16="http://schemas.microsoft.com/office/drawing/2014/main" id="{28841749-6991-D74A-8D0B-8E5E4600FF15}"/>
              </a:ext>
            </a:extLst>
          </p:cNvPr>
          <p:cNvSpPr>
            <a:spLocks noGrp="1"/>
          </p:cNvSpPr>
          <p:nvPr>
            <p:ph type="body" sz="quarter" idx="35" hasCustomPrompt="1"/>
          </p:nvPr>
        </p:nvSpPr>
        <p:spPr>
          <a:xfrm>
            <a:off x="1634196" y="3458693"/>
            <a:ext cx="2224636" cy="261610"/>
          </a:xfrm>
          <a:prstGeom prst="rect">
            <a:avLst/>
          </a:prstGeom>
        </p:spPr>
        <p:txBody>
          <a:bodyPr wrap="square">
            <a:spAutoFit/>
          </a:bodyPr>
          <a:lstStyle>
            <a:lvl1pPr marL="180000" indent="-396000">
              <a:lnSpc>
                <a:spcPct val="100000"/>
              </a:lnSpc>
              <a:buNone/>
              <a:defRPr sz="1100" b="0">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7" name="Marcador de texto 4">
            <a:extLst>
              <a:ext uri="{FF2B5EF4-FFF2-40B4-BE49-F238E27FC236}">
                <a16:creationId xmlns:a16="http://schemas.microsoft.com/office/drawing/2014/main" id="{4D6EDAB3-2CA3-B645-BFFF-2EE6BA9F6FE7}"/>
              </a:ext>
            </a:extLst>
          </p:cNvPr>
          <p:cNvSpPr>
            <a:spLocks noGrp="1"/>
          </p:cNvSpPr>
          <p:nvPr>
            <p:ph type="body" sz="quarter" idx="36" hasCustomPrompt="1"/>
          </p:nvPr>
        </p:nvSpPr>
        <p:spPr>
          <a:xfrm>
            <a:off x="1634196" y="3740706"/>
            <a:ext cx="2224636" cy="261610"/>
          </a:xfrm>
          <a:prstGeom prst="rect">
            <a:avLst/>
          </a:prstGeom>
        </p:spPr>
        <p:txBody>
          <a:bodyPr wrap="square">
            <a:spAutoFit/>
          </a:bodyPr>
          <a:lstStyle>
            <a:lvl1pPr marL="180000" indent="-396000">
              <a:lnSpc>
                <a:spcPct val="100000"/>
              </a:lnSpc>
              <a:buNone/>
              <a:defRPr sz="1100" b="0">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8" name="Marcador de texto 4">
            <a:extLst>
              <a:ext uri="{FF2B5EF4-FFF2-40B4-BE49-F238E27FC236}">
                <a16:creationId xmlns:a16="http://schemas.microsoft.com/office/drawing/2014/main" id="{6F3A5495-4F7D-9243-8F28-B22730C2EEE3}"/>
              </a:ext>
            </a:extLst>
          </p:cNvPr>
          <p:cNvSpPr>
            <a:spLocks noGrp="1"/>
          </p:cNvSpPr>
          <p:nvPr>
            <p:ph type="body" sz="quarter" idx="37" hasCustomPrompt="1"/>
          </p:nvPr>
        </p:nvSpPr>
        <p:spPr>
          <a:xfrm>
            <a:off x="1634196" y="4022719"/>
            <a:ext cx="2224636" cy="261610"/>
          </a:xfrm>
          <a:prstGeom prst="rect">
            <a:avLst/>
          </a:prstGeom>
        </p:spPr>
        <p:txBody>
          <a:bodyPr wrap="square">
            <a:spAutoFit/>
          </a:bodyPr>
          <a:lstStyle>
            <a:lvl1pPr marL="180000" indent="-396000">
              <a:lnSpc>
                <a:spcPct val="100000"/>
              </a:lnSpc>
              <a:buNone/>
              <a:defRPr sz="1100" b="0">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1" name="Marcador de texto 4">
            <a:extLst>
              <a:ext uri="{FF2B5EF4-FFF2-40B4-BE49-F238E27FC236}">
                <a16:creationId xmlns:a16="http://schemas.microsoft.com/office/drawing/2014/main" id="{8B1678AD-9C9F-9445-96A7-415A0ADA1A6A}"/>
              </a:ext>
            </a:extLst>
          </p:cNvPr>
          <p:cNvSpPr>
            <a:spLocks noGrp="1"/>
          </p:cNvSpPr>
          <p:nvPr>
            <p:ph type="body" sz="quarter" idx="38" hasCustomPrompt="1"/>
          </p:nvPr>
        </p:nvSpPr>
        <p:spPr>
          <a:xfrm>
            <a:off x="1634196" y="4304732"/>
            <a:ext cx="2224636" cy="261610"/>
          </a:xfrm>
          <a:prstGeom prst="rect">
            <a:avLst/>
          </a:prstGeom>
        </p:spPr>
        <p:txBody>
          <a:bodyPr wrap="square">
            <a:spAutoFit/>
          </a:bodyPr>
          <a:lstStyle>
            <a:lvl1pPr marL="180000" indent="-396000">
              <a:lnSpc>
                <a:spcPct val="100000"/>
              </a:lnSpc>
              <a:buNone/>
              <a:defRPr sz="1100" b="0">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2" name="Marcador de texto 2">
            <a:extLst>
              <a:ext uri="{FF2B5EF4-FFF2-40B4-BE49-F238E27FC236}">
                <a16:creationId xmlns:a16="http://schemas.microsoft.com/office/drawing/2014/main" id="{A92D92C6-C052-124E-BCD6-325BD81169B0}"/>
              </a:ext>
            </a:extLst>
          </p:cNvPr>
          <p:cNvSpPr>
            <a:spLocks noGrp="1"/>
          </p:cNvSpPr>
          <p:nvPr>
            <p:ph type="body" sz="quarter" idx="39" hasCustomPrompt="1"/>
          </p:nvPr>
        </p:nvSpPr>
        <p:spPr bwMode="white">
          <a:xfrm>
            <a:off x="265363" y="1807472"/>
            <a:ext cx="1506108" cy="1061829"/>
          </a:xfrm>
          <a:prstGeom prst="rect">
            <a:avLst/>
          </a:prstGeom>
        </p:spPr>
        <p:txBody>
          <a:bodyPr wrap="square">
            <a:spAutoFit/>
          </a:bodyPr>
          <a:lstStyle>
            <a:lvl1pPr marL="0" indent="0" algn="r">
              <a:lnSpc>
                <a:spcPct val="90000"/>
              </a:lnSpc>
              <a:spcBef>
                <a:spcPts val="0"/>
              </a:spcBef>
              <a:buNone/>
              <a:defRPr sz="7000" b="1">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01</a:t>
            </a:r>
          </a:p>
        </p:txBody>
      </p:sp>
      <p:pic>
        <p:nvPicPr>
          <p:cNvPr id="10" name="Imagen 9">
            <a:extLst>
              <a:ext uri="{FF2B5EF4-FFF2-40B4-BE49-F238E27FC236}">
                <a16:creationId xmlns:a16="http://schemas.microsoft.com/office/drawing/2014/main" id="{4A7100A6-F410-2F4C-89E2-17E3EE36F5E0}"/>
              </a:ext>
            </a:extLst>
          </p:cNvPr>
          <p:cNvPicPr>
            <a:picLocks noChangeAspect="1"/>
          </p:cNvPicPr>
          <p:nvPr userDrawn="1"/>
        </p:nvPicPr>
        <p:blipFill>
          <a:blip r:embed="rId2"/>
          <a:stretch>
            <a:fillRect/>
          </a:stretch>
        </p:blipFill>
        <p:spPr>
          <a:xfrm rot="5400000">
            <a:off x="6863885" y="4666995"/>
            <a:ext cx="45719" cy="102024"/>
          </a:xfrm>
          <a:prstGeom prst="rect">
            <a:avLst/>
          </a:prstGeom>
        </p:spPr>
      </p:pic>
      <p:pic>
        <p:nvPicPr>
          <p:cNvPr id="13" name="Imagen 12">
            <a:extLst>
              <a:ext uri="{FF2B5EF4-FFF2-40B4-BE49-F238E27FC236}">
                <a16:creationId xmlns:a16="http://schemas.microsoft.com/office/drawing/2014/main" id="{29B7D236-DB1F-7748-ACDD-0EA50BCC0CFE}"/>
              </a:ext>
            </a:extLst>
          </p:cNvPr>
          <p:cNvPicPr>
            <a:picLocks noChangeAspect="1"/>
          </p:cNvPicPr>
          <p:nvPr userDrawn="1"/>
        </p:nvPicPr>
        <p:blipFill rotWithShape="1">
          <a:blip r:embed="rId3"/>
          <a:srcRect l="16556" r="56736" b="68153"/>
          <a:stretch/>
        </p:blipFill>
        <p:spPr>
          <a:xfrm>
            <a:off x="8381758" y="4357617"/>
            <a:ext cx="313808" cy="241868"/>
          </a:xfrm>
          <a:prstGeom prst="rect">
            <a:avLst/>
          </a:prstGeom>
        </p:spPr>
      </p:pic>
      <p:pic>
        <p:nvPicPr>
          <p:cNvPr id="14" name="Imagen 13">
            <a:extLst>
              <a:ext uri="{FF2B5EF4-FFF2-40B4-BE49-F238E27FC236}">
                <a16:creationId xmlns:a16="http://schemas.microsoft.com/office/drawing/2014/main" id="{5D83156A-C21E-E541-B9C7-5957F62E1E84}"/>
              </a:ext>
            </a:extLst>
          </p:cNvPr>
          <p:cNvPicPr>
            <a:picLocks noChangeAspect="1"/>
          </p:cNvPicPr>
          <p:nvPr userDrawn="1"/>
        </p:nvPicPr>
        <p:blipFill>
          <a:blip r:embed="rId2"/>
          <a:stretch>
            <a:fillRect/>
          </a:stretch>
        </p:blipFill>
        <p:spPr>
          <a:xfrm rot="5400000">
            <a:off x="2599976" y="619548"/>
            <a:ext cx="45719" cy="102024"/>
          </a:xfrm>
          <a:prstGeom prst="rect">
            <a:avLst/>
          </a:prstGeom>
        </p:spPr>
      </p:pic>
      <p:pic>
        <p:nvPicPr>
          <p:cNvPr id="15" name="Imagen 14">
            <a:extLst>
              <a:ext uri="{FF2B5EF4-FFF2-40B4-BE49-F238E27FC236}">
                <a16:creationId xmlns:a16="http://schemas.microsoft.com/office/drawing/2014/main" id="{1D8DB251-6A4C-2348-AE5A-1B54EBBC2154}"/>
              </a:ext>
            </a:extLst>
          </p:cNvPr>
          <p:cNvPicPr>
            <a:picLocks noChangeAspect="1"/>
          </p:cNvPicPr>
          <p:nvPr userDrawn="1"/>
        </p:nvPicPr>
        <p:blipFill rotWithShape="1">
          <a:blip r:embed="rId3"/>
          <a:srcRect t="65598" r="33499" b="3425"/>
          <a:stretch/>
        </p:blipFill>
        <p:spPr>
          <a:xfrm rot="5400000">
            <a:off x="5808040" y="1128769"/>
            <a:ext cx="781353" cy="235257"/>
          </a:xfrm>
          <a:prstGeom prst="rect">
            <a:avLst/>
          </a:prstGeom>
        </p:spPr>
      </p:pic>
      <p:pic>
        <p:nvPicPr>
          <p:cNvPr id="19" name="Imagen 18">
            <a:extLst>
              <a:ext uri="{FF2B5EF4-FFF2-40B4-BE49-F238E27FC236}">
                <a16:creationId xmlns:a16="http://schemas.microsoft.com/office/drawing/2014/main" id="{74EBE346-E4D4-D649-8CF5-04D7B52D8830}"/>
              </a:ext>
            </a:extLst>
          </p:cNvPr>
          <p:cNvPicPr>
            <a:picLocks noChangeAspect="1"/>
          </p:cNvPicPr>
          <p:nvPr userDrawn="1"/>
        </p:nvPicPr>
        <p:blipFill rotWithShape="1">
          <a:blip r:embed="rId3"/>
          <a:srcRect r="71719" b="55538"/>
          <a:stretch/>
        </p:blipFill>
        <p:spPr>
          <a:xfrm>
            <a:off x="3120222" y="144844"/>
            <a:ext cx="332289" cy="337673"/>
          </a:xfrm>
          <a:prstGeom prst="rect">
            <a:avLst/>
          </a:prstGeom>
        </p:spPr>
      </p:pic>
      <p:pic>
        <p:nvPicPr>
          <p:cNvPr id="20" name="Imagen 19">
            <a:extLst>
              <a:ext uri="{FF2B5EF4-FFF2-40B4-BE49-F238E27FC236}">
                <a16:creationId xmlns:a16="http://schemas.microsoft.com/office/drawing/2014/main" id="{9844D681-F7E2-5147-BA83-190E29617713}"/>
              </a:ext>
            </a:extLst>
          </p:cNvPr>
          <p:cNvPicPr>
            <a:picLocks noChangeAspect="1"/>
          </p:cNvPicPr>
          <p:nvPr userDrawn="1"/>
        </p:nvPicPr>
        <p:blipFill>
          <a:blip r:embed="rId2"/>
          <a:stretch>
            <a:fillRect/>
          </a:stretch>
        </p:blipFill>
        <p:spPr>
          <a:xfrm>
            <a:off x="4082667" y="236564"/>
            <a:ext cx="56772" cy="126691"/>
          </a:xfrm>
          <a:prstGeom prst="rect">
            <a:avLst/>
          </a:prstGeom>
        </p:spPr>
      </p:pic>
      <p:pic>
        <p:nvPicPr>
          <p:cNvPr id="21" name="Imagen 20">
            <a:extLst>
              <a:ext uri="{FF2B5EF4-FFF2-40B4-BE49-F238E27FC236}">
                <a16:creationId xmlns:a16="http://schemas.microsoft.com/office/drawing/2014/main" id="{7EAB9429-3C3A-D045-90E0-2AD702A19DB1}"/>
              </a:ext>
            </a:extLst>
          </p:cNvPr>
          <p:cNvPicPr>
            <a:picLocks noChangeAspect="1"/>
          </p:cNvPicPr>
          <p:nvPr userDrawn="1"/>
        </p:nvPicPr>
        <p:blipFill>
          <a:blip r:embed="rId2"/>
          <a:stretch>
            <a:fillRect/>
          </a:stretch>
        </p:blipFill>
        <p:spPr>
          <a:xfrm rot="5400000">
            <a:off x="7792139" y="185552"/>
            <a:ext cx="45719" cy="102024"/>
          </a:xfrm>
          <a:prstGeom prst="rect">
            <a:avLst/>
          </a:prstGeom>
        </p:spPr>
      </p:pic>
      <p:grpSp>
        <p:nvGrpSpPr>
          <p:cNvPr id="22" name="Grupo 21">
            <a:extLst>
              <a:ext uri="{FF2B5EF4-FFF2-40B4-BE49-F238E27FC236}">
                <a16:creationId xmlns:a16="http://schemas.microsoft.com/office/drawing/2014/main" id="{D674EE28-B1A0-4143-8A8A-A3AD8D0E1BCC}"/>
              </a:ext>
            </a:extLst>
          </p:cNvPr>
          <p:cNvGrpSpPr/>
          <p:nvPr userDrawn="1"/>
        </p:nvGrpSpPr>
        <p:grpSpPr>
          <a:xfrm>
            <a:off x="7246670" y="2781161"/>
            <a:ext cx="1174954" cy="445783"/>
            <a:chOff x="6956532" y="4580260"/>
            <a:chExt cx="1174954" cy="445783"/>
          </a:xfrm>
        </p:grpSpPr>
        <p:pic>
          <p:nvPicPr>
            <p:cNvPr id="23" name="Imagen 22">
              <a:extLst>
                <a:ext uri="{FF2B5EF4-FFF2-40B4-BE49-F238E27FC236}">
                  <a16:creationId xmlns:a16="http://schemas.microsoft.com/office/drawing/2014/main" id="{1C27FC23-0462-E24B-9D57-6254AE7E1198}"/>
                </a:ext>
              </a:extLst>
            </p:cNvPr>
            <p:cNvPicPr>
              <a:picLocks noChangeAspect="1"/>
            </p:cNvPicPr>
            <p:nvPr userDrawn="1"/>
          </p:nvPicPr>
          <p:blipFill rotWithShape="1">
            <a:blip r:embed="rId3"/>
            <a:srcRect t="45627" b="1"/>
            <a:stretch/>
          </p:blipFill>
          <p:spPr>
            <a:xfrm>
              <a:off x="6956532" y="4585722"/>
              <a:ext cx="1174954" cy="412935"/>
            </a:xfrm>
            <a:prstGeom prst="rect">
              <a:avLst/>
            </a:prstGeom>
          </p:spPr>
        </p:pic>
        <p:sp>
          <p:nvSpPr>
            <p:cNvPr id="24" name="Rectángulo 23">
              <a:extLst>
                <a:ext uri="{FF2B5EF4-FFF2-40B4-BE49-F238E27FC236}">
                  <a16:creationId xmlns:a16="http://schemas.microsoft.com/office/drawing/2014/main" id="{4B5DAB5E-4419-F04C-9FA3-42716F24078E}"/>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3E755F71-A7BA-D143-A1D2-834AA5469A8F}"/>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6" name="Imagen 25">
            <a:extLst>
              <a:ext uri="{FF2B5EF4-FFF2-40B4-BE49-F238E27FC236}">
                <a16:creationId xmlns:a16="http://schemas.microsoft.com/office/drawing/2014/main" id="{6AA5169E-5964-FB48-B62D-3A13767FAD30}"/>
              </a:ext>
            </a:extLst>
          </p:cNvPr>
          <p:cNvPicPr>
            <a:picLocks noChangeAspect="1"/>
          </p:cNvPicPr>
          <p:nvPr userDrawn="1"/>
        </p:nvPicPr>
        <p:blipFill>
          <a:blip r:embed="rId2"/>
          <a:stretch>
            <a:fillRect/>
          </a:stretch>
        </p:blipFill>
        <p:spPr>
          <a:xfrm rot="10800000">
            <a:off x="6466544" y="1392185"/>
            <a:ext cx="45719" cy="102024"/>
          </a:xfrm>
          <a:prstGeom prst="rect">
            <a:avLst/>
          </a:prstGeom>
        </p:spPr>
      </p:pic>
      <p:pic>
        <p:nvPicPr>
          <p:cNvPr id="27" name="Imagen 26">
            <a:extLst>
              <a:ext uri="{FF2B5EF4-FFF2-40B4-BE49-F238E27FC236}">
                <a16:creationId xmlns:a16="http://schemas.microsoft.com/office/drawing/2014/main" id="{56B14BF4-9C0E-CE44-95E0-DCE6CDF12575}"/>
              </a:ext>
            </a:extLst>
          </p:cNvPr>
          <p:cNvPicPr>
            <a:picLocks noChangeAspect="1"/>
          </p:cNvPicPr>
          <p:nvPr userDrawn="1"/>
        </p:nvPicPr>
        <p:blipFill rotWithShape="1">
          <a:blip r:embed="rId3"/>
          <a:srcRect l="41536" t="45627" b="1"/>
          <a:stretch/>
        </p:blipFill>
        <p:spPr>
          <a:xfrm>
            <a:off x="8195198" y="180964"/>
            <a:ext cx="686928" cy="412935"/>
          </a:xfrm>
          <a:prstGeom prst="rect">
            <a:avLst/>
          </a:prstGeom>
        </p:spPr>
      </p:pic>
      <p:pic>
        <p:nvPicPr>
          <p:cNvPr id="28" name="Imagen 27">
            <a:extLst>
              <a:ext uri="{FF2B5EF4-FFF2-40B4-BE49-F238E27FC236}">
                <a16:creationId xmlns:a16="http://schemas.microsoft.com/office/drawing/2014/main" id="{7E44F4C7-1EED-904E-9D8E-32D866389557}"/>
              </a:ext>
            </a:extLst>
          </p:cNvPr>
          <p:cNvPicPr>
            <a:picLocks noChangeAspect="1"/>
          </p:cNvPicPr>
          <p:nvPr userDrawn="1"/>
        </p:nvPicPr>
        <p:blipFill rotWithShape="1">
          <a:blip r:embed="rId3"/>
          <a:srcRect l="16556" r="56736" b="68153"/>
          <a:stretch/>
        </p:blipFill>
        <p:spPr>
          <a:xfrm>
            <a:off x="7881390" y="646019"/>
            <a:ext cx="313808" cy="241868"/>
          </a:xfrm>
          <a:prstGeom prst="rect">
            <a:avLst/>
          </a:prstGeom>
        </p:spPr>
      </p:pic>
      <p:sp>
        <p:nvSpPr>
          <p:cNvPr id="29" name="Rectángulo 28">
            <a:extLst>
              <a:ext uri="{FF2B5EF4-FFF2-40B4-BE49-F238E27FC236}">
                <a16:creationId xmlns:a16="http://schemas.microsoft.com/office/drawing/2014/main" id="{6147D313-6510-2744-B2C9-E39F7C1970C0}"/>
              </a:ext>
            </a:extLst>
          </p:cNvPr>
          <p:cNvSpPr/>
          <p:nvPr userDrawn="1"/>
        </p:nvSpPr>
        <p:spPr>
          <a:xfrm>
            <a:off x="8580653" y="482517"/>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0" name="Imagen 29">
            <a:extLst>
              <a:ext uri="{FF2B5EF4-FFF2-40B4-BE49-F238E27FC236}">
                <a16:creationId xmlns:a16="http://schemas.microsoft.com/office/drawing/2014/main" id="{B113CC19-83EA-B343-97D8-41030E856578}"/>
              </a:ext>
            </a:extLst>
          </p:cNvPr>
          <p:cNvPicPr>
            <a:picLocks noChangeAspect="1"/>
          </p:cNvPicPr>
          <p:nvPr userDrawn="1"/>
        </p:nvPicPr>
        <p:blipFill rotWithShape="1">
          <a:blip r:embed="rId3"/>
          <a:srcRect l="16556" r="56736" b="68153"/>
          <a:stretch/>
        </p:blipFill>
        <p:spPr>
          <a:xfrm>
            <a:off x="4230087" y="4571469"/>
            <a:ext cx="313808" cy="241868"/>
          </a:xfrm>
          <a:prstGeom prst="rect">
            <a:avLst/>
          </a:prstGeom>
        </p:spPr>
      </p:pic>
      <p:pic>
        <p:nvPicPr>
          <p:cNvPr id="31" name="Imagen 30">
            <a:extLst>
              <a:ext uri="{FF2B5EF4-FFF2-40B4-BE49-F238E27FC236}">
                <a16:creationId xmlns:a16="http://schemas.microsoft.com/office/drawing/2014/main" id="{AF8D59B2-64CE-9A48-9249-44997F3970CB}"/>
              </a:ext>
            </a:extLst>
          </p:cNvPr>
          <p:cNvPicPr>
            <a:picLocks noChangeAspect="1"/>
          </p:cNvPicPr>
          <p:nvPr userDrawn="1"/>
        </p:nvPicPr>
        <p:blipFill rotWithShape="1">
          <a:blip r:embed="rId3"/>
          <a:srcRect l="16556" r="56736" b="68153"/>
          <a:stretch/>
        </p:blipFill>
        <p:spPr>
          <a:xfrm>
            <a:off x="4452164" y="4301859"/>
            <a:ext cx="313808" cy="241868"/>
          </a:xfrm>
          <a:prstGeom prst="rect">
            <a:avLst/>
          </a:prstGeom>
        </p:spPr>
      </p:pic>
      <p:pic>
        <p:nvPicPr>
          <p:cNvPr id="32" name="Imagen 31">
            <a:extLst>
              <a:ext uri="{FF2B5EF4-FFF2-40B4-BE49-F238E27FC236}">
                <a16:creationId xmlns:a16="http://schemas.microsoft.com/office/drawing/2014/main" id="{72A5B2C0-32E7-AA47-BE79-2C59B8DA8B0B}"/>
              </a:ext>
            </a:extLst>
          </p:cNvPr>
          <p:cNvPicPr>
            <a:picLocks noChangeAspect="1"/>
          </p:cNvPicPr>
          <p:nvPr userDrawn="1"/>
        </p:nvPicPr>
        <p:blipFill>
          <a:blip r:embed="rId2"/>
          <a:stretch>
            <a:fillRect/>
          </a:stretch>
        </p:blipFill>
        <p:spPr>
          <a:xfrm rot="10800000">
            <a:off x="4372272" y="4051203"/>
            <a:ext cx="45719" cy="102024"/>
          </a:xfrm>
          <a:prstGeom prst="rect">
            <a:avLst/>
          </a:prstGeom>
        </p:spPr>
      </p:pic>
    </p:spTree>
    <p:extLst>
      <p:ext uri="{BB962C8B-B14F-4D97-AF65-F5344CB8AC3E}">
        <p14:creationId xmlns:p14="http://schemas.microsoft.com/office/powerpoint/2010/main" val="307348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Portada foto 00">
    <p:spTree>
      <p:nvGrpSpPr>
        <p:cNvPr id="1" name=""/>
        <p:cNvGrpSpPr/>
        <p:nvPr/>
      </p:nvGrpSpPr>
      <p:grpSpPr>
        <a:xfrm>
          <a:off x="0" y="0"/>
          <a:ext cx="0" cy="0"/>
          <a:chOff x="0" y="0"/>
          <a:chExt cx="0" cy="0"/>
        </a:xfrm>
      </p:grpSpPr>
      <p:sp>
        <p:nvSpPr>
          <p:cNvPr id="39" name="3 Marcador de posición de imagen">
            <a:extLst>
              <a:ext uri="{FF2B5EF4-FFF2-40B4-BE49-F238E27FC236}">
                <a16:creationId xmlns:a16="http://schemas.microsoft.com/office/drawing/2014/main" id="{3B56F1F3-87AD-CF49-A46C-85E793E58C62}"/>
              </a:ext>
            </a:extLst>
          </p:cNvPr>
          <p:cNvSpPr>
            <a:spLocks noGrp="1"/>
          </p:cNvSpPr>
          <p:nvPr>
            <p:ph type="pic" sz="quarter" idx="23" hasCustomPrompt="1"/>
          </p:nvPr>
        </p:nvSpPr>
        <p:spPr>
          <a:xfrm>
            <a:off x="2" y="1"/>
            <a:ext cx="9143998" cy="5143499"/>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17" name="Marcador de texto 18"/>
          <p:cNvSpPr>
            <a:spLocks noGrp="1"/>
          </p:cNvSpPr>
          <p:nvPr>
            <p:ph type="body" sz="quarter" idx="13" hasCustomPrompt="1"/>
          </p:nvPr>
        </p:nvSpPr>
        <p:spPr bwMode="white">
          <a:xfrm>
            <a:off x="293591" y="2715538"/>
            <a:ext cx="3923578" cy="424732"/>
          </a:xfrm>
          <a:prstGeom prst="rect">
            <a:avLst/>
          </a:prstGeom>
        </p:spPr>
        <p:txBody>
          <a:bodyPr wrap="square">
            <a:spAutoFit/>
          </a:bodyPr>
          <a:lstStyle>
            <a:lvl1pPr marL="0" indent="0">
              <a:buNone/>
              <a:defRPr sz="12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r>
              <a:rPr lang="es-ES_tradnl" dirty="0">
                <a:solidFill>
                  <a:schemeClr val="bg1"/>
                </a:solidFill>
                <a:latin typeface="Arial" charset="0"/>
                <a:ea typeface="Arial" charset="0"/>
                <a:cs typeface="Arial" charset="0"/>
              </a:rPr>
              <a:t>Espacio para un subtítulo en el caso de que sea necesario poner subtítulo</a:t>
            </a:r>
            <a:endParaRPr lang="es-ES_tradnl" dirty="0"/>
          </a:p>
        </p:txBody>
      </p:sp>
      <p:sp>
        <p:nvSpPr>
          <p:cNvPr id="12" name="Marcador de texto 30">
            <a:extLst>
              <a:ext uri="{FF2B5EF4-FFF2-40B4-BE49-F238E27FC236}">
                <a16:creationId xmlns:a16="http://schemas.microsoft.com/office/drawing/2014/main" id="{D61A92A6-AD01-3941-88FA-412D71B7F60D}"/>
              </a:ext>
            </a:extLst>
          </p:cNvPr>
          <p:cNvSpPr>
            <a:spLocks noGrp="1"/>
          </p:cNvSpPr>
          <p:nvPr>
            <p:ph type="body" sz="quarter" idx="18" hasCustomPrompt="1"/>
          </p:nvPr>
        </p:nvSpPr>
        <p:spPr>
          <a:xfrm>
            <a:off x="293593" y="1663631"/>
            <a:ext cx="3230783" cy="1051907"/>
          </a:xfrm>
          <a:prstGeom prst="rect">
            <a:avLst/>
          </a:prstGeom>
          <a:noFill/>
        </p:spPr>
        <p:txBody>
          <a:bodyPr wrap="square" lIns="90000" tIns="90000" rIns="90000" bIns="36000">
            <a:spAutoFit/>
          </a:bodyPr>
          <a:lstStyle>
            <a:lvl1pPr marL="0" indent="0">
              <a:lnSpc>
                <a:spcPts val="3600"/>
              </a:lnSpc>
              <a:spcBef>
                <a:spcPts val="0"/>
              </a:spcBef>
              <a:buNone/>
              <a:defRPr sz="4000" b="1">
                <a:solidFill>
                  <a:schemeClr val="bg1"/>
                </a:solidFill>
              </a:defRPr>
            </a:lvl1pPr>
            <a:lvl2pPr marL="457200" indent="0">
              <a:buNone/>
              <a:defRPr sz="2000">
                <a:solidFill>
                  <a:srgbClr val="105266"/>
                </a:solidFill>
              </a:defRPr>
            </a:lvl2pPr>
            <a:lvl3pPr marL="914400" indent="0">
              <a:buNone/>
              <a:defRPr sz="2000">
                <a:solidFill>
                  <a:srgbClr val="105266"/>
                </a:solidFill>
              </a:defRPr>
            </a:lvl3pPr>
            <a:lvl4pPr marL="1371600" indent="0">
              <a:buNone/>
              <a:defRPr sz="2000">
                <a:solidFill>
                  <a:srgbClr val="105266"/>
                </a:solidFill>
              </a:defRPr>
            </a:lvl4pPr>
            <a:lvl5pPr marL="1828800" indent="0">
              <a:buNone/>
              <a:defRPr sz="2000">
                <a:solidFill>
                  <a:srgbClr val="105266"/>
                </a:solidFill>
              </a:defRPr>
            </a:lvl5pPr>
          </a:lstStyle>
          <a:p>
            <a:pPr lvl="0"/>
            <a:r>
              <a:rPr lang="es-ES_tradnl" dirty="0"/>
              <a:t>Portada para títulos</a:t>
            </a:r>
          </a:p>
        </p:txBody>
      </p:sp>
      <p:pic>
        <p:nvPicPr>
          <p:cNvPr id="9" name="Imagen 8">
            <a:extLst>
              <a:ext uri="{FF2B5EF4-FFF2-40B4-BE49-F238E27FC236}">
                <a16:creationId xmlns:a16="http://schemas.microsoft.com/office/drawing/2014/main" id="{E699FEEE-8F0B-254A-994D-5D982023BEBF}"/>
              </a:ext>
            </a:extLst>
          </p:cNvPr>
          <p:cNvPicPr>
            <a:picLocks noChangeAspect="1"/>
          </p:cNvPicPr>
          <p:nvPr userDrawn="1"/>
        </p:nvPicPr>
        <p:blipFill>
          <a:blip r:embed="rId2"/>
          <a:stretch>
            <a:fillRect/>
          </a:stretch>
        </p:blipFill>
        <p:spPr>
          <a:xfrm>
            <a:off x="361825" y="236565"/>
            <a:ext cx="1225541" cy="521260"/>
          </a:xfrm>
          <a:prstGeom prst="rect">
            <a:avLst/>
          </a:prstGeom>
        </p:spPr>
      </p:pic>
      <p:pic>
        <p:nvPicPr>
          <p:cNvPr id="21" name="Imagen 20">
            <a:extLst>
              <a:ext uri="{FF2B5EF4-FFF2-40B4-BE49-F238E27FC236}">
                <a16:creationId xmlns:a16="http://schemas.microsoft.com/office/drawing/2014/main" id="{F84A6904-1949-744D-924B-1A0FAA242CAD}"/>
              </a:ext>
            </a:extLst>
          </p:cNvPr>
          <p:cNvPicPr>
            <a:picLocks noChangeAspect="1"/>
          </p:cNvPicPr>
          <p:nvPr userDrawn="1"/>
        </p:nvPicPr>
        <p:blipFill rotWithShape="1">
          <a:blip r:embed="rId3"/>
          <a:srcRect l="1" t="42989" r="64812" b="18414"/>
          <a:stretch/>
        </p:blipFill>
        <p:spPr>
          <a:xfrm>
            <a:off x="3231643" y="4668698"/>
            <a:ext cx="413431" cy="293130"/>
          </a:xfrm>
          <a:prstGeom prst="rect">
            <a:avLst/>
          </a:prstGeom>
        </p:spPr>
      </p:pic>
      <p:pic>
        <p:nvPicPr>
          <p:cNvPr id="22" name="Imagen 21">
            <a:extLst>
              <a:ext uri="{FF2B5EF4-FFF2-40B4-BE49-F238E27FC236}">
                <a16:creationId xmlns:a16="http://schemas.microsoft.com/office/drawing/2014/main" id="{90A35C79-34C8-E44E-B3E4-E9803737350A}"/>
              </a:ext>
            </a:extLst>
          </p:cNvPr>
          <p:cNvPicPr>
            <a:picLocks noChangeAspect="1"/>
          </p:cNvPicPr>
          <p:nvPr userDrawn="1"/>
        </p:nvPicPr>
        <p:blipFill rotWithShape="1">
          <a:blip r:embed="rId3"/>
          <a:srcRect l="1" t="-1" r="82490" b="45412"/>
          <a:stretch/>
        </p:blipFill>
        <p:spPr>
          <a:xfrm rot="5400000">
            <a:off x="8593566" y="447673"/>
            <a:ext cx="205722" cy="414582"/>
          </a:xfrm>
          <a:prstGeom prst="rect">
            <a:avLst/>
          </a:prstGeom>
        </p:spPr>
      </p:pic>
      <p:pic>
        <p:nvPicPr>
          <p:cNvPr id="23" name="Imagen 22">
            <a:extLst>
              <a:ext uri="{FF2B5EF4-FFF2-40B4-BE49-F238E27FC236}">
                <a16:creationId xmlns:a16="http://schemas.microsoft.com/office/drawing/2014/main" id="{50999244-4F6F-7241-8E76-22EC9BA4F036}"/>
              </a:ext>
            </a:extLst>
          </p:cNvPr>
          <p:cNvPicPr>
            <a:picLocks noChangeAspect="1"/>
          </p:cNvPicPr>
          <p:nvPr userDrawn="1"/>
        </p:nvPicPr>
        <p:blipFill rotWithShape="1">
          <a:blip r:embed="rId3"/>
          <a:srcRect l="1" t="-1" r="-1500" b="73653"/>
          <a:stretch/>
        </p:blipFill>
        <p:spPr>
          <a:xfrm>
            <a:off x="7657853" y="4817923"/>
            <a:ext cx="1192554" cy="200098"/>
          </a:xfrm>
          <a:prstGeom prst="rect">
            <a:avLst/>
          </a:prstGeom>
        </p:spPr>
      </p:pic>
      <p:pic>
        <p:nvPicPr>
          <p:cNvPr id="25" name="Imagen 24">
            <a:extLst>
              <a:ext uri="{FF2B5EF4-FFF2-40B4-BE49-F238E27FC236}">
                <a16:creationId xmlns:a16="http://schemas.microsoft.com/office/drawing/2014/main" id="{EEB63F94-9A42-4A49-A96E-9C3A250E2A07}"/>
              </a:ext>
            </a:extLst>
          </p:cNvPr>
          <p:cNvPicPr>
            <a:picLocks noChangeAspect="1"/>
          </p:cNvPicPr>
          <p:nvPr userDrawn="1"/>
        </p:nvPicPr>
        <p:blipFill rotWithShape="1">
          <a:blip r:embed="rId3"/>
          <a:srcRect t="43186" r="65373" b="18414"/>
          <a:stretch/>
        </p:blipFill>
        <p:spPr>
          <a:xfrm rot="5400000">
            <a:off x="8585527" y="1786125"/>
            <a:ext cx="406848" cy="291634"/>
          </a:xfrm>
          <a:prstGeom prst="rect">
            <a:avLst/>
          </a:prstGeom>
        </p:spPr>
      </p:pic>
      <p:pic>
        <p:nvPicPr>
          <p:cNvPr id="26" name="Imagen 25">
            <a:extLst>
              <a:ext uri="{FF2B5EF4-FFF2-40B4-BE49-F238E27FC236}">
                <a16:creationId xmlns:a16="http://schemas.microsoft.com/office/drawing/2014/main" id="{12FC0A7E-443A-664A-B372-0191395B934B}"/>
              </a:ext>
            </a:extLst>
          </p:cNvPr>
          <p:cNvPicPr>
            <a:picLocks noChangeAspect="1"/>
          </p:cNvPicPr>
          <p:nvPr userDrawn="1"/>
        </p:nvPicPr>
        <p:blipFill>
          <a:blip r:embed="rId4"/>
          <a:stretch>
            <a:fillRect/>
          </a:stretch>
        </p:blipFill>
        <p:spPr>
          <a:xfrm>
            <a:off x="3879490" y="4767351"/>
            <a:ext cx="49750" cy="122912"/>
          </a:xfrm>
          <a:prstGeom prst="rect">
            <a:avLst/>
          </a:prstGeom>
        </p:spPr>
      </p:pic>
      <p:pic>
        <p:nvPicPr>
          <p:cNvPr id="28" name="Imagen 27">
            <a:extLst>
              <a:ext uri="{FF2B5EF4-FFF2-40B4-BE49-F238E27FC236}">
                <a16:creationId xmlns:a16="http://schemas.microsoft.com/office/drawing/2014/main" id="{8D4028C3-D06B-394C-996F-5BB483DC26E5}"/>
              </a:ext>
            </a:extLst>
          </p:cNvPr>
          <p:cNvPicPr>
            <a:picLocks noChangeAspect="1"/>
          </p:cNvPicPr>
          <p:nvPr userDrawn="1"/>
        </p:nvPicPr>
        <p:blipFill rotWithShape="1">
          <a:blip r:embed="rId3"/>
          <a:srcRect l="18431" t="16614" r="2536" b="54242"/>
          <a:stretch/>
        </p:blipFill>
        <p:spPr>
          <a:xfrm>
            <a:off x="3269791" y="138138"/>
            <a:ext cx="928589" cy="221339"/>
          </a:xfrm>
          <a:prstGeom prst="rect">
            <a:avLst/>
          </a:prstGeom>
        </p:spPr>
      </p:pic>
      <p:pic>
        <p:nvPicPr>
          <p:cNvPr id="30" name="Imagen 29">
            <a:extLst>
              <a:ext uri="{FF2B5EF4-FFF2-40B4-BE49-F238E27FC236}">
                <a16:creationId xmlns:a16="http://schemas.microsoft.com/office/drawing/2014/main" id="{A713BD49-926A-234D-BA69-D35A88F61A5A}"/>
              </a:ext>
            </a:extLst>
          </p:cNvPr>
          <p:cNvPicPr>
            <a:picLocks noChangeAspect="1"/>
          </p:cNvPicPr>
          <p:nvPr userDrawn="1"/>
        </p:nvPicPr>
        <p:blipFill rotWithShape="1">
          <a:blip r:embed="rId3"/>
          <a:srcRect l="73066" r="-260" b="54242"/>
          <a:stretch/>
        </p:blipFill>
        <p:spPr>
          <a:xfrm>
            <a:off x="6260860" y="360868"/>
            <a:ext cx="319514" cy="347517"/>
          </a:xfrm>
          <a:prstGeom prst="rect">
            <a:avLst/>
          </a:prstGeom>
        </p:spPr>
      </p:pic>
      <p:pic>
        <p:nvPicPr>
          <p:cNvPr id="33" name="Imagen 32">
            <a:extLst>
              <a:ext uri="{FF2B5EF4-FFF2-40B4-BE49-F238E27FC236}">
                <a16:creationId xmlns:a16="http://schemas.microsoft.com/office/drawing/2014/main" id="{62E45FD4-CE34-9646-AE11-3C80AC9B3AED}"/>
              </a:ext>
            </a:extLst>
          </p:cNvPr>
          <p:cNvPicPr>
            <a:picLocks noChangeAspect="1"/>
          </p:cNvPicPr>
          <p:nvPr userDrawn="1"/>
        </p:nvPicPr>
        <p:blipFill>
          <a:blip r:embed="rId4"/>
          <a:stretch>
            <a:fillRect/>
          </a:stretch>
        </p:blipFill>
        <p:spPr>
          <a:xfrm rot="5400000">
            <a:off x="8825532" y="2417301"/>
            <a:ext cx="49750" cy="122912"/>
          </a:xfrm>
          <a:prstGeom prst="rect">
            <a:avLst/>
          </a:prstGeom>
        </p:spPr>
      </p:pic>
      <p:pic>
        <p:nvPicPr>
          <p:cNvPr id="20" name="Imagen 19">
            <a:extLst>
              <a:ext uri="{FF2B5EF4-FFF2-40B4-BE49-F238E27FC236}">
                <a16:creationId xmlns:a16="http://schemas.microsoft.com/office/drawing/2014/main" id="{9CAC936B-2FB5-324B-B774-2C74EBF6115D}"/>
              </a:ext>
            </a:extLst>
          </p:cNvPr>
          <p:cNvPicPr>
            <a:picLocks noChangeAspect="1"/>
          </p:cNvPicPr>
          <p:nvPr userDrawn="1"/>
        </p:nvPicPr>
        <p:blipFill>
          <a:blip r:embed="rId4"/>
          <a:stretch>
            <a:fillRect/>
          </a:stretch>
        </p:blipFill>
        <p:spPr>
          <a:xfrm rot="5400000">
            <a:off x="7287356" y="4828807"/>
            <a:ext cx="49750" cy="122912"/>
          </a:xfrm>
          <a:prstGeom prst="rect">
            <a:avLst/>
          </a:prstGeom>
        </p:spPr>
      </p:pic>
      <p:pic>
        <p:nvPicPr>
          <p:cNvPr id="27" name="Imagen 26">
            <a:extLst>
              <a:ext uri="{FF2B5EF4-FFF2-40B4-BE49-F238E27FC236}">
                <a16:creationId xmlns:a16="http://schemas.microsoft.com/office/drawing/2014/main" id="{9B5950BD-5630-5C4D-A4EA-335BFDFAA76D}"/>
              </a:ext>
            </a:extLst>
          </p:cNvPr>
          <p:cNvPicPr>
            <a:picLocks noChangeAspect="1"/>
          </p:cNvPicPr>
          <p:nvPr userDrawn="1"/>
        </p:nvPicPr>
        <p:blipFill>
          <a:blip r:embed="rId4"/>
          <a:stretch>
            <a:fillRect/>
          </a:stretch>
        </p:blipFill>
        <p:spPr>
          <a:xfrm rot="5400000">
            <a:off x="6766938" y="380186"/>
            <a:ext cx="49750" cy="122912"/>
          </a:xfrm>
          <a:prstGeom prst="rect">
            <a:avLst/>
          </a:prstGeom>
        </p:spPr>
      </p:pic>
      <p:pic>
        <p:nvPicPr>
          <p:cNvPr id="31" name="Imagen 30">
            <a:extLst>
              <a:ext uri="{FF2B5EF4-FFF2-40B4-BE49-F238E27FC236}">
                <a16:creationId xmlns:a16="http://schemas.microsoft.com/office/drawing/2014/main" id="{21CF3FED-A70D-FA41-8CC4-1E840DC8BDE4}"/>
              </a:ext>
            </a:extLst>
          </p:cNvPr>
          <p:cNvPicPr>
            <a:picLocks noChangeAspect="1"/>
          </p:cNvPicPr>
          <p:nvPr userDrawn="1"/>
        </p:nvPicPr>
        <p:blipFill rotWithShape="1">
          <a:blip r:embed="rId3"/>
          <a:srcRect t="41425" r="72806" b="18414"/>
          <a:stretch/>
        </p:blipFill>
        <p:spPr>
          <a:xfrm rot="10800000">
            <a:off x="8174330" y="247091"/>
            <a:ext cx="319514" cy="305011"/>
          </a:xfrm>
          <a:prstGeom prst="rect">
            <a:avLst/>
          </a:prstGeom>
        </p:spPr>
      </p:pic>
      <p:pic>
        <p:nvPicPr>
          <p:cNvPr id="32" name="Imagen 31">
            <a:extLst>
              <a:ext uri="{FF2B5EF4-FFF2-40B4-BE49-F238E27FC236}">
                <a16:creationId xmlns:a16="http://schemas.microsoft.com/office/drawing/2014/main" id="{AD76B9BB-6B62-D24A-BE92-9CDE1EF56D9A}"/>
              </a:ext>
            </a:extLst>
          </p:cNvPr>
          <p:cNvPicPr>
            <a:picLocks noChangeAspect="1"/>
          </p:cNvPicPr>
          <p:nvPr userDrawn="1"/>
        </p:nvPicPr>
        <p:blipFill>
          <a:blip r:embed="rId4"/>
          <a:stretch>
            <a:fillRect/>
          </a:stretch>
        </p:blipFill>
        <p:spPr>
          <a:xfrm>
            <a:off x="4580245" y="236565"/>
            <a:ext cx="49750" cy="122912"/>
          </a:xfrm>
          <a:prstGeom prst="rect">
            <a:avLst/>
          </a:prstGeom>
        </p:spPr>
      </p:pic>
      <p:sp>
        <p:nvSpPr>
          <p:cNvPr id="36" name="Marcador de texto 4">
            <a:extLst>
              <a:ext uri="{FF2B5EF4-FFF2-40B4-BE49-F238E27FC236}">
                <a16:creationId xmlns:a16="http://schemas.microsoft.com/office/drawing/2014/main" id="{C0ABEC09-C7D4-A048-BB91-5FCD7D68C462}"/>
              </a:ext>
            </a:extLst>
          </p:cNvPr>
          <p:cNvSpPr>
            <a:spLocks noGrp="1"/>
          </p:cNvSpPr>
          <p:nvPr>
            <p:ph type="body" sz="quarter" idx="34" hasCustomPrompt="1"/>
          </p:nvPr>
        </p:nvSpPr>
        <p:spPr>
          <a:xfrm>
            <a:off x="434641" y="4480371"/>
            <a:ext cx="1634292" cy="246221"/>
          </a:xfrm>
          <a:prstGeom prst="rect">
            <a:avLst/>
          </a:prstGeom>
        </p:spPr>
        <p:txBody>
          <a:bodyPr wrap="square">
            <a:spAutoFit/>
          </a:bodyPr>
          <a:lstStyle>
            <a:lvl1pPr marL="180000" indent="-396000">
              <a:lnSpc>
                <a:spcPct val="100000"/>
              </a:lnSpc>
              <a:spcBef>
                <a:spcPts val="100"/>
              </a:spcBef>
              <a:buNone/>
              <a:defRPr sz="1000" b="1">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Lugar</a:t>
            </a:r>
          </a:p>
        </p:txBody>
      </p:sp>
      <p:sp>
        <p:nvSpPr>
          <p:cNvPr id="37" name="Marcador de texto 4">
            <a:extLst>
              <a:ext uri="{FF2B5EF4-FFF2-40B4-BE49-F238E27FC236}">
                <a16:creationId xmlns:a16="http://schemas.microsoft.com/office/drawing/2014/main" id="{00D58645-C4DA-6D4F-834A-44D96CB1E85B}"/>
              </a:ext>
            </a:extLst>
          </p:cNvPr>
          <p:cNvSpPr>
            <a:spLocks noGrp="1"/>
          </p:cNvSpPr>
          <p:nvPr>
            <p:ph type="body" sz="quarter" idx="35" hasCustomPrompt="1"/>
          </p:nvPr>
        </p:nvSpPr>
        <p:spPr>
          <a:xfrm>
            <a:off x="434641" y="4644042"/>
            <a:ext cx="1634292" cy="246221"/>
          </a:xfrm>
          <a:prstGeom prst="rect">
            <a:avLst/>
          </a:prstGeom>
        </p:spPr>
        <p:txBody>
          <a:bodyPr wrap="square">
            <a:spAutoFit/>
          </a:bodyPr>
          <a:lstStyle>
            <a:lvl1pPr marL="180000" marR="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sz="1000" b="1">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marL="180000" marR="0" lvl="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a:pPr>
            <a:r>
              <a:rPr lang="es-ES_tradnl" dirty="0"/>
              <a:t>1/02/2021</a:t>
            </a:r>
          </a:p>
        </p:txBody>
      </p:sp>
      <p:grpSp>
        <p:nvGrpSpPr>
          <p:cNvPr id="41" name="Grupo 40">
            <a:extLst>
              <a:ext uri="{FF2B5EF4-FFF2-40B4-BE49-F238E27FC236}">
                <a16:creationId xmlns:a16="http://schemas.microsoft.com/office/drawing/2014/main" id="{E374A178-64EB-3643-8F41-15B4450A472A}"/>
              </a:ext>
            </a:extLst>
          </p:cNvPr>
          <p:cNvGrpSpPr/>
          <p:nvPr userDrawn="1"/>
        </p:nvGrpSpPr>
        <p:grpSpPr>
          <a:xfrm>
            <a:off x="293503" y="4545619"/>
            <a:ext cx="123079" cy="272304"/>
            <a:chOff x="293503" y="4545619"/>
            <a:chExt cx="123079" cy="272304"/>
          </a:xfrm>
          <a:solidFill>
            <a:schemeClr val="bg1"/>
          </a:solidFill>
        </p:grpSpPr>
        <p:sp>
          <p:nvSpPr>
            <p:cNvPr id="42" name="Elipse 41">
              <a:extLst>
                <a:ext uri="{FF2B5EF4-FFF2-40B4-BE49-F238E27FC236}">
                  <a16:creationId xmlns:a16="http://schemas.microsoft.com/office/drawing/2014/main" id="{E909A149-3B91-5040-BF9C-0ECD18D1F306}"/>
                </a:ext>
              </a:extLst>
            </p:cNvPr>
            <p:cNvSpPr/>
            <p:nvPr userDrawn="1"/>
          </p:nvSpPr>
          <p:spPr>
            <a:xfrm>
              <a:off x="293503" y="4545619"/>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3" name="Elipse 42">
              <a:extLst>
                <a:ext uri="{FF2B5EF4-FFF2-40B4-BE49-F238E27FC236}">
                  <a16:creationId xmlns:a16="http://schemas.microsoft.com/office/drawing/2014/main" id="{A68CEC8A-331B-F141-B15D-AD62606E1678}"/>
                </a:ext>
              </a:extLst>
            </p:cNvPr>
            <p:cNvSpPr/>
            <p:nvPr userDrawn="1"/>
          </p:nvSpPr>
          <p:spPr>
            <a:xfrm>
              <a:off x="293503" y="4694844"/>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3731203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paradores_blanco+im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6D5E50F-6D40-C846-88C9-50596A9B4CC1}"/>
              </a:ext>
            </a:extLst>
          </p:cNvPr>
          <p:cNvSpPr/>
          <p:nvPr userDrawn="1"/>
        </p:nvSpPr>
        <p:spPr>
          <a:xfrm>
            <a:off x="754082" y="2016691"/>
            <a:ext cx="8389917" cy="2354894"/>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Marcador de texto 2">
            <a:extLst>
              <a:ext uri="{FF2B5EF4-FFF2-40B4-BE49-F238E27FC236}">
                <a16:creationId xmlns:a16="http://schemas.microsoft.com/office/drawing/2014/main" id="{6C3C8C7D-BFBA-0747-A0A2-B51AD92B0772}"/>
              </a:ext>
            </a:extLst>
          </p:cNvPr>
          <p:cNvSpPr>
            <a:spLocks noGrp="1"/>
          </p:cNvSpPr>
          <p:nvPr>
            <p:ph type="body" sz="quarter" idx="21" hasCustomPrompt="1"/>
          </p:nvPr>
        </p:nvSpPr>
        <p:spPr bwMode="white">
          <a:xfrm>
            <a:off x="899458" y="2141891"/>
            <a:ext cx="1847056" cy="867930"/>
          </a:xfrm>
          <a:prstGeom prst="rect">
            <a:avLst/>
          </a:prstGeom>
        </p:spPr>
        <p:txBody>
          <a:bodyPr wrap="square">
            <a:spAutoFit/>
          </a:bodyPr>
          <a:lstStyle>
            <a:lvl1pPr marL="0" indent="0">
              <a:lnSpc>
                <a:spcPct val="90000"/>
              </a:lnSpc>
              <a:spcBef>
                <a:spcPts val="0"/>
              </a:spcBef>
              <a:buNone/>
              <a:defRPr sz="2800" b="1">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Título del capítulo</a:t>
            </a:r>
          </a:p>
        </p:txBody>
      </p:sp>
      <p:sp>
        <p:nvSpPr>
          <p:cNvPr id="52" name="Marcador de texto 4">
            <a:extLst>
              <a:ext uri="{FF2B5EF4-FFF2-40B4-BE49-F238E27FC236}">
                <a16:creationId xmlns:a16="http://schemas.microsoft.com/office/drawing/2014/main" id="{121037D8-7F09-5848-A531-E0D1B82B8992}"/>
              </a:ext>
            </a:extLst>
          </p:cNvPr>
          <p:cNvSpPr>
            <a:spLocks noGrp="1"/>
          </p:cNvSpPr>
          <p:nvPr>
            <p:ph type="body" sz="quarter" idx="34" hasCustomPrompt="1"/>
          </p:nvPr>
        </p:nvSpPr>
        <p:spPr>
          <a:xfrm>
            <a:off x="899458" y="3159448"/>
            <a:ext cx="2224636" cy="261610"/>
          </a:xfrm>
          <a:prstGeom prst="rect">
            <a:avLst/>
          </a:prstGeom>
        </p:spPr>
        <p:txBody>
          <a:bodyPr wrap="square">
            <a:spAutoFit/>
          </a:bodyPr>
          <a:lstStyle>
            <a:lvl1pPr marL="180000" indent="-396000">
              <a:lnSpc>
                <a:spcPct val="100000"/>
              </a:lnSpc>
              <a:buNone/>
              <a:defRPr sz="1100" b="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6" name="Marcador de texto 4">
            <a:extLst>
              <a:ext uri="{FF2B5EF4-FFF2-40B4-BE49-F238E27FC236}">
                <a16:creationId xmlns:a16="http://schemas.microsoft.com/office/drawing/2014/main" id="{28841749-6991-D74A-8D0B-8E5E4600FF15}"/>
              </a:ext>
            </a:extLst>
          </p:cNvPr>
          <p:cNvSpPr>
            <a:spLocks noGrp="1"/>
          </p:cNvSpPr>
          <p:nvPr>
            <p:ph type="body" sz="quarter" idx="35" hasCustomPrompt="1"/>
          </p:nvPr>
        </p:nvSpPr>
        <p:spPr>
          <a:xfrm>
            <a:off x="899458" y="3421058"/>
            <a:ext cx="2224636" cy="261610"/>
          </a:xfrm>
          <a:prstGeom prst="rect">
            <a:avLst/>
          </a:prstGeom>
        </p:spPr>
        <p:txBody>
          <a:bodyPr wrap="square">
            <a:spAutoFit/>
          </a:bodyPr>
          <a:lstStyle>
            <a:lvl1pPr marL="180000" indent="-396000">
              <a:lnSpc>
                <a:spcPct val="100000"/>
              </a:lnSpc>
              <a:buNone/>
              <a:defRPr sz="1100" b="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7" name="Marcador de texto 4">
            <a:extLst>
              <a:ext uri="{FF2B5EF4-FFF2-40B4-BE49-F238E27FC236}">
                <a16:creationId xmlns:a16="http://schemas.microsoft.com/office/drawing/2014/main" id="{4D6EDAB3-2CA3-B645-BFFF-2EE6BA9F6FE7}"/>
              </a:ext>
            </a:extLst>
          </p:cNvPr>
          <p:cNvSpPr>
            <a:spLocks noGrp="1"/>
          </p:cNvSpPr>
          <p:nvPr>
            <p:ph type="body" sz="quarter" idx="36" hasCustomPrompt="1"/>
          </p:nvPr>
        </p:nvSpPr>
        <p:spPr>
          <a:xfrm>
            <a:off x="899458" y="3703071"/>
            <a:ext cx="2224636" cy="261610"/>
          </a:xfrm>
          <a:prstGeom prst="rect">
            <a:avLst/>
          </a:prstGeom>
        </p:spPr>
        <p:txBody>
          <a:bodyPr wrap="square">
            <a:spAutoFit/>
          </a:bodyPr>
          <a:lstStyle>
            <a:lvl1pPr marL="180000" indent="-396000">
              <a:lnSpc>
                <a:spcPct val="100000"/>
              </a:lnSpc>
              <a:buNone/>
              <a:defRPr sz="1100" b="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8" name="Marcador de texto 4">
            <a:extLst>
              <a:ext uri="{FF2B5EF4-FFF2-40B4-BE49-F238E27FC236}">
                <a16:creationId xmlns:a16="http://schemas.microsoft.com/office/drawing/2014/main" id="{6F3A5495-4F7D-9243-8F28-B22730C2EEE3}"/>
              </a:ext>
            </a:extLst>
          </p:cNvPr>
          <p:cNvSpPr>
            <a:spLocks noGrp="1"/>
          </p:cNvSpPr>
          <p:nvPr>
            <p:ph type="body" sz="quarter" idx="37" hasCustomPrompt="1"/>
          </p:nvPr>
        </p:nvSpPr>
        <p:spPr>
          <a:xfrm>
            <a:off x="899458" y="3985084"/>
            <a:ext cx="2224636" cy="261610"/>
          </a:xfrm>
          <a:prstGeom prst="rect">
            <a:avLst/>
          </a:prstGeom>
        </p:spPr>
        <p:txBody>
          <a:bodyPr wrap="square">
            <a:spAutoFit/>
          </a:bodyPr>
          <a:lstStyle>
            <a:lvl1pPr marL="180000" indent="-396000">
              <a:lnSpc>
                <a:spcPct val="100000"/>
              </a:lnSpc>
              <a:buNone/>
              <a:defRPr sz="1100" b="0">
                <a:solidFill>
                  <a:schemeClr val="bg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Subtitular del capítulo</a:t>
            </a:r>
          </a:p>
        </p:txBody>
      </p:sp>
      <p:sp>
        <p:nvSpPr>
          <p:cNvPr id="10" name="Marcador de texto 2">
            <a:extLst>
              <a:ext uri="{FF2B5EF4-FFF2-40B4-BE49-F238E27FC236}">
                <a16:creationId xmlns:a16="http://schemas.microsoft.com/office/drawing/2014/main" id="{0352DB04-B976-154E-A365-A11D8A9D90A0}"/>
              </a:ext>
            </a:extLst>
          </p:cNvPr>
          <p:cNvSpPr>
            <a:spLocks noGrp="1"/>
          </p:cNvSpPr>
          <p:nvPr>
            <p:ph type="body" sz="quarter" idx="39" hasCustomPrompt="1"/>
          </p:nvPr>
        </p:nvSpPr>
        <p:spPr bwMode="white">
          <a:xfrm>
            <a:off x="687978" y="1080062"/>
            <a:ext cx="1506108" cy="1061829"/>
          </a:xfrm>
          <a:prstGeom prst="rect">
            <a:avLst/>
          </a:prstGeom>
        </p:spPr>
        <p:txBody>
          <a:bodyPr wrap="square">
            <a:spAutoFit/>
          </a:bodyPr>
          <a:lstStyle>
            <a:lvl1pPr marL="0" indent="0" algn="l">
              <a:lnSpc>
                <a:spcPct val="90000"/>
              </a:lnSpc>
              <a:spcBef>
                <a:spcPts val="0"/>
              </a:spcBef>
              <a:buNone/>
              <a:defRPr sz="7000" b="1">
                <a:solidFill>
                  <a:srgbClr val="FF5A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01</a:t>
            </a:r>
          </a:p>
        </p:txBody>
      </p:sp>
      <p:pic>
        <p:nvPicPr>
          <p:cNvPr id="9" name="Imagen 8">
            <a:extLst>
              <a:ext uri="{FF2B5EF4-FFF2-40B4-BE49-F238E27FC236}">
                <a16:creationId xmlns:a16="http://schemas.microsoft.com/office/drawing/2014/main" id="{F86C4093-9F60-704D-B5FD-0EB8DD7904D2}"/>
              </a:ext>
            </a:extLst>
          </p:cNvPr>
          <p:cNvPicPr>
            <a:picLocks noChangeAspect="1"/>
          </p:cNvPicPr>
          <p:nvPr userDrawn="1"/>
        </p:nvPicPr>
        <p:blipFill>
          <a:blip r:embed="rId2"/>
          <a:stretch>
            <a:fillRect/>
          </a:stretch>
        </p:blipFill>
        <p:spPr>
          <a:xfrm rot="5400000">
            <a:off x="3400767" y="1005699"/>
            <a:ext cx="45719" cy="102024"/>
          </a:xfrm>
          <a:prstGeom prst="rect">
            <a:avLst/>
          </a:prstGeom>
        </p:spPr>
      </p:pic>
      <p:pic>
        <p:nvPicPr>
          <p:cNvPr id="11" name="Imagen 10">
            <a:extLst>
              <a:ext uri="{FF2B5EF4-FFF2-40B4-BE49-F238E27FC236}">
                <a16:creationId xmlns:a16="http://schemas.microsoft.com/office/drawing/2014/main" id="{6E2C4E7F-8F7D-2B47-AB70-DE5022C4AC2F}"/>
              </a:ext>
            </a:extLst>
          </p:cNvPr>
          <p:cNvPicPr>
            <a:picLocks noChangeAspect="1"/>
          </p:cNvPicPr>
          <p:nvPr userDrawn="1"/>
        </p:nvPicPr>
        <p:blipFill rotWithShape="1">
          <a:blip r:embed="rId3"/>
          <a:srcRect t="65598"/>
          <a:stretch/>
        </p:blipFill>
        <p:spPr>
          <a:xfrm>
            <a:off x="5429948" y="787685"/>
            <a:ext cx="1174954" cy="261271"/>
          </a:xfrm>
          <a:prstGeom prst="rect">
            <a:avLst/>
          </a:prstGeom>
        </p:spPr>
      </p:pic>
      <p:pic>
        <p:nvPicPr>
          <p:cNvPr id="12" name="Imagen 11">
            <a:extLst>
              <a:ext uri="{FF2B5EF4-FFF2-40B4-BE49-F238E27FC236}">
                <a16:creationId xmlns:a16="http://schemas.microsoft.com/office/drawing/2014/main" id="{29CAC87F-F396-B74D-98B3-2BF67ABCB964}"/>
              </a:ext>
            </a:extLst>
          </p:cNvPr>
          <p:cNvPicPr>
            <a:picLocks noChangeAspect="1"/>
          </p:cNvPicPr>
          <p:nvPr userDrawn="1"/>
        </p:nvPicPr>
        <p:blipFill rotWithShape="1">
          <a:blip r:embed="rId3"/>
          <a:srcRect r="71719" b="55538"/>
          <a:stretch/>
        </p:blipFill>
        <p:spPr>
          <a:xfrm>
            <a:off x="3474638" y="277032"/>
            <a:ext cx="332289" cy="337673"/>
          </a:xfrm>
          <a:prstGeom prst="rect">
            <a:avLst/>
          </a:prstGeom>
        </p:spPr>
      </p:pic>
      <p:pic>
        <p:nvPicPr>
          <p:cNvPr id="13" name="Imagen 12">
            <a:extLst>
              <a:ext uri="{FF2B5EF4-FFF2-40B4-BE49-F238E27FC236}">
                <a16:creationId xmlns:a16="http://schemas.microsoft.com/office/drawing/2014/main" id="{5D8AAA9C-36C1-6B4A-A840-27D7DD2D18C8}"/>
              </a:ext>
            </a:extLst>
          </p:cNvPr>
          <p:cNvPicPr>
            <a:picLocks noChangeAspect="1"/>
          </p:cNvPicPr>
          <p:nvPr userDrawn="1"/>
        </p:nvPicPr>
        <p:blipFill>
          <a:blip r:embed="rId2"/>
          <a:stretch>
            <a:fillRect/>
          </a:stretch>
        </p:blipFill>
        <p:spPr>
          <a:xfrm>
            <a:off x="4515228" y="150341"/>
            <a:ext cx="56772" cy="126691"/>
          </a:xfrm>
          <a:prstGeom prst="rect">
            <a:avLst/>
          </a:prstGeom>
        </p:spPr>
      </p:pic>
      <p:pic>
        <p:nvPicPr>
          <p:cNvPr id="14" name="Imagen 13">
            <a:extLst>
              <a:ext uri="{FF2B5EF4-FFF2-40B4-BE49-F238E27FC236}">
                <a16:creationId xmlns:a16="http://schemas.microsoft.com/office/drawing/2014/main" id="{29EDB26C-9329-A640-A109-35AD62D10812}"/>
              </a:ext>
            </a:extLst>
          </p:cNvPr>
          <p:cNvPicPr>
            <a:picLocks noChangeAspect="1"/>
          </p:cNvPicPr>
          <p:nvPr userDrawn="1"/>
        </p:nvPicPr>
        <p:blipFill>
          <a:blip r:embed="rId2"/>
          <a:stretch>
            <a:fillRect/>
          </a:stretch>
        </p:blipFill>
        <p:spPr>
          <a:xfrm rot="5400000">
            <a:off x="7775918" y="1241827"/>
            <a:ext cx="45719" cy="102024"/>
          </a:xfrm>
          <a:prstGeom prst="rect">
            <a:avLst/>
          </a:prstGeom>
        </p:spPr>
      </p:pic>
      <p:grpSp>
        <p:nvGrpSpPr>
          <p:cNvPr id="15" name="Grupo 14">
            <a:extLst>
              <a:ext uri="{FF2B5EF4-FFF2-40B4-BE49-F238E27FC236}">
                <a16:creationId xmlns:a16="http://schemas.microsoft.com/office/drawing/2014/main" id="{91BF0875-EE0F-5A44-870F-3A7E8CC0C4B0}"/>
              </a:ext>
            </a:extLst>
          </p:cNvPr>
          <p:cNvGrpSpPr/>
          <p:nvPr userDrawn="1"/>
        </p:nvGrpSpPr>
        <p:grpSpPr>
          <a:xfrm>
            <a:off x="8417489" y="117457"/>
            <a:ext cx="677946" cy="759600"/>
            <a:chOff x="8417489" y="117457"/>
            <a:chExt cx="677946" cy="759600"/>
          </a:xfrm>
        </p:grpSpPr>
        <p:pic>
          <p:nvPicPr>
            <p:cNvPr id="19" name="Imagen 18">
              <a:extLst>
                <a:ext uri="{FF2B5EF4-FFF2-40B4-BE49-F238E27FC236}">
                  <a16:creationId xmlns:a16="http://schemas.microsoft.com/office/drawing/2014/main" id="{2C73D0E2-7757-EB42-B032-3D610F96F90C}"/>
                </a:ext>
              </a:extLst>
            </p:cNvPr>
            <p:cNvPicPr>
              <a:picLocks noChangeAspect="1"/>
            </p:cNvPicPr>
            <p:nvPr userDrawn="1"/>
          </p:nvPicPr>
          <p:blipFill rotWithShape="1">
            <a:blip r:embed="rId3"/>
            <a:srcRect l="24018" r="18293"/>
            <a:stretch/>
          </p:blipFill>
          <p:spPr>
            <a:xfrm>
              <a:off x="8417489" y="117457"/>
              <a:ext cx="677946" cy="759600"/>
            </a:xfrm>
            <a:prstGeom prst="rect">
              <a:avLst/>
            </a:prstGeom>
          </p:spPr>
        </p:pic>
        <p:sp>
          <p:nvSpPr>
            <p:cNvPr id="20" name="Rectángulo 19">
              <a:extLst>
                <a:ext uri="{FF2B5EF4-FFF2-40B4-BE49-F238E27FC236}">
                  <a16:creationId xmlns:a16="http://schemas.microsoft.com/office/drawing/2014/main" id="{4721B0F8-8DE5-704E-B045-A96D65C57D5B}"/>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21" name="Imagen 20">
            <a:extLst>
              <a:ext uri="{FF2B5EF4-FFF2-40B4-BE49-F238E27FC236}">
                <a16:creationId xmlns:a16="http://schemas.microsoft.com/office/drawing/2014/main" id="{8416649C-0EB8-2E46-AF3F-BD5B78598BC6}"/>
              </a:ext>
            </a:extLst>
          </p:cNvPr>
          <p:cNvPicPr>
            <a:picLocks noChangeAspect="1"/>
          </p:cNvPicPr>
          <p:nvPr userDrawn="1"/>
        </p:nvPicPr>
        <p:blipFill rotWithShape="1">
          <a:blip r:embed="rId3"/>
          <a:srcRect r="71719" b="55538"/>
          <a:stretch/>
        </p:blipFill>
        <p:spPr>
          <a:xfrm>
            <a:off x="6677291" y="1109201"/>
            <a:ext cx="332289" cy="337673"/>
          </a:xfrm>
          <a:prstGeom prst="rect">
            <a:avLst/>
          </a:prstGeom>
        </p:spPr>
      </p:pic>
      <p:pic>
        <p:nvPicPr>
          <p:cNvPr id="22" name="Imagen 21">
            <a:extLst>
              <a:ext uri="{FF2B5EF4-FFF2-40B4-BE49-F238E27FC236}">
                <a16:creationId xmlns:a16="http://schemas.microsoft.com/office/drawing/2014/main" id="{919BED22-C8F7-D541-88A1-4D2F542FACE3}"/>
              </a:ext>
            </a:extLst>
          </p:cNvPr>
          <p:cNvPicPr>
            <a:picLocks noChangeAspect="1"/>
          </p:cNvPicPr>
          <p:nvPr userDrawn="1"/>
        </p:nvPicPr>
        <p:blipFill>
          <a:blip r:embed="rId2"/>
          <a:stretch>
            <a:fillRect/>
          </a:stretch>
        </p:blipFill>
        <p:spPr>
          <a:xfrm rot="5400000">
            <a:off x="8387460" y="4900631"/>
            <a:ext cx="45719" cy="102024"/>
          </a:xfrm>
          <a:prstGeom prst="rect">
            <a:avLst/>
          </a:prstGeom>
        </p:spPr>
      </p:pic>
      <p:pic>
        <p:nvPicPr>
          <p:cNvPr id="24" name="Imagen 23">
            <a:extLst>
              <a:ext uri="{FF2B5EF4-FFF2-40B4-BE49-F238E27FC236}">
                <a16:creationId xmlns:a16="http://schemas.microsoft.com/office/drawing/2014/main" id="{C8E0A496-26C0-2B42-9081-E1D00269676E}"/>
              </a:ext>
            </a:extLst>
          </p:cNvPr>
          <p:cNvPicPr>
            <a:picLocks noChangeAspect="1"/>
          </p:cNvPicPr>
          <p:nvPr userDrawn="1"/>
        </p:nvPicPr>
        <p:blipFill rotWithShape="1">
          <a:blip r:embed="rId3"/>
          <a:srcRect l="16556" r="56736" b="68153"/>
          <a:stretch/>
        </p:blipFill>
        <p:spPr>
          <a:xfrm>
            <a:off x="3806927" y="4830709"/>
            <a:ext cx="313808" cy="241868"/>
          </a:xfrm>
          <a:prstGeom prst="rect">
            <a:avLst/>
          </a:prstGeom>
        </p:spPr>
      </p:pic>
      <p:pic>
        <p:nvPicPr>
          <p:cNvPr id="25" name="Imagen 24">
            <a:extLst>
              <a:ext uri="{FF2B5EF4-FFF2-40B4-BE49-F238E27FC236}">
                <a16:creationId xmlns:a16="http://schemas.microsoft.com/office/drawing/2014/main" id="{68F5CA88-E9D4-DA47-931F-D58175876A7B}"/>
              </a:ext>
            </a:extLst>
          </p:cNvPr>
          <p:cNvPicPr>
            <a:picLocks noChangeAspect="1"/>
          </p:cNvPicPr>
          <p:nvPr userDrawn="1"/>
        </p:nvPicPr>
        <p:blipFill rotWithShape="1">
          <a:blip r:embed="rId3"/>
          <a:srcRect l="16556" r="56736" b="68153"/>
          <a:stretch/>
        </p:blipFill>
        <p:spPr>
          <a:xfrm>
            <a:off x="120682" y="4261542"/>
            <a:ext cx="313808" cy="241868"/>
          </a:xfrm>
          <a:prstGeom prst="rect">
            <a:avLst/>
          </a:prstGeom>
        </p:spPr>
      </p:pic>
      <p:pic>
        <p:nvPicPr>
          <p:cNvPr id="26" name="Imagen 25">
            <a:extLst>
              <a:ext uri="{FF2B5EF4-FFF2-40B4-BE49-F238E27FC236}">
                <a16:creationId xmlns:a16="http://schemas.microsoft.com/office/drawing/2014/main" id="{2F80BC38-C962-0442-B605-EAC36804F7C6}"/>
              </a:ext>
            </a:extLst>
          </p:cNvPr>
          <p:cNvPicPr>
            <a:picLocks noChangeAspect="1"/>
          </p:cNvPicPr>
          <p:nvPr userDrawn="1"/>
        </p:nvPicPr>
        <p:blipFill>
          <a:blip r:embed="rId2"/>
          <a:stretch>
            <a:fillRect/>
          </a:stretch>
        </p:blipFill>
        <p:spPr>
          <a:xfrm rot="10800000">
            <a:off x="254726" y="4594834"/>
            <a:ext cx="45719" cy="102024"/>
          </a:xfrm>
          <a:prstGeom prst="rect">
            <a:avLst/>
          </a:prstGeom>
        </p:spPr>
      </p:pic>
      <p:grpSp>
        <p:nvGrpSpPr>
          <p:cNvPr id="27" name="Grupo 26">
            <a:extLst>
              <a:ext uri="{FF2B5EF4-FFF2-40B4-BE49-F238E27FC236}">
                <a16:creationId xmlns:a16="http://schemas.microsoft.com/office/drawing/2014/main" id="{4744366A-77AB-3B43-A846-B30D7AAA26DD}"/>
              </a:ext>
            </a:extLst>
          </p:cNvPr>
          <p:cNvGrpSpPr/>
          <p:nvPr userDrawn="1"/>
        </p:nvGrpSpPr>
        <p:grpSpPr>
          <a:xfrm rot="10800000">
            <a:off x="7009580" y="4609079"/>
            <a:ext cx="1174954" cy="445783"/>
            <a:chOff x="6956532" y="4580260"/>
            <a:chExt cx="1174954" cy="445783"/>
          </a:xfrm>
        </p:grpSpPr>
        <p:pic>
          <p:nvPicPr>
            <p:cNvPr id="28" name="Imagen 27">
              <a:extLst>
                <a:ext uri="{FF2B5EF4-FFF2-40B4-BE49-F238E27FC236}">
                  <a16:creationId xmlns:a16="http://schemas.microsoft.com/office/drawing/2014/main" id="{8DEFAFF5-005E-DA44-92C6-EF42B8048CFA}"/>
                </a:ext>
              </a:extLst>
            </p:cNvPr>
            <p:cNvPicPr>
              <a:picLocks noChangeAspect="1"/>
            </p:cNvPicPr>
            <p:nvPr userDrawn="1"/>
          </p:nvPicPr>
          <p:blipFill rotWithShape="1">
            <a:blip r:embed="rId3"/>
            <a:srcRect t="45627" b="1"/>
            <a:stretch/>
          </p:blipFill>
          <p:spPr>
            <a:xfrm>
              <a:off x="6956532" y="4585722"/>
              <a:ext cx="1174954" cy="412935"/>
            </a:xfrm>
            <a:prstGeom prst="rect">
              <a:avLst/>
            </a:prstGeom>
          </p:spPr>
        </p:pic>
        <p:sp>
          <p:nvSpPr>
            <p:cNvPr id="29" name="Rectángulo 28">
              <a:extLst>
                <a:ext uri="{FF2B5EF4-FFF2-40B4-BE49-F238E27FC236}">
                  <a16:creationId xmlns:a16="http://schemas.microsoft.com/office/drawing/2014/main" id="{9274BEE7-BEE5-0E46-A991-9172BEA27038}"/>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1EE4BCA6-1504-C54B-9621-48E98E44234B}"/>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1" name="Imagen 30">
            <a:extLst>
              <a:ext uri="{FF2B5EF4-FFF2-40B4-BE49-F238E27FC236}">
                <a16:creationId xmlns:a16="http://schemas.microsoft.com/office/drawing/2014/main" id="{DED01094-C097-3049-8F55-7D20A194FCF8}"/>
              </a:ext>
            </a:extLst>
          </p:cNvPr>
          <p:cNvPicPr>
            <a:picLocks noChangeAspect="1"/>
          </p:cNvPicPr>
          <p:nvPr userDrawn="1"/>
        </p:nvPicPr>
        <p:blipFill rotWithShape="1">
          <a:blip r:embed="rId3"/>
          <a:srcRect l="40176" t="44894" r="41340" b="8056"/>
          <a:stretch/>
        </p:blipFill>
        <p:spPr>
          <a:xfrm rot="16200000">
            <a:off x="4956360" y="4457797"/>
            <a:ext cx="217163" cy="357335"/>
          </a:xfrm>
          <a:prstGeom prst="rect">
            <a:avLst/>
          </a:prstGeom>
        </p:spPr>
      </p:pic>
    </p:spTree>
    <p:extLst>
      <p:ext uri="{BB962C8B-B14F-4D97-AF65-F5344CB8AC3E}">
        <p14:creationId xmlns:p14="http://schemas.microsoft.com/office/powerpoint/2010/main" val="2707232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o">
    <p:spTree>
      <p:nvGrpSpPr>
        <p:cNvPr id="1" name=""/>
        <p:cNvGrpSpPr/>
        <p:nvPr/>
      </p:nvGrpSpPr>
      <p:grpSpPr>
        <a:xfrm>
          <a:off x="0" y="0"/>
          <a:ext cx="0" cy="0"/>
          <a:chOff x="0" y="0"/>
          <a:chExt cx="0" cy="0"/>
        </a:xfrm>
      </p:grpSpPr>
      <p:sp>
        <p:nvSpPr>
          <p:cNvPr id="4" name="3 Marcador de posición de imagen">
            <a:extLst>
              <a:ext uri="{FF2B5EF4-FFF2-40B4-BE49-F238E27FC236}">
                <a16:creationId xmlns:a16="http://schemas.microsoft.com/office/drawing/2014/main" id="{9F472A6D-8C78-6441-BAAD-A10FDF79FD95}"/>
              </a:ext>
            </a:extLst>
          </p:cNvPr>
          <p:cNvSpPr>
            <a:spLocks noGrp="1"/>
          </p:cNvSpPr>
          <p:nvPr>
            <p:ph type="pic" sz="quarter" idx="23" hasCustomPrompt="1"/>
          </p:nvPr>
        </p:nvSpPr>
        <p:spPr>
          <a:xfrm>
            <a:off x="4572000" y="1770437"/>
            <a:ext cx="4572000" cy="2605414"/>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8" name="Marcador de texto 2">
            <a:extLst>
              <a:ext uri="{FF2B5EF4-FFF2-40B4-BE49-F238E27FC236}">
                <a16:creationId xmlns:a16="http://schemas.microsoft.com/office/drawing/2014/main" id="{A7FEDAD4-A668-F845-AF48-20405961EB76}"/>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la diapositiva</a:t>
            </a:r>
          </a:p>
        </p:txBody>
      </p:sp>
      <p:sp>
        <p:nvSpPr>
          <p:cNvPr id="9" name="Marcador de texto 3">
            <a:extLst>
              <a:ext uri="{FF2B5EF4-FFF2-40B4-BE49-F238E27FC236}">
                <a16:creationId xmlns:a16="http://schemas.microsoft.com/office/drawing/2014/main" id="{1CC5EE9F-AB31-D444-8F23-98651A6EBDA2}"/>
              </a:ext>
            </a:extLst>
          </p:cNvPr>
          <p:cNvSpPr>
            <a:spLocks noGrp="1"/>
          </p:cNvSpPr>
          <p:nvPr>
            <p:ph type="body" sz="quarter" idx="22" hasCustomPrompt="1"/>
          </p:nvPr>
        </p:nvSpPr>
        <p:spPr bwMode="white">
          <a:xfrm>
            <a:off x="269149" y="1445635"/>
            <a:ext cx="4064856" cy="276999"/>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12" name="Marcador de texto 3">
            <a:extLst>
              <a:ext uri="{FF2B5EF4-FFF2-40B4-BE49-F238E27FC236}">
                <a16:creationId xmlns:a16="http://schemas.microsoft.com/office/drawing/2014/main" id="{683BE607-265D-2E4B-8BDA-56B75F94844C}"/>
              </a:ext>
            </a:extLst>
          </p:cNvPr>
          <p:cNvSpPr>
            <a:spLocks noGrp="1"/>
          </p:cNvSpPr>
          <p:nvPr>
            <p:ph type="body" sz="quarter" idx="24" hasCustomPrompt="1"/>
          </p:nvPr>
        </p:nvSpPr>
        <p:spPr bwMode="white">
          <a:xfrm>
            <a:off x="269148" y="1726622"/>
            <a:ext cx="4064856" cy="2693045"/>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p:txBody>
      </p:sp>
      <p:pic>
        <p:nvPicPr>
          <p:cNvPr id="6" name="Imagen 5">
            <a:extLst>
              <a:ext uri="{FF2B5EF4-FFF2-40B4-BE49-F238E27FC236}">
                <a16:creationId xmlns:a16="http://schemas.microsoft.com/office/drawing/2014/main" id="{7F821778-7C0D-684D-A0DB-FB6EEE59A709}"/>
              </a:ext>
            </a:extLst>
          </p:cNvPr>
          <p:cNvPicPr>
            <a:picLocks noChangeAspect="1"/>
          </p:cNvPicPr>
          <p:nvPr userDrawn="1"/>
        </p:nvPicPr>
        <p:blipFill>
          <a:blip r:embed="rId2"/>
          <a:stretch>
            <a:fillRect/>
          </a:stretch>
        </p:blipFill>
        <p:spPr>
          <a:xfrm rot="5400000">
            <a:off x="2095274" y="128368"/>
            <a:ext cx="45719" cy="102024"/>
          </a:xfrm>
          <a:prstGeom prst="rect">
            <a:avLst/>
          </a:prstGeom>
        </p:spPr>
      </p:pic>
      <p:pic>
        <p:nvPicPr>
          <p:cNvPr id="7" name="Imagen 6">
            <a:extLst>
              <a:ext uri="{FF2B5EF4-FFF2-40B4-BE49-F238E27FC236}">
                <a16:creationId xmlns:a16="http://schemas.microsoft.com/office/drawing/2014/main" id="{F00B2E73-FBD7-0F4F-A982-EE2D5014CF5B}"/>
              </a:ext>
            </a:extLst>
          </p:cNvPr>
          <p:cNvPicPr>
            <a:picLocks noChangeAspect="1"/>
          </p:cNvPicPr>
          <p:nvPr userDrawn="1"/>
        </p:nvPicPr>
        <p:blipFill rotWithShape="1">
          <a:blip r:embed="rId3"/>
          <a:srcRect l="12839" t="72114" r="10347" b="-1"/>
          <a:stretch/>
        </p:blipFill>
        <p:spPr>
          <a:xfrm>
            <a:off x="5375940" y="257359"/>
            <a:ext cx="902524" cy="211790"/>
          </a:xfrm>
          <a:prstGeom prst="rect">
            <a:avLst/>
          </a:prstGeom>
        </p:spPr>
      </p:pic>
      <p:grpSp>
        <p:nvGrpSpPr>
          <p:cNvPr id="3" name="Grupo 2">
            <a:extLst>
              <a:ext uri="{FF2B5EF4-FFF2-40B4-BE49-F238E27FC236}">
                <a16:creationId xmlns:a16="http://schemas.microsoft.com/office/drawing/2014/main" id="{E0F93078-512D-EC48-A968-3AE52BDAA0B5}"/>
              </a:ext>
            </a:extLst>
          </p:cNvPr>
          <p:cNvGrpSpPr/>
          <p:nvPr userDrawn="1"/>
        </p:nvGrpSpPr>
        <p:grpSpPr>
          <a:xfrm>
            <a:off x="8417490" y="80744"/>
            <a:ext cx="677835" cy="565021"/>
            <a:chOff x="8417490" y="164221"/>
            <a:chExt cx="677835" cy="565021"/>
          </a:xfrm>
        </p:grpSpPr>
        <p:pic>
          <p:nvPicPr>
            <p:cNvPr id="13" name="Imagen 12">
              <a:extLst>
                <a:ext uri="{FF2B5EF4-FFF2-40B4-BE49-F238E27FC236}">
                  <a16:creationId xmlns:a16="http://schemas.microsoft.com/office/drawing/2014/main" id="{75D88BD0-01A0-654F-BC37-D8F1F0FAAF68}"/>
                </a:ext>
              </a:extLst>
            </p:cNvPr>
            <p:cNvPicPr>
              <a:picLocks noChangeAspect="1"/>
            </p:cNvPicPr>
            <p:nvPr userDrawn="1"/>
          </p:nvPicPr>
          <p:blipFill rotWithShape="1">
            <a:blip r:embed="rId3"/>
            <a:srcRect l="24018" t="6157" r="18293" b="19446"/>
            <a:stretch/>
          </p:blipFill>
          <p:spPr>
            <a:xfrm>
              <a:off x="8417490" y="164221"/>
              <a:ext cx="677835" cy="565021"/>
            </a:xfrm>
            <a:prstGeom prst="rect">
              <a:avLst/>
            </a:prstGeom>
          </p:spPr>
        </p:pic>
        <p:sp>
          <p:nvSpPr>
            <p:cNvPr id="14" name="Rectángulo 13">
              <a:extLst>
                <a:ext uri="{FF2B5EF4-FFF2-40B4-BE49-F238E27FC236}">
                  <a16:creationId xmlns:a16="http://schemas.microsoft.com/office/drawing/2014/main" id="{333D733E-A8CB-4342-8442-DABC14F0070B}"/>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5" name="Imagen 14">
            <a:extLst>
              <a:ext uri="{FF2B5EF4-FFF2-40B4-BE49-F238E27FC236}">
                <a16:creationId xmlns:a16="http://schemas.microsoft.com/office/drawing/2014/main" id="{99716736-EE94-ED4A-A0C7-21EBAA0AF14B}"/>
              </a:ext>
            </a:extLst>
          </p:cNvPr>
          <p:cNvPicPr>
            <a:picLocks noChangeAspect="1"/>
          </p:cNvPicPr>
          <p:nvPr userDrawn="1"/>
        </p:nvPicPr>
        <p:blipFill>
          <a:blip r:embed="rId2"/>
          <a:stretch>
            <a:fillRect/>
          </a:stretch>
        </p:blipFill>
        <p:spPr>
          <a:xfrm>
            <a:off x="4505218" y="299908"/>
            <a:ext cx="56772" cy="126691"/>
          </a:xfrm>
          <a:prstGeom prst="rect">
            <a:avLst/>
          </a:prstGeom>
        </p:spPr>
      </p:pic>
      <p:pic>
        <p:nvPicPr>
          <p:cNvPr id="17" name="Imagen 16">
            <a:extLst>
              <a:ext uri="{FF2B5EF4-FFF2-40B4-BE49-F238E27FC236}">
                <a16:creationId xmlns:a16="http://schemas.microsoft.com/office/drawing/2014/main" id="{7FD27033-685D-0744-BBED-EC61FAE6DDAF}"/>
              </a:ext>
            </a:extLst>
          </p:cNvPr>
          <p:cNvPicPr>
            <a:picLocks noChangeAspect="1"/>
          </p:cNvPicPr>
          <p:nvPr userDrawn="1"/>
        </p:nvPicPr>
        <p:blipFill>
          <a:blip r:embed="rId2"/>
          <a:stretch>
            <a:fillRect/>
          </a:stretch>
        </p:blipFill>
        <p:spPr>
          <a:xfrm rot="5400000">
            <a:off x="7792139" y="185552"/>
            <a:ext cx="45719" cy="102024"/>
          </a:xfrm>
          <a:prstGeom prst="rect">
            <a:avLst/>
          </a:prstGeom>
        </p:spPr>
      </p:pic>
      <p:pic>
        <p:nvPicPr>
          <p:cNvPr id="23" name="Imagen 22">
            <a:extLst>
              <a:ext uri="{FF2B5EF4-FFF2-40B4-BE49-F238E27FC236}">
                <a16:creationId xmlns:a16="http://schemas.microsoft.com/office/drawing/2014/main" id="{79E29BE7-7726-7548-916B-8EAFA6E28064}"/>
              </a:ext>
            </a:extLst>
          </p:cNvPr>
          <p:cNvPicPr>
            <a:picLocks noChangeAspect="1"/>
          </p:cNvPicPr>
          <p:nvPr userDrawn="1"/>
        </p:nvPicPr>
        <p:blipFill rotWithShape="1">
          <a:blip r:embed="rId3"/>
          <a:srcRect l="11461" t="7207" r="71719" b="55538"/>
          <a:stretch/>
        </p:blipFill>
        <p:spPr>
          <a:xfrm>
            <a:off x="3258945" y="143664"/>
            <a:ext cx="197624" cy="282935"/>
          </a:xfrm>
          <a:prstGeom prst="rect">
            <a:avLst/>
          </a:prstGeom>
        </p:spPr>
      </p:pic>
      <p:grpSp>
        <p:nvGrpSpPr>
          <p:cNvPr id="25" name="Grupo 24">
            <a:extLst>
              <a:ext uri="{FF2B5EF4-FFF2-40B4-BE49-F238E27FC236}">
                <a16:creationId xmlns:a16="http://schemas.microsoft.com/office/drawing/2014/main" id="{15B2D7C3-9FF2-B248-BC5E-19521F5D1A56}"/>
              </a:ext>
            </a:extLst>
          </p:cNvPr>
          <p:cNvGrpSpPr/>
          <p:nvPr userDrawn="1"/>
        </p:nvGrpSpPr>
        <p:grpSpPr>
          <a:xfrm>
            <a:off x="164787" y="4741878"/>
            <a:ext cx="447803" cy="361720"/>
            <a:chOff x="4809997" y="1114425"/>
            <a:chExt cx="447803" cy="361720"/>
          </a:xfrm>
        </p:grpSpPr>
        <p:pic>
          <p:nvPicPr>
            <p:cNvPr id="26" name="Imagen 25">
              <a:extLst>
                <a:ext uri="{FF2B5EF4-FFF2-40B4-BE49-F238E27FC236}">
                  <a16:creationId xmlns:a16="http://schemas.microsoft.com/office/drawing/2014/main" id="{28188C09-7E85-7348-B87D-CD69FF6D30A5}"/>
                </a:ext>
              </a:extLst>
            </p:cNvPr>
            <p:cNvPicPr>
              <a:picLocks noChangeAspect="1"/>
            </p:cNvPicPr>
            <p:nvPr userDrawn="1"/>
          </p:nvPicPr>
          <p:blipFill rotWithShape="1">
            <a:blip r:embed="rId3"/>
            <a:srcRect l="-1900" t="46989" r="63787" b="22189"/>
            <a:stretch/>
          </p:blipFill>
          <p:spPr>
            <a:xfrm>
              <a:off x="4809997" y="1242071"/>
              <a:ext cx="447803" cy="234074"/>
            </a:xfrm>
            <a:prstGeom prst="rect">
              <a:avLst/>
            </a:prstGeom>
          </p:spPr>
        </p:pic>
        <p:sp>
          <p:nvSpPr>
            <p:cNvPr id="27" name="Rectángulo 26">
              <a:extLst>
                <a:ext uri="{FF2B5EF4-FFF2-40B4-BE49-F238E27FC236}">
                  <a16:creationId xmlns:a16="http://schemas.microsoft.com/office/drawing/2014/main" id="{4EEB296D-3B58-E346-8ED8-7921A2F8E477}"/>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8" name="Imagen 27">
            <a:extLst>
              <a:ext uri="{FF2B5EF4-FFF2-40B4-BE49-F238E27FC236}">
                <a16:creationId xmlns:a16="http://schemas.microsoft.com/office/drawing/2014/main" id="{DC620807-DF11-E84E-A7E1-A214BFBF49E5}"/>
              </a:ext>
            </a:extLst>
          </p:cNvPr>
          <p:cNvPicPr>
            <a:picLocks noChangeAspect="1"/>
          </p:cNvPicPr>
          <p:nvPr userDrawn="1"/>
        </p:nvPicPr>
        <p:blipFill>
          <a:blip r:embed="rId2"/>
          <a:stretch>
            <a:fillRect/>
          </a:stretch>
        </p:blipFill>
        <p:spPr>
          <a:xfrm rot="5400000">
            <a:off x="745777" y="4871207"/>
            <a:ext cx="45719" cy="102024"/>
          </a:xfrm>
          <a:prstGeom prst="rect">
            <a:avLst/>
          </a:prstGeom>
        </p:spPr>
      </p:pic>
      <p:pic>
        <p:nvPicPr>
          <p:cNvPr id="20" name="Imagen 19">
            <a:extLst>
              <a:ext uri="{FF2B5EF4-FFF2-40B4-BE49-F238E27FC236}">
                <a16:creationId xmlns:a16="http://schemas.microsoft.com/office/drawing/2014/main" id="{B6E4D173-C36B-2D4A-BDAD-BCDD60762A55}"/>
              </a:ext>
            </a:extLst>
          </p:cNvPr>
          <p:cNvPicPr>
            <a:picLocks noChangeAspect="1"/>
          </p:cNvPicPr>
          <p:nvPr userDrawn="1"/>
        </p:nvPicPr>
        <p:blipFill rotWithShape="1">
          <a:blip r:embed="rId3"/>
          <a:srcRect l="49511" t="79598" r="5034" b="-3251"/>
          <a:stretch/>
        </p:blipFill>
        <p:spPr>
          <a:xfrm flipH="1">
            <a:off x="8085614" y="4854429"/>
            <a:ext cx="534078" cy="179635"/>
          </a:xfrm>
          <a:prstGeom prst="rect">
            <a:avLst/>
          </a:prstGeom>
        </p:spPr>
      </p:pic>
      <p:pic>
        <p:nvPicPr>
          <p:cNvPr id="21" name="Imagen 20">
            <a:extLst>
              <a:ext uri="{FF2B5EF4-FFF2-40B4-BE49-F238E27FC236}">
                <a16:creationId xmlns:a16="http://schemas.microsoft.com/office/drawing/2014/main" id="{F3547EB3-DEE4-254D-8CEB-C66D507F1899}"/>
              </a:ext>
            </a:extLst>
          </p:cNvPr>
          <p:cNvPicPr>
            <a:picLocks noChangeAspect="1"/>
          </p:cNvPicPr>
          <p:nvPr userDrawn="1"/>
        </p:nvPicPr>
        <p:blipFill rotWithShape="1">
          <a:blip r:embed="rId3"/>
          <a:srcRect l="40176" t="44894" r="41340" b="8056"/>
          <a:stretch/>
        </p:blipFill>
        <p:spPr>
          <a:xfrm rot="16200000">
            <a:off x="4632076" y="4816349"/>
            <a:ext cx="217163" cy="357335"/>
          </a:xfrm>
          <a:prstGeom prst="rect">
            <a:avLst/>
          </a:prstGeom>
        </p:spPr>
      </p:pic>
      <p:pic>
        <p:nvPicPr>
          <p:cNvPr id="22" name="Imagen 21">
            <a:extLst>
              <a:ext uri="{FF2B5EF4-FFF2-40B4-BE49-F238E27FC236}">
                <a16:creationId xmlns:a16="http://schemas.microsoft.com/office/drawing/2014/main" id="{1C9B2478-BE91-F34D-A799-5BC6B1732EBF}"/>
              </a:ext>
            </a:extLst>
          </p:cNvPr>
          <p:cNvPicPr>
            <a:picLocks noChangeAspect="1"/>
          </p:cNvPicPr>
          <p:nvPr userDrawn="1"/>
        </p:nvPicPr>
        <p:blipFill>
          <a:blip r:embed="rId2"/>
          <a:stretch>
            <a:fillRect/>
          </a:stretch>
        </p:blipFill>
        <p:spPr>
          <a:xfrm>
            <a:off x="5024359" y="4887594"/>
            <a:ext cx="45719" cy="102024"/>
          </a:xfrm>
          <a:prstGeom prst="rect">
            <a:avLst/>
          </a:prstGeom>
        </p:spPr>
      </p:pic>
      <p:sp>
        <p:nvSpPr>
          <p:cNvPr id="24" name="Rectángulo 23">
            <a:extLst>
              <a:ext uri="{FF2B5EF4-FFF2-40B4-BE49-F238E27FC236}">
                <a16:creationId xmlns:a16="http://schemas.microsoft.com/office/drawing/2014/main" id="{0E7535A9-A6FD-A046-B519-C47C67A1B3F9}"/>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0" name="Imagen 29">
            <a:extLst>
              <a:ext uri="{FF2B5EF4-FFF2-40B4-BE49-F238E27FC236}">
                <a16:creationId xmlns:a16="http://schemas.microsoft.com/office/drawing/2014/main" id="{45B8069A-410D-3A4D-8345-45B3EC3E6468}"/>
              </a:ext>
            </a:extLst>
          </p:cNvPr>
          <p:cNvPicPr>
            <a:picLocks noChangeAspect="1"/>
          </p:cNvPicPr>
          <p:nvPr userDrawn="1"/>
        </p:nvPicPr>
        <p:blipFill rotWithShape="1">
          <a:blip r:embed="rId3"/>
          <a:srcRect l="16556" r="56736" b="68153"/>
          <a:stretch/>
        </p:blipFill>
        <p:spPr>
          <a:xfrm>
            <a:off x="7450178" y="316456"/>
            <a:ext cx="313808" cy="241868"/>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exto">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A8F951E4-4E93-9F4D-86D2-AA99C0CB2801}"/>
              </a:ext>
            </a:extLst>
          </p:cNvPr>
          <p:cNvGrpSpPr/>
          <p:nvPr userDrawn="1"/>
        </p:nvGrpSpPr>
        <p:grpSpPr>
          <a:xfrm>
            <a:off x="164787" y="4741878"/>
            <a:ext cx="447803" cy="361720"/>
            <a:chOff x="4809997" y="1114425"/>
            <a:chExt cx="447803" cy="361720"/>
          </a:xfrm>
        </p:grpSpPr>
        <p:pic>
          <p:nvPicPr>
            <p:cNvPr id="11" name="Imagen 10">
              <a:extLst>
                <a:ext uri="{FF2B5EF4-FFF2-40B4-BE49-F238E27FC236}">
                  <a16:creationId xmlns:a16="http://schemas.microsoft.com/office/drawing/2014/main" id="{8C2F84F8-6D86-354E-B74B-26EB7D260FD7}"/>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12" name="Rectángulo 11">
              <a:extLst>
                <a:ext uri="{FF2B5EF4-FFF2-40B4-BE49-F238E27FC236}">
                  <a16:creationId xmlns:a16="http://schemas.microsoft.com/office/drawing/2014/main" id="{675D1B61-F89A-ED40-A92F-26E65673F85F}"/>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3 Marcador de posición de imagen">
            <a:extLst>
              <a:ext uri="{FF2B5EF4-FFF2-40B4-BE49-F238E27FC236}">
                <a16:creationId xmlns:a16="http://schemas.microsoft.com/office/drawing/2014/main" id="{9F472A6D-8C78-6441-BAAD-A10FDF79FD95}"/>
              </a:ext>
            </a:extLst>
          </p:cNvPr>
          <p:cNvSpPr>
            <a:spLocks noGrp="1"/>
          </p:cNvSpPr>
          <p:nvPr>
            <p:ph type="pic" sz="quarter" idx="23" hasCustomPrompt="1"/>
          </p:nvPr>
        </p:nvSpPr>
        <p:spPr>
          <a:xfrm>
            <a:off x="338203" y="1602848"/>
            <a:ext cx="4184370" cy="2051589"/>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7" name="3 Marcador de posición de imagen">
            <a:extLst>
              <a:ext uri="{FF2B5EF4-FFF2-40B4-BE49-F238E27FC236}">
                <a16:creationId xmlns:a16="http://schemas.microsoft.com/office/drawing/2014/main" id="{A6C29532-39AB-7B4C-9041-0728032992C4}"/>
              </a:ext>
            </a:extLst>
          </p:cNvPr>
          <p:cNvSpPr>
            <a:spLocks noGrp="1"/>
          </p:cNvSpPr>
          <p:nvPr>
            <p:ph type="pic" sz="quarter" idx="24" hasCustomPrompt="1"/>
          </p:nvPr>
        </p:nvSpPr>
        <p:spPr>
          <a:xfrm>
            <a:off x="4621427" y="1602848"/>
            <a:ext cx="4184370" cy="2051589"/>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9" name="Marcador de texto 2">
            <a:extLst>
              <a:ext uri="{FF2B5EF4-FFF2-40B4-BE49-F238E27FC236}">
                <a16:creationId xmlns:a16="http://schemas.microsoft.com/office/drawing/2014/main" id="{8B56AA81-3950-9240-B646-590C3F2A641A}"/>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3" name="Marcador de texto 3">
            <a:extLst>
              <a:ext uri="{FF2B5EF4-FFF2-40B4-BE49-F238E27FC236}">
                <a16:creationId xmlns:a16="http://schemas.microsoft.com/office/drawing/2014/main" id="{D0324FA1-663C-7041-9323-526F2F86E5AA}"/>
              </a:ext>
            </a:extLst>
          </p:cNvPr>
          <p:cNvSpPr>
            <a:spLocks noGrp="1"/>
          </p:cNvSpPr>
          <p:nvPr>
            <p:ph type="body" sz="quarter" idx="22" hasCustomPrompt="1"/>
          </p:nvPr>
        </p:nvSpPr>
        <p:spPr bwMode="white">
          <a:xfrm>
            <a:off x="284165" y="3791847"/>
            <a:ext cx="4238408" cy="276999"/>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16" name="Marcador de texto 3">
            <a:extLst>
              <a:ext uri="{FF2B5EF4-FFF2-40B4-BE49-F238E27FC236}">
                <a16:creationId xmlns:a16="http://schemas.microsoft.com/office/drawing/2014/main" id="{123EC6A4-2D7A-774F-8F6E-89A007504A2B}"/>
              </a:ext>
            </a:extLst>
          </p:cNvPr>
          <p:cNvSpPr>
            <a:spLocks noGrp="1"/>
          </p:cNvSpPr>
          <p:nvPr>
            <p:ph type="body" sz="quarter" idx="25" hasCustomPrompt="1"/>
          </p:nvPr>
        </p:nvSpPr>
        <p:spPr bwMode="white">
          <a:xfrm>
            <a:off x="284164" y="4068846"/>
            <a:ext cx="4238408" cy="784830"/>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a:t>
            </a:r>
            <a:r>
              <a:rPr lang="es-ES_tradnl" sz="900" dirty="0" err="1">
                <a:solidFill>
                  <a:srgbClr val="000000"/>
                </a:solidFill>
              </a:rPr>
              <a:t>commod</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a:t>
            </a:r>
            <a:r>
              <a:rPr lang="es-ES_tradnl" sz="900" dirty="0" err="1">
                <a:solidFill>
                  <a:srgbClr val="000000"/>
                </a:solidFill>
              </a:rPr>
              <a:t>commod</a:t>
            </a:r>
            <a:r>
              <a:rPr lang="es-ES_tradnl" sz="900" dirty="0">
                <a:solidFill>
                  <a:srgbClr val="000000"/>
                </a:solidFill>
              </a:rPr>
              <a:t>.</a:t>
            </a:r>
          </a:p>
        </p:txBody>
      </p:sp>
      <p:sp>
        <p:nvSpPr>
          <p:cNvPr id="17" name="Marcador de texto 3">
            <a:extLst>
              <a:ext uri="{FF2B5EF4-FFF2-40B4-BE49-F238E27FC236}">
                <a16:creationId xmlns:a16="http://schemas.microsoft.com/office/drawing/2014/main" id="{BD7E5423-80BB-2B4B-8098-4237ED72398F}"/>
              </a:ext>
            </a:extLst>
          </p:cNvPr>
          <p:cNvSpPr>
            <a:spLocks noGrp="1"/>
          </p:cNvSpPr>
          <p:nvPr>
            <p:ph type="body" sz="quarter" idx="26" hasCustomPrompt="1"/>
          </p:nvPr>
        </p:nvSpPr>
        <p:spPr bwMode="white">
          <a:xfrm>
            <a:off x="4621427" y="3791847"/>
            <a:ext cx="4238408" cy="276999"/>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18" name="Marcador de texto 3">
            <a:extLst>
              <a:ext uri="{FF2B5EF4-FFF2-40B4-BE49-F238E27FC236}">
                <a16:creationId xmlns:a16="http://schemas.microsoft.com/office/drawing/2014/main" id="{0BC51099-2FFD-1F4D-B658-4DB48502CFB5}"/>
              </a:ext>
            </a:extLst>
          </p:cNvPr>
          <p:cNvSpPr>
            <a:spLocks noGrp="1"/>
          </p:cNvSpPr>
          <p:nvPr>
            <p:ph type="body" sz="quarter" idx="27" hasCustomPrompt="1"/>
          </p:nvPr>
        </p:nvSpPr>
        <p:spPr bwMode="white">
          <a:xfrm>
            <a:off x="4621426" y="4068846"/>
            <a:ext cx="4238408" cy="784830"/>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p:txBody>
      </p:sp>
      <p:pic>
        <p:nvPicPr>
          <p:cNvPr id="14" name="Imagen 13">
            <a:extLst>
              <a:ext uri="{FF2B5EF4-FFF2-40B4-BE49-F238E27FC236}">
                <a16:creationId xmlns:a16="http://schemas.microsoft.com/office/drawing/2014/main" id="{6665A75D-C070-5747-BDFD-E4F406F6B69B}"/>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15" name="Imagen 14">
            <a:extLst>
              <a:ext uri="{FF2B5EF4-FFF2-40B4-BE49-F238E27FC236}">
                <a16:creationId xmlns:a16="http://schemas.microsoft.com/office/drawing/2014/main" id="{0A6B66C3-708D-7F43-9A69-BC918ABE7829}"/>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19" name="Imagen 18">
            <a:extLst>
              <a:ext uri="{FF2B5EF4-FFF2-40B4-BE49-F238E27FC236}">
                <a16:creationId xmlns:a16="http://schemas.microsoft.com/office/drawing/2014/main" id="{B4316A97-7796-E748-A0DB-85EC2045A32A}"/>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20" name="Imagen 19">
            <a:extLst>
              <a:ext uri="{FF2B5EF4-FFF2-40B4-BE49-F238E27FC236}">
                <a16:creationId xmlns:a16="http://schemas.microsoft.com/office/drawing/2014/main" id="{1AB4E582-3B37-F64E-848A-C39CEAE696D2}"/>
              </a:ext>
            </a:extLst>
          </p:cNvPr>
          <p:cNvPicPr>
            <a:picLocks noChangeAspect="1"/>
          </p:cNvPicPr>
          <p:nvPr userDrawn="1"/>
        </p:nvPicPr>
        <p:blipFill>
          <a:blip r:embed="rId3"/>
          <a:stretch>
            <a:fillRect/>
          </a:stretch>
        </p:blipFill>
        <p:spPr>
          <a:xfrm>
            <a:off x="5024359" y="4887594"/>
            <a:ext cx="45719" cy="102024"/>
          </a:xfrm>
          <a:prstGeom prst="rect">
            <a:avLst/>
          </a:prstGeom>
        </p:spPr>
      </p:pic>
      <p:pic>
        <p:nvPicPr>
          <p:cNvPr id="21" name="Imagen 20">
            <a:extLst>
              <a:ext uri="{FF2B5EF4-FFF2-40B4-BE49-F238E27FC236}">
                <a16:creationId xmlns:a16="http://schemas.microsoft.com/office/drawing/2014/main" id="{1281230D-A7D0-7945-A95C-9A7A69148E8B}"/>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22" name="Imagen 21">
            <a:extLst>
              <a:ext uri="{FF2B5EF4-FFF2-40B4-BE49-F238E27FC236}">
                <a16:creationId xmlns:a16="http://schemas.microsoft.com/office/drawing/2014/main" id="{FA48ED57-872A-B446-B907-941150CC04BD}"/>
              </a:ext>
            </a:extLst>
          </p:cNvPr>
          <p:cNvPicPr>
            <a:picLocks noChangeAspect="1"/>
          </p:cNvPicPr>
          <p:nvPr userDrawn="1"/>
        </p:nvPicPr>
        <p:blipFill rotWithShape="1">
          <a:blip r:embed="rId2"/>
          <a:srcRect l="12839" t="72114" r="10347" b="-1"/>
          <a:stretch/>
        </p:blipFill>
        <p:spPr>
          <a:xfrm>
            <a:off x="5375940" y="257359"/>
            <a:ext cx="902524" cy="211790"/>
          </a:xfrm>
          <a:prstGeom prst="rect">
            <a:avLst/>
          </a:prstGeom>
        </p:spPr>
      </p:pic>
      <p:grpSp>
        <p:nvGrpSpPr>
          <p:cNvPr id="23" name="Grupo 22">
            <a:extLst>
              <a:ext uri="{FF2B5EF4-FFF2-40B4-BE49-F238E27FC236}">
                <a16:creationId xmlns:a16="http://schemas.microsoft.com/office/drawing/2014/main" id="{8CAF20B7-55A4-0848-A0F4-15C11858FE25}"/>
              </a:ext>
            </a:extLst>
          </p:cNvPr>
          <p:cNvGrpSpPr/>
          <p:nvPr userDrawn="1"/>
        </p:nvGrpSpPr>
        <p:grpSpPr>
          <a:xfrm>
            <a:off x="8417490" y="80744"/>
            <a:ext cx="677835" cy="565021"/>
            <a:chOff x="8417490" y="164221"/>
            <a:chExt cx="677835" cy="565021"/>
          </a:xfrm>
        </p:grpSpPr>
        <p:pic>
          <p:nvPicPr>
            <p:cNvPr id="24" name="Imagen 23">
              <a:extLst>
                <a:ext uri="{FF2B5EF4-FFF2-40B4-BE49-F238E27FC236}">
                  <a16:creationId xmlns:a16="http://schemas.microsoft.com/office/drawing/2014/main" id="{3E96E6D1-4558-AB4F-81D4-6F0A063AE9AD}"/>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25" name="Rectángulo 24">
              <a:extLst>
                <a:ext uri="{FF2B5EF4-FFF2-40B4-BE49-F238E27FC236}">
                  <a16:creationId xmlns:a16="http://schemas.microsoft.com/office/drawing/2014/main" id="{CC3E0FA3-4310-EF46-A420-7046A46D9C6F}"/>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26" name="Imagen 25">
            <a:extLst>
              <a:ext uri="{FF2B5EF4-FFF2-40B4-BE49-F238E27FC236}">
                <a16:creationId xmlns:a16="http://schemas.microsoft.com/office/drawing/2014/main" id="{6C020B98-9E7E-4C4D-BB62-D389BA19D904}"/>
              </a:ext>
            </a:extLst>
          </p:cNvPr>
          <p:cNvPicPr>
            <a:picLocks noChangeAspect="1"/>
          </p:cNvPicPr>
          <p:nvPr userDrawn="1"/>
        </p:nvPicPr>
        <p:blipFill>
          <a:blip r:embed="rId3"/>
          <a:stretch>
            <a:fillRect/>
          </a:stretch>
        </p:blipFill>
        <p:spPr>
          <a:xfrm>
            <a:off x="4505218" y="299908"/>
            <a:ext cx="56772" cy="126691"/>
          </a:xfrm>
          <a:prstGeom prst="rect">
            <a:avLst/>
          </a:prstGeom>
        </p:spPr>
      </p:pic>
      <p:pic>
        <p:nvPicPr>
          <p:cNvPr id="27" name="Imagen 26">
            <a:extLst>
              <a:ext uri="{FF2B5EF4-FFF2-40B4-BE49-F238E27FC236}">
                <a16:creationId xmlns:a16="http://schemas.microsoft.com/office/drawing/2014/main" id="{1E19BE25-960A-B345-85FF-8E8F9E92F855}"/>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28" name="Imagen 27">
            <a:extLst>
              <a:ext uri="{FF2B5EF4-FFF2-40B4-BE49-F238E27FC236}">
                <a16:creationId xmlns:a16="http://schemas.microsoft.com/office/drawing/2014/main" id="{406BD938-8F51-C04F-B23A-699FC790D4D2}"/>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sp>
        <p:nvSpPr>
          <p:cNvPr id="29" name="Rectángulo 28">
            <a:extLst>
              <a:ext uri="{FF2B5EF4-FFF2-40B4-BE49-F238E27FC236}">
                <a16:creationId xmlns:a16="http://schemas.microsoft.com/office/drawing/2014/main" id="{D82A0467-B4AC-F64A-B86F-1CDF554F103F}"/>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0" name="Imagen 29">
            <a:extLst>
              <a:ext uri="{FF2B5EF4-FFF2-40B4-BE49-F238E27FC236}">
                <a16:creationId xmlns:a16="http://schemas.microsoft.com/office/drawing/2014/main" id="{BD8F3A19-EE48-6845-96B6-DBF40329E34E}"/>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Tree>
    <p:extLst>
      <p:ext uri="{BB962C8B-B14F-4D97-AF65-F5344CB8AC3E}">
        <p14:creationId xmlns:p14="http://schemas.microsoft.com/office/powerpoint/2010/main" val="3223228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exto">
    <p:spTree>
      <p:nvGrpSpPr>
        <p:cNvPr id="1" name=""/>
        <p:cNvGrpSpPr/>
        <p:nvPr/>
      </p:nvGrpSpPr>
      <p:grpSpPr>
        <a:xfrm>
          <a:off x="0" y="0"/>
          <a:ext cx="0" cy="0"/>
          <a:chOff x="0" y="0"/>
          <a:chExt cx="0" cy="0"/>
        </a:xfrm>
      </p:grpSpPr>
      <p:grpSp>
        <p:nvGrpSpPr>
          <p:cNvPr id="26" name="Grupo 25">
            <a:extLst>
              <a:ext uri="{FF2B5EF4-FFF2-40B4-BE49-F238E27FC236}">
                <a16:creationId xmlns:a16="http://schemas.microsoft.com/office/drawing/2014/main" id="{7E2DE5FE-DAD5-774C-98E0-7337A39232E1}"/>
              </a:ext>
            </a:extLst>
          </p:cNvPr>
          <p:cNvGrpSpPr/>
          <p:nvPr userDrawn="1"/>
        </p:nvGrpSpPr>
        <p:grpSpPr>
          <a:xfrm>
            <a:off x="164787" y="4741878"/>
            <a:ext cx="447803" cy="361720"/>
            <a:chOff x="4809997" y="1114425"/>
            <a:chExt cx="447803" cy="361720"/>
          </a:xfrm>
        </p:grpSpPr>
        <p:pic>
          <p:nvPicPr>
            <p:cNvPr id="27" name="Imagen 26">
              <a:extLst>
                <a:ext uri="{FF2B5EF4-FFF2-40B4-BE49-F238E27FC236}">
                  <a16:creationId xmlns:a16="http://schemas.microsoft.com/office/drawing/2014/main" id="{A219102C-9C68-FD4B-8103-13359F65CF13}"/>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28" name="Rectángulo 27">
              <a:extLst>
                <a:ext uri="{FF2B5EF4-FFF2-40B4-BE49-F238E27FC236}">
                  <a16:creationId xmlns:a16="http://schemas.microsoft.com/office/drawing/2014/main" id="{6C71DF49-4A4A-754F-AA2D-F6312B7D6BAD}"/>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9" name="Imagen 28">
            <a:extLst>
              <a:ext uri="{FF2B5EF4-FFF2-40B4-BE49-F238E27FC236}">
                <a16:creationId xmlns:a16="http://schemas.microsoft.com/office/drawing/2014/main" id="{CC5A45CD-903B-134B-84A3-177E1D1D86C2}"/>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30" name="Imagen 29">
            <a:extLst>
              <a:ext uri="{FF2B5EF4-FFF2-40B4-BE49-F238E27FC236}">
                <a16:creationId xmlns:a16="http://schemas.microsoft.com/office/drawing/2014/main" id="{4932BFD4-CDD3-A646-8CE0-6EAD287C3494}"/>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31" name="Imagen 30">
            <a:extLst>
              <a:ext uri="{FF2B5EF4-FFF2-40B4-BE49-F238E27FC236}">
                <a16:creationId xmlns:a16="http://schemas.microsoft.com/office/drawing/2014/main" id="{664591A4-9E2B-9048-B5D3-C2C1F76CEF84}"/>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32" name="Imagen 31">
            <a:extLst>
              <a:ext uri="{FF2B5EF4-FFF2-40B4-BE49-F238E27FC236}">
                <a16:creationId xmlns:a16="http://schemas.microsoft.com/office/drawing/2014/main" id="{DB222C0D-EE5E-CB4C-8788-332B801D05CA}"/>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24" name="3 Marcador de posición de imagen">
            <a:extLst>
              <a:ext uri="{FF2B5EF4-FFF2-40B4-BE49-F238E27FC236}">
                <a16:creationId xmlns:a16="http://schemas.microsoft.com/office/drawing/2014/main" id="{0C7BADFE-61ED-B14D-9991-5F02F1BC55A1}"/>
              </a:ext>
            </a:extLst>
          </p:cNvPr>
          <p:cNvSpPr>
            <a:spLocks noGrp="1"/>
          </p:cNvSpPr>
          <p:nvPr>
            <p:ph type="pic" sz="quarter" idx="23" hasCustomPrompt="1"/>
          </p:nvPr>
        </p:nvSpPr>
        <p:spPr>
          <a:xfrm>
            <a:off x="4692093" y="1521913"/>
            <a:ext cx="4182761" cy="1564012"/>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25" name="3 Marcador de posición de imagen">
            <a:extLst>
              <a:ext uri="{FF2B5EF4-FFF2-40B4-BE49-F238E27FC236}">
                <a16:creationId xmlns:a16="http://schemas.microsoft.com/office/drawing/2014/main" id="{8EFE60D2-1963-FE42-A118-291368C89D2C}"/>
              </a:ext>
            </a:extLst>
          </p:cNvPr>
          <p:cNvSpPr>
            <a:spLocks noGrp="1"/>
          </p:cNvSpPr>
          <p:nvPr>
            <p:ph type="pic" sz="quarter" idx="24" hasCustomPrompt="1"/>
          </p:nvPr>
        </p:nvSpPr>
        <p:spPr>
          <a:xfrm>
            <a:off x="4692093" y="3162042"/>
            <a:ext cx="4182761" cy="1564012"/>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9" name="Marcador de texto 2">
            <a:extLst>
              <a:ext uri="{FF2B5EF4-FFF2-40B4-BE49-F238E27FC236}">
                <a16:creationId xmlns:a16="http://schemas.microsoft.com/office/drawing/2014/main" id="{044690FB-7673-464F-859E-1FDCBC5C9D2F}"/>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2" name="Marcador de texto 3">
            <a:extLst>
              <a:ext uri="{FF2B5EF4-FFF2-40B4-BE49-F238E27FC236}">
                <a16:creationId xmlns:a16="http://schemas.microsoft.com/office/drawing/2014/main" id="{284C21C4-517D-B549-B55C-A10520397BC2}"/>
              </a:ext>
            </a:extLst>
          </p:cNvPr>
          <p:cNvSpPr>
            <a:spLocks noGrp="1"/>
          </p:cNvSpPr>
          <p:nvPr>
            <p:ph type="body" sz="quarter" idx="22" hasCustomPrompt="1"/>
          </p:nvPr>
        </p:nvSpPr>
        <p:spPr bwMode="white">
          <a:xfrm>
            <a:off x="269149" y="1445635"/>
            <a:ext cx="4064856" cy="276999"/>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13" name="Marcador de texto 3">
            <a:extLst>
              <a:ext uri="{FF2B5EF4-FFF2-40B4-BE49-F238E27FC236}">
                <a16:creationId xmlns:a16="http://schemas.microsoft.com/office/drawing/2014/main" id="{EAFD960F-5862-8C48-B441-4A007641DD39}"/>
              </a:ext>
            </a:extLst>
          </p:cNvPr>
          <p:cNvSpPr>
            <a:spLocks noGrp="1"/>
          </p:cNvSpPr>
          <p:nvPr>
            <p:ph type="body" sz="quarter" idx="25" hasCustomPrompt="1"/>
          </p:nvPr>
        </p:nvSpPr>
        <p:spPr bwMode="white">
          <a:xfrm>
            <a:off x="269148" y="1726622"/>
            <a:ext cx="4064856" cy="1328569"/>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p:txBody>
      </p:sp>
      <p:sp>
        <p:nvSpPr>
          <p:cNvPr id="14" name="Marcador de texto 3">
            <a:extLst>
              <a:ext uri="{FF2B5EF4-FFF2-40B4-BE49-F238E27FC236}">
                <a16:creationId xmlns:a16="http://schemas.microsoft.com/office/drawing/2014/main" id="{D28B9D7A-1A3A-D04A-AA2B-5C5DF1148BC5}"/>
              </a:ext>
            </a:extLst>
          </p:cNvPr>
          <p:cNvSpPr>
            <a:spLocks noGrp="1"/>
          </p:cNvSpPr>
          <p:nvPr>
            <p:ph type="body" sz="quarter" idx="26" hasCustomPrompt="1"/>
          </p:nvPr>
        </p:nvSpPr>
        <p:spPr bwMode="white">
          <a:xfrm>
            <a:off x="269149" y="3162042"/>
            <a:ext cx="4064856" cy="276999"/>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15" name="Marcador de texto 3">
            <a:extLst>
              <a:ext uri="{FF2B5EF4-FFF2-40B4-BE49-F238E27FC236}">
                <a16:creationId xmlns:a16="http://schemas.microsoft.com/office/drawing/2014/main" id="{83954EB0-F32D-F746-93D4-7A4D56AB17D8}"/>
              </a:ext>
            </a:extLst>
          </p:cNvPr>
          <p:cNvSpPr>
            <a:spLocks noGrp="1"/>
          </p:cNvSpPr>
          <p:nvPr>
            <p:ph type="body" sz="quarter" idx="27" hasCustomPrompt="1"/>
          </p:nvPr>
        </p:nvSpPr>
        <p:spPr bwMode="white">
          <a:xfrm>
            <a:off x="269148" y="3443029"/>
            <a:ext cx="4064856" cy="1328569"/>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p:txBody>
      </p:sp>
      <p:pic>
        <p:nvPicPr>
          <p:cNvPr id="10" name="Imagen 9">
            <a:extLst>
              <a:ext uri="{FF2B5EF4-FFF2-40B4-BE49-F238E27FC236}">
                <a16:creationId xmlns:a16="http://schemas.microsoft.com/office/drawing/2014/main" id="{21BAFFEF-CA94-E147-88A1-9B6DBD94D827}"/>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11" name="Imagen 10">
            <a:extLst>
              <a:ext uri="{FF2B5EF4-FFF2-40B4-BE49-F238E27FC236}">
                <a16:creationId xmlns:a16="http://schemas.microsoft.com/office/drawing/2014/main" id="{9AB9368B-A5EE-1048-81D4-19122AFA253A}"/>
              </a:ext>
            </a:extLst>
          </p:cNvPr>
          <p:cNvPicPr>
            <a:picLocks noChangeAspect="1"/>
          </p:cNvPicPr>
          <p:nvPr userDrawn="1"/>
        </p:nvPicPr>
        <p:blipFill rotWithShape="1">
          <a:blip r:embed="rId2"/>
          <a:srcRect l="12839" t="72114" r="10347" b="-1"/>
          <a:stretch/>
        </p:blipFill>
        <p:spPr>
          <a:xfrm>
            <a:off x="5375940" y="257359"/>
            <a:ext cx="902524" cy="211790"/>
          </a:xfrm>
          <a:prstGeom prst="rect">
            <a:avLst/>
          </a:prstGeom>
        </p:spPr>
      </p:pic>
      <p:grpSp>
        <p:nvGrpSpPr>
          <p:cNvPr id="16" name="Grupo 15">
            <a:extLst>
              <a:ext uri="{FF2B5EF4-FFF2-40B4-BE49-F238E27FC236}">
                <a16:creationId xmlns:a16="http://schemas.microsoft.com/office/drawing/2014/main" id="{DD3E7840-B565-724F-8883-DDB0D3AEAF3B}"/>
              </a:ext>
            </a:extLst>
          </p:cNvPr>
          <p:cNvGrpSpPr/>
          <p:nvPr userDrawn="1"/>
        </p:nvGrpSpPr>
        <p:grpSpPr>
          <a:xfrm>
            <a:off x="8417490" y="80744"/>
            <a:ext cx="677835" cy="565021"/>
            <a:chOff x="8417490" y="164221"/>
            <a:chExt cx="677835" cy="565021"/>
          </a:xfrm>
        </p:grpSpPr>
        <p:pic>
          <p:nvPicPr>
            <p:cNvPr id="17" name="Imagen 16">
              <a:extLst>
                <a:ext uri="{FF2B5EF4-FFF2-40B4-BE49-F238E27FC236}">
                  <a16:creationId xmlns:a16="http://schemas.microsoft.com/office/drawing/2014/main" id="{284C4F58-7E78-9445-8C3C-095DE3425D58}"/>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18" name="Rectángulo 17">
              <a:extLst>
                <a:ext uri="{FF2B5EF4-FFF2-40B4-BE49-F238E27FC236}">
                  <a16:creationId xmlns:a16="http://schemas.microsoft.com/office/drawing/2014/main" id="{A5A8EFF2-1C7B-ED46-883F-ACB0C3B57BBC}"/>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9" name="Imagen 18">
            <a:extLst>
              <a:ext uri="{FF2B5EF4-FFF2-40B4-BE49-F238E27FC236}">
                <a16:creationId xmlns:a16="http://schemas.microsoft.com/office/drawing/2014/main" id="{55B41EA6-393E-8649-80DA-FB86CB804549}"/>
              </a:ext>
            </a:extLst>
          </p:cNvPr>
          <p:cNvPicPr>
            <a:picLocks noChangeAspect="1"/>
          </p:cNvPicPr>
          <p:nvPr userDrawn="1"/>
        </p:nvPicPr>
        <p:blipFill>
          <a:blip r:embed="rId3"/>
          <a:stretch>
            <a:fillRect/>
          </a:stretch>
        </p:blipFill>
        <p:spPr>
          <a:xfrm>
            <a:off x="4505218" y="299908"/>
            <a:ext cx="56772" cy="126691"/>
          </a:xfrm>
          <a:prstGeom prst="rect">
            <a:avLst/>
          </a:prstGeom>
        </p:spPr>
      </p:pic>
      <p:pic>
        <p:nvPicPr>
          <p:cNvPr id="20" name="Imagen 19">
            <a:extLst>
              <a:ext uri="{FF2B5EF4-FFF2-40B4-BE49-F238E27FC236}">
                <a16:creationId xmlns:a16="http://schemas.microsoft.com/office/drawing/2014/main" id="{027660DD-71E5-6F4F-98FF-258526586ACA}"/>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21" name="Imagen 20">
            <a:extLst>
              <a:ext uri="{FF2B5EF4-FFF2-40B4-BE49-F238E27FC236}">
                <a16:creationId xmlns:a16="http://schemas.microsoft.com/office/drawing/2014/main" id="{58E041C9-78C7-334C-B3F0-AABC520347AF}"/>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sp>
        <p:nvSpPr>
          <p:cNvPr id="22" name="Rectángulo 21">
            <a:extLst>
              <a:ext uri="{FF2B5EF4-FFF2-40B4-BE49-F238E27FC236}">
                <a16:creationId xmlns:a16="http://schemas.microsoft.com/office/drawing/2014/main" id="{5926A50D-2A64-FC4D-AD99-921CA11B1537}"/>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3" name="Imagen 22">
            <a:extLst>
              <a:ext uri="{FF2B5EF4-FFF2-40B4-BE49-F238E27FC236}">
                <a16:creationId xmlns:a16="http://schemas.microsoft.com/office/drawing/2014/main" id="{6E991FC2-63AA-454F-9268-3132E6F1CB44}"/>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Tree>
    <p:extLst>
      <p:ext uri="{BB962C8B-B14F-4D97-AF65-F5344CB8AC3E}">
        <p14:creationId xmlns:p14="http://schemas.microsoft.com/office/powerpoint/2010/main" val="3310692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8_Texto">
    <p:spTree>
      <p:nvGrpSpPr>
        <p:cNvPr id="1" name=""/>
        <p:cNvGrpSpPr/>
        <p:nvPr/>
      </p:nvGrpSpPr>
      <p:grpSpPr>
        <a:xfrm>
          <a:off x="0" y="0"/>
          <a:ext cx="0" cy="0"/>
          <a:chOff x="0" y="0"/>
          <a:chExt cx="0" cy="0"/>
        </a:xfrm>
      </p:grpSpPr>
      <p:grpSp>
        <p:nvGrpSpPr>
          <p:cNvPr id="22" name="Grupo 21">
            <a:extLst>
              <a:ext uri="{FF2B5EF4-FFF2-40B4-BE49-F238E27FC236}">
                <a16:creationId xmlns:a16="http://schemas.microsoft.com/office/drawing/2014/main" id="{96964694-0C08-9C48-B34F-90BF6DCBF229}"/>
              </a:ext>
            </a:extLst>
          </p:cNvPr>
          <p:cNvGrpSpPr/>
          <p:nvPr userDrawn="1"/>
        </p:nvGrpSpPr>
        <p:grpSpPr>
          <a:xfrm>
            <a:off x="164787" y="4741878"/>
            <a:ext cx="447803" cy="361720"/>
            <a:chOff x="4809997" y="1114425"/>
            <a:chExt cx="447803" cy="361720"/>
          </a:xfrm>
        </p:grpSpPr>
        <p:pic>
          <p:nvPicPr>
            <p:cNvPr id="23" name="Imagen 22">
              <a:extLst>
                <a:ext uri="{FF2B5EF4-FFF2-40B4-BE49-F238E27FC236}">
                  <a16:creationId xmlns:a16="http://schemas.microsoft.com/office/drawing/2014/main" id="{73D34F85-A212-144B-A0F4-611B927B8D81}"/>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24" name="Rectángulo 23">
              <a:extLst>
                <a:ext uri="{FF2B5EF4-FFF2-40B4-BE49-F238E27FC236}">
                  <a16:creationId xmlns:a16="http://schemas.microsoft.com/office/drawing/2014/main" id="{1DA1587E-DCEA-8743-8406-05EDA7ADBB18}"/>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5" name="Imagen 24">
            <a:extLst>
              <a:ext uri="{FF2B5EF4-FFF2-40B4-BE49-F238E27FC236}">
                <a16:creationId xmlns:a16="http://schemas.microsoft.com/office/drawing/2014/main" id="{0B02DCDC-8AA0-224D-8C45-0FB737AB458C}"/>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26" name="Imagen 25">
            <a:extLst>
              <a:ext uri="{FF2B5EF4-FFF2-40B4-BE49-F238E27FC236}">
                <a16:creationId xmlns:a16="http://schemas.microsoft.com/office/drawing/2014/main" id="{7154444F-CA06-734B-8886-6A50DC8FF37D}"/>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27" name="Imagen 26">
            <a:extLst>
              <a:ext uri="{FF2B5EF4-FFF2-40B4-BE49-F238E27FC236}">
                <a16:creationId xmlns:a16="http://schemas.microsoft.com/office/drawing/2014/main" id="{BB9DC71F-1F05-0A42-9E00-C749F76F1F6F}"/>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28" name="Imagen 27">
            <a:extLst>
              <a:ext uri="{FF2B5EF4-FFF2-40B4-BE49-F238E27FC236}">
                <a16:creationId xmlns:a16="http://schemas.microsoft.com/office/drawing/2014/main" id="{3EC63652-74DB-DF4C-BD76-80057C174800}"/>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7" name="Marcador de texto 2">
            <a:extLst>
              <a:ext uri="{FF2B5EF4-FFF2-40B4-BE49-F238E27FC236}">
                <a16:creationId xmlns:a16="http://schemas.microsoft.com/office/drawing/2014/main" id="{B4651C75-CD82-6147-AF34-A28041C9CE4B}"/>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0" name="Marcador de texto 3">
            <a:extLst>
              <a:ext uri="{FF2B5EF4-FFF2-40B4-BE49-F238E27FC236}">
                <a16:creationId xmlns:a16="http://schemas.microsoft.com/office/drawing/2014/main" id="{16349784-FE32-B747-BE79-9271BA35CD6F}"/>
              </a:ext>
            </a:extLst>
          </p:cNvPr>
          <p:cNvSpPr>
            <a:spLocks noGrp="1"/>
          </p:cNvSpPr>
          <p:nvPr>
            <p:ph type="body" sz="quarter" idx="25" hasCustomPrompt="1"/>
          </p:nvPr>
        </p:nvSpPr>
        <p:spPr bwMode="white">
          <a:xfrm>
            <a:off x="269148" y="1928130"/>
            <a:ext cx="2690767" cy="2841804"/>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13" name="Marcador de texto 3">
            <a:extLst>
              <a:ext uri="{FF2B5EF4-FFF2-40B4-BE49-F238E27FC236}">
                <a16:creationId xmlns:a16="http://schemas.microsoft.com/office/drawing/2014/main" id="{AADD353A-4E5A-794B-A992-8E1DC25F4962}"/>
              </a:ext>
            </a:extLst>
          </p:cNvPr>
          <p:cNvSpPr>
            <a:spLocks noGrp="1"/>
          </p:cNvSpPr>
          <p:nvPr>
            <p:ph type="body" sz="quarter" idx="26" hasCustomPrompt="1"/>
          </p:nvPr>
        </p:nvSpPr>
        <p:spPr bwMode="white">
          <a:xfrm>
            <a:off x="3091054" y="1927103"/>
            <a:ext cx="2690767" cy="2841804"/>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17" name="Marcador de texto 3">
            <a:extLst>
              <a:ext uri="{FF2B5EF4-FFF2-40B4-BE49-F238E27FC236}">
                <a16:creationId xmlns:a16="http://schemas.microsoft.com/office/drawing/2014/main" id="{84AC63D7-C2AC-A141-A227-C2DD6E8A7628}"/>
              </a:ext>
            </a:extLst>
          </p:cNvPr>
          <p:cNvSpPr>
            <a:spLocks noGrp="1"/>
          </p:cNvSpPr>
          <p:nvPr>
            <p:ph type="body" sz="quarter" idx="27" hasCustomPrompt="1"/>
          </p:nvPr>
        </p:nvSpPr>
        <p:spPr bwMode="white">
          <a:xfrm>
            <a:off x="5897944" y="1927103"/>
            <a:ext cx="2690767" cy="2841804"/>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19" name="Marcador de texto 3">
            <a:extLst>
              <a:ext uri="{FF2B5EF4-FFF2-40B4-BE49-F238E27FC236}">
                <a16:creationId xmlns:a16="http://schemas.microsoft.com/office/drawing/2014/main" id="{D14A2212-C647-E94B-8C88-273942AD4AB0}"/>
              </a:ext>
            </a:extLst>
          </p:cNvPr>
          <p:cNvSpPr>
            <a:spLocks noGrp="1"/>
          </p:cNvSpPr>
          <p:nvPr>
            <p:ph type="body" sz="quarter" idx="22" hasCustomPrompt="1"/>
          </p:nvPr>
        </p:nvSpPr>
        <p:spPr bwMode="white">
          <a:xfrm>
            <a:off x="269148" y="1465438"/>
            <a:ext cx="2501346" cy="461665"/>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pic>
        <p:nvPicPr>
          <p:cNvPr id="8" name="Imagen 7">
            <a:extLst>
              <a:ext uri="{FF2B5EF4-FFF2-40B4-BE49-F238E27FC236}">
                <a16:creationId xmlns:a16="http://schemas.microsoft.com/office/drawing/2014/main" id="{D88DF58E-76A7-9A47-B5C9-596B6C6A3C47}"/>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9" name="Imagen 8">
            <a:extLst>
              <a:ext uri="{FF2B5EF4-FFF2-40B4-BE49-F238E27FC236}">
                <a16:creationId xmlns:a16="http://schemas.microsoft.com/office/drawing/2014/main" id="{3C93E0D9-9B6A-4746-BC53-AB11A5836A37}"/>
              </a:ext>
            </a:extLst>
          </p:cNvPr>
          <p:cNvPicPr>
            <a:picLocks noChangeAspect="1"/>
          </p:cNvPicPr>
          <p:nvPr userDrawn="1"/>
        </p:nvPicPr>
        <p:blipFill rotWithShape="1">
          <a:blip r:embed="rId2"/>
          <a:srcRect l="12839" t="72114" r="10347" b="-1"/>
          <a:stretch/>
        </p:blipFill>
        <p:spPr>
          <a:xfrm>
            <a:off x="5375940" y="257359"/>
            <a:ext cx="902524" cy="211790"/>
          </a:xfrm>
          <a:prstGeom prst="rect">
            <a:avLst/>
          </a:prstGeom>
        </p:spPr>
      </p:pic>
      <p:grpSp>
        <p:nvGrpSpPr>
          <p:cNvPr id="11" name="Grupo 10">
            <a:extLst>
              <a:ext uri="{FF2B5EF4-FFF2-40B4-BE49-F238E27FC236}">
                <a16:creationId xmlns:a16="http://schemas.microsoft.com/office/drawing/2014/main" id="{65D6ADD8-928A-0546-9BDF-C22C3226C26B}"/>
              </a:ext>
            </a:extLst>
          </p:cNvPr>
          <p:cNvGrpSpPr/>
          <p:nvPr userDrawn="1"/>
        </p:nvGrpSpPr>
        <p:grpSpPr>
          <a:xfrm>
            <a:off x="8417490" y="80744"/>
            <a:ext cx="677835" cy="565021"/>
            <a:chOff x="8417490" y="164221"/>
            <a:chExt cx="677835" cy="565021"/>
          </a:xfrm>
        </p:grpSpPr>
        <p:pic>
          <p:nvPicPr>
            <p:cNvPr id="12" name="Imagen 11">
              <a:extLst>
                <a:ext uri="{FF2B5EF4-FFF2-40B4-BE49-F238E27FC236}">
                  <a16:creationId xmlns:a16="http://schemas.microsoft.com/office/drawing/2014/main" id="{D172699E-1C12-EB48-A648-95F785978DBC}"/>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14" name="Rectángulo 13">
              <a:extLst>
                <a:ext uri="{FF2B5EF4-FFF2-40B4-BE49-F238E27FC236}">
                  <a16:creationId xmlns:a16="http://schemas.microsoft.com/office/drawing/2014/main" id="{25C103C6-F5C2-2148-80BE-E8D118587902}"/>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5" name="Imagen 14">
            <a:extLst>
              <a:ext uri="{FF2B5EF4-FFF2-40B4-BE49-F238E27FC236}">
                <a16:creationId xmlns:a16="http://schemas.microsoft.com/office/drawing/2014/main" id="{2F655D58-EC21-DB41-A5CD-8F32F8163142}"/>
              </a:ext>
            </a:extLst>
          </p:cNvPr>
          <p:cNvPicPr>
            <a:picLocks noChangeAspect="1"/>
          </p:cNvPicPr>
          <p:nvPr userDrawn="1"/>
        </p:nvPicPr>
        <p:blipFill>
          <a:blip r:embed="rId3"/>
          <a:stretch>
            <a:fillRect/>
          </a:stretch>
        </p:blipFill>
        <p:spPr>
          <a:xfrm>
            <a:off x="4505218" y="299908"/>
            <a:ext cx="56772" cy="126691"/>
          </a:xfrm>
          <a:prstGeom prst="rect">
            <a:avLst/>
          </a:prstGeom>
        </p:spPr>
      </p:pic>
      <p:pic>
        <p:nvPicPr>
          <p:cNvPr id="16" name="Imagen 15">
            <a:extLst>
              <a:ext uri="{FF2B5EF4-FFF2-40B4-BE49-F238E27FC236}">
                <a16:creationId xmlns:a16="http://schemas.microsoft.com/office/drawing/2014/main" id="{EE5D88E2-9C7C-7942-8923-795581BCF011}"/>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18" name="Imagen 17">
            <a:extLst>
              <a:ext uri="{FF2B5EF4-FFF2-40B4-BE49-F238E27FC236}">
                <a16:creationId xmlns:a16="http://schemas.microsoft.com/office/drawing/2014/main" id="{9ED828D4-ED3C-6547-9604-EE5FAEC8CFB1}"/>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sp>
        <p:nvSpPr>
          <p:cNvPr id="20" name="Rectángulo 19">
            <a:extLst>
              <a:ext uri="{FF2B5EF4-FFF2-40B4-BE49-F238E27FC236}">
                <a16:creationId xmlns:a16="http://schemas.microsoft.com/office/drawing/2014/main" id="{CFC9B83A-CE59-DE46-9BDD-2AAEC893B41B}"/>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1" name="Imagen 20">
            <a:extLst>
              <a:ext uri="{FF2B5EF4-FFF2-40B4-BE49-F238E27FC236}">
                <a16:creationId xmlns:a16="http://schemas.microsoft.com/office/drawing/2014/main" id="{C5FD3135-54C6-094F-8CCA-F0E45AB034FC}"/>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Tree>
    <p:extLst>
      <p:ext uri="{BB962C8B-B14F-4D97-AF65-F5344CB8AC3E}">
        <p14:creationId xmlns:p14="http://schemas.microsoft.com/office/powerpoint/2010/main" val="3314144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6_Texto">
    <p:spTree>
      <p:nvGrpSpPr>
        <p:cNvPr id="1" name=""/>
        <p:cNvGrpSpPr/>
        <p:nvPr/>
      </p:nvGrpSpPr>
      <p:grpSpPr>
        <a:xfrm>
          <a:off x="0" y="0"/>
          <a:ext cx="0" cy="0"/>
          <a:chOff x="0" y="0"/>
          <a:chExt cx="0" cy="0"/>
        </a:xfrm>
      </p:grpSpPr>
      <p:grpSp>
        <p:nvGrpSpPr>
          <p:cNvPr id="22" name="Grupo 21">
            <a:extLst>
              <a:ext uri="{FF2B5EF4-FFF2-40B4-BE49-F238E27FC236}">
                <a16:creationId xmlns:a16="http://schemas.microsoft.com/office/drawing/2014/main" id="{96964694-0C08-9C48-B34F-90BF6DCBF229}"/>
              </a:ext>
            </a:extLst>
          </p:cNvPr>
          <p:cNvGrpSpPr/>
          <p:nvPr userDrawn="1"/>
        </p:nvGrpSpPr>
        <p:grpSpPr>
          <a:xfrm>
            <a:off x="164787" y="4741878"/>
            <a:ext cx="447803" cy="361720"/>
            <a:chOff x="4809997" y="1114425"/>
            <a:chExt cx="447803" cy="361720"/>
          </a:xfrm>
        </p:grpSpPr>
        <p:pic>
          <p:nvPicPr>
            <p:cNvPr id="23" name="Imagen 22">
              <a:extLst>
                <a:ext uri="{FF2B5EF4-FFF2-40B4-BE49-F238E27FC236}">
                  <a16:creationId xmlns:a16="http://schemas.microsoft.com/office/drawing/2014/main" id="{73D34F85-A212-144B-A0F4-611B927B8D81}"/>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24" name="Rectángulo 23">
              <a:extLst>
                <a:ext uri="{FF2B5EF4-FFF2-40B4-BE49-F238E27FC236}">
                  <a16:creationId xmlns:a16="http://schemas.microsoft.com/office/drawing/2014/main" id="{1DA1587E-DCEA-8743-8406-05EDA7ADBB18}"/>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5" name="Imagen 24">
            <a:extLst>
              <a:ext uri="{FF2B5EF4-FFF2-40B4-BE49-F238E27FC236}">
                <a16:creationId xmlns:a16="http://schemas.microsoft.com/office/drawing/2014/main" id="{0B02DCDC-8AA0-224D-8C45-0FB737AB458C}"/>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26" name="Imagen 25">
            <a:extLst>
              <a:ext uri="{FF2B5EF4-FFF2-40B4-BE49-F238E27FC236}">
                <a16:creationId xmlns:a16="http://schemas.microsoft.com/office/drawing/2014/main" id="{7154444F-CA06-734B-8886-6A50DC8FF37D}"/>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27" name="Imagen 26">
            <a:extLst>
              <a:ext uri="{FF2B5EF4-FFF2-40B4-BE49-F238E27FC236}">
                <a16:creationId xmlns:a16="http://schemas.microsoft.com/office/drawing/2014/main" id="{BB9DC71F-1F05-0A42-9E00-C749F76F1F6F}"/>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28" name="Imagen 27">
            <a:extLst>
              <a:ext uri="{FF2B5EF4-FFF2-40B4-BE49-F238E27FC236}">
                <a16:creationId xmlns:a16="http://schemas.microsoft.com/office/drawing/2014/main" id="{3EC63652-74DB-DF4C-BD76-80057C174800}"/>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7" name="Marcador de texto 2">
            <a:extLst>
              <a:ext uri="{FF2B5EF4-FFF2-40B4-BE49-F238E27FC236}">
                <a16:creationId xmlns:a16="http://schemas.microsoft.com/office/drawing/2014/main" id="{B4651C75-CD82-6147-AF34-A28041C9CE4B}"/>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9" name="Marcador de texto 3">
            <a:extLst>
              <a:ext uri="{FF2B5EF4-FFF2-40B4-BE49-F238E27FC236}">
                <a16:creationId xmlns:a16="http://schemas.microsoft.com/office/drawing/2014/main" id="{D14A2212-C647-E94B-8C88-273942AD4AB0}"/>
              </a:ext>
            </a:extLst>
          </p:cNvPr>
          <p:cNvSpPr>
            <a:spLocks noGrp="1"/>
          </p:cNvSpPr>
          <p:nvPr>
            <p:ph type="body" sz="quarter" idx="22" hasCustomPrompt="1"/>
          </p:nvPr>
        </p:nvSpPr>
        <p:spPr bwMode="white">
          <a:xfrm>
            <a:off x="269148" y="1465438"/>
            <a:ext cx="2501346" cy="461665"/>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pic>
        <p:nvPicPr>
          <p:cNvPr id="8" name="Imagen 7">
            <a:extLst>
              <a:ext uri="{FF2B5EF4-FFF2-40B4-BE49-F238E27FC236}">
                <a16:creationId xmlns:a16="http://schemas.microsoft.com/office/drawing/2014/main" id="{D88DF58E-76A7-9A47-B5C9-596B6C6A3C47}"/>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9" name="Imagen 8">
            <a:extLst>
              <a:ext uri="{FF2B5EF4-FFF2-40B4-BE49-F238E27FC236}">
                <a16:creationId xmlns:a16="http://schemas.microsoft.com/office/drawing/2014/main" id="{3C93E0D9-9B6A-4746-BC53-AB11A5836A37}"/>
              </a:ext>
            </a:extLst>
          </p:cNvPr>
          <p:cNvPicPr>
            <a:picLocks noChangeAspect="1"/>
          </p:cNvPicPr>
          <p:nvPr userDrawn="1"/>
        </p:nvPicPr>
        <p:blipFill rotWithShape="1">
          <a:blip r:embed="rId2"/>
          <a:srcRect l="12839" t="72114" r="10347" b="-1"/>
          <a:stretch/>
        </p:blipFill>
        <p:spPr>
          <a:xfrm>
            <a:off x="5375940" y="257359"/>
            <a:ext cx="902524" cy="211790"/>
          </a:xfrm>
          <a:prstGeom prst="rect">
            <a:avLst/>
          </a:prstGeom>
        </p:spPr>
      </p:pic>
      <p:grpSp>
        <p:nvGrpSpPr>
          <p:cNvPr id="11" name="Grupo 10">
            <a:extLst>
              <a:ext uri="{FF2B5EF4-FFF2-40B4-BE49-F238E27FC236}">
                <a16:creationId xmlns:a16="http://schemas.microsoft.com/office/drawing/2014/main" id="{65D6ADD8-928A-0546-9BDF-C22C3226C26B}"/>
              </a:ext>
            </a:extLst>
          </p:cNvPr>
          <p:cNvGrpSpPr/>
          <p:nvPr userDrawn="1"/>
        </p:nvGrpSpPr>
        <p:grpSpPr>
          <a:xfrm>
            <a:off x="8417490" y="80744"/>
            <a:ext cx="677835" cy="565021"/>
            <a:chOff x="8417490" y="164221"/>
            <a:chExt cx="677835" cy="565021"/>
          </a:xfrm>
        </p:grpSpPr>
        <p:pic>
          <p:nvPicPr>
            <p:cNvPr id="12" name="Imagen 11">
              <a:extLst>
                <a:ext uri="{FF2B5EF4-FFF2-40B4-BE49-F238E27FC236}">
                  <a16:creationId xmlns:a16="http://schemas.microsoft.com/office/drawing/2014/main" id="{D172699E-1C12-EB48-A648-95F785978DBC}"/>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14" name="Rectángulo 13">
              <a:extLst>
                <a:ext uri="{FF2B5EF4-FFF2-40B4-BE49-F238E27FC236}">
                  <a16:creationId xmlns:a16="http://schemas.microsoft.com/office/drawing/2014/main" id="{25C103C6-F5C2-2148-80BE-E8D118587902}"/>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5" name="Imagen 14">
            <a:extLst>
              <a:ext uri="{FF2B5EF4-FFF2-40B4-BE49-F238E27FC236}">
                <a16:creationId xmlns:a16="http://schemas.microsoft.com/office/drawing/2014/main" id="{2F655D58-EC21-DB41-A5CD-8F32F8163142}"/>
              </a:ext>
            </a:extLst>
          </p:cNvPr>
          <p:cNvPicPr>
            <a:picLocks noChangeAspect="1"/>
          </p:cNvPicPr>
          <p:nvPr userDrawn="1"/>
        </p:nvPicPr>
        <p:blipFill>
          <a:blip r:embed="rId3"/>
          <a:stretch>
            <a:fillRect/>
          </a:stretch>
        </p:blipFill>
        <p:spPr>
          <a:xfrm>
            <a:off x="4505218" y="299908"/>
            <a:ext cx="56772" cy="126691"/>
          </a:xfrm>
          <a:prstGeom prst="rect">
            <a:avLst/>
          </a:prstGeom>
        </p:spPr>
      </p:pic>
      <p:pic>
        <p:nvPicPr>
          <p:cNvPr id="16" name="Imagen 15">
            <a:extLst>
              <a:ext uri="{FF2B5EF4-FFF2-40B4-BE49-F238E27FC236}">
                <a16:creationId xmlns:a16="http://schemas.microsoft.com/office/drawing/2014/main" id="{EE5D88E2-9C7C-7942-8923-795581BCF011}"/>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18" name="Imagen 17">
            <a:extLst>
              <a:ext uri="{FF2B5EF4-FFF2-40B4-BE49-F238E27FC236}">
                <a16:creationId xmlns:a16="http://schemas.microsoft.com/office/drawing/2014/main" id="{9ED828D4-ED3C-6547-9604-EE5FAEC8CFB1}"/>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sp>
        <p:nvSpPr>
          <p:cNvPr id="20" name="Rectángulo 19">
            <a:extLst>
              <a:ext uri="{FF2B5EF4-FFF2-40B4-BE49-F238E27FC236}">
                <a16:creationId xmlns:a16="http://schemas.microsoft.com/office/drawing/2014/main" id="{CFC9B83A-CE59-DE46-9BDD-2AAEC893B41B}"/>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1" name="Imagen 20">
            <a:extLst>
              <a:ext uri="{FF2B5EF4-FFF2-40B4-BE49-F238E27FC236}">
                <a16:creationId xmlns:a16="http://schemas.microsoft.com/office/drawing/2014/main" id="{C5FD3135-54C6-094F-8CCA-F0E45AB034FC}"/>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
        <p:nvSpPr>
          <p:cNvPr id="29" name="Marcador de texto 2">
            <a:extLst>
              <a:ext uri="{FF2B5EF4-FFF2-40B4-BE49-F238E27FC236}">
                <a16:creationId xmlns:a16="http://schemas.microsoft.com/office/drawing/2014/main" id="{D50FB845-8D7C-1741-AF96-B74EDDE49A80}"/>
              </a:ext>
            </a:extLst>
          </p:cNvPr>
          <p:cNvSpPr>
            <a:spLocks noGrp="1"/>
          </p:cNvSpPr>
          <p:nvPr>
            <p:ph type="body" sz="quarter" idx="16" hasCustomPrompt="1"/>
          </p:nvPr>
        </p:nvSpPr>
        <p:spPr>
          <a:xfrm>
            <a:off x="269148" y="1954803"/>
            <a:ext cx="3375926" cy="1874041"/>
          </a:xfrm>
          <a:prstGeom prst="rect">
            <a:avLst/>
          </a:prstGeom>
        </p:spPr>
        <p:txBody>
          <a:bodyPr/>
          <a:lstStyle>
            <a:lvl1pPr marL="0" indent="0">
              <a:buClr>
                <a:srgbClr val="105266"/>
              </a:buClr>
              <a:buSzPct val="70000"/>
              <a:buFont typeface="+mj-lt"/>
              <a:buNone/>
              <a:defRPr sz="900" b="1">
                <a:solidFill>
                  <a:srgbClr val="000000"/>
                </a:solidFill>
              </a:defRPr>
            </a:lvl1pPr>
            <a:lvl2pPr marL="505800" indent="0">
              <a:buClr>
                <a:srgbClr val="105266"/>
              </a:buClr>
              <a:buFont typeface="+mj-lt"/>
              <a:buNone/>
              <a:defRPr sz="900">
                <a:solidFill>
                  <a:srgbClr val="000000"/>
                </a:solidFill>
              </a:defRPr>
            </a:lvl2pPr>
            <a:lvl3pPr marL="963000" indent="0">
              <a:buClr>
                <a:srgbClr val="105266"/>
              </a:buClr>
              <a:buFont typeface="+mj-lt"/>
              <a:buNone/>
              <a:defRPr sz="900">
                <a:solidFill>
                  <a:srgbClr val="000000"/>
                </a:solidFill>
              </a:defRPr>
            </a:lvl3pPr>
            <a:lvl4pPr marL="1420200" indent="0">
              <a:buClr>
                <a:srgbClr val="105266"/>
              </a:buClr>
              <a:buFont typeface="+mj-lt"/>
              <a:buNone/>
              <a:defRPr sz="900">
                <a:solidFill>
                  <a:srgbClr val="000000"/>
                </a:solidFill>
              </a:defRPr>
            </a:lvl4pPr>
            <a:lvl5pPr marL="1877400" indent="0">
              <a:buClr>
                <a:srgbClr val="105266"/>
              </a:buClr>
              <a:buFont typeface="+mj-lt"/>
              <a:buNone/>
              <a:defRPr sz="900">
                <a:solidFill>
                  <a:srgbClr val="000000"/>
                </a:solidFill>
              </a:defRPr>
            </a:lvl5pPr>
          </a:lstStyle>
          <a:p>
            <a:pPr lvl="0"/>
            <a:r>
              <a:rPr lang="es-ES_tradnl" dirty="0"/>
              <a:t>1. Primer nivel de texto</a:t>
            </a:r>
          </a:p>
          <a:p>
            <a:pPr lvl="1"/>
            <a:r>
              <a:rPr lang="es-ES_tradnl" dirty="0"/>
              <a:t>1.1. Segundo nivel</a:t>
            </a:r>
          </a:p>
          <a:p>
            <a:pPr lvl="2"/>
            <a:r>
              <a:rPr lang="es-ES_tradnl" dirty="0"/>
              <a:t>1.1.1. Tercer nivel</a:t>
            </a:r>
          </a:p>
          <a:p>
            <a:pPr lvl="3"/>
            <a:r>
              <a:rPr lang="es-ES_tradnl" dirty="0"/>
              <a:t>1.1.1.1. Cuarto nivel</a:t>
            </a:r>
          </a:p>
          <a:p>
            <a:pPr lvl="4"/>
            <a:r>
              <a:rPr lang="es-ES_tradnl" dirty="0"/>
              <a:t>1.1.1.1.1. Quinto nivel</a:t>
            </a:r>
          </a:p>
        </p:txBody>
      </p:sp>
    </p:spTree>
    <p:extLst>
      <p:ext uri="{BB962C8B-B14F-4D97-AF65-F5344CB8AC3E}">
        <p14:creationId xmlns:p14="http://schemas.microsoft.com/office/powerpoint/2010/main" val="38466860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9_Texto">
    <p:spTree>
      <p:nvGrpSpPr>
        <p:cNvPr id="1" name=""/>
        <p:cNvGrpSpPr/>
        <p:nvPr/>
      </p:nvGrpSpPr>
      <p:grpSpPr>
        <a:xfrm>
          <a:off x="0" y="0"/>
          <a:ext cx="0" cy="0"/>
          <a:chOff x="0" y="0"/>
          <a:chExt cx="0" cy="0"/>
        </a:xfrm>
      </p:grpSpPr>
      <p:grpSp>
        <p:nvGrpSpPr>
          <p:cNvPr id="22" name="Grupo 21">
            <a:extLst>
              <a:ext uri="{FF2B5EF4-FFF2-40B4-BE49-F238E27FC236}">
                <a16:creationId xmlns:a16="http://schemas.microsoft.com/office/drawing/2014/main" id="{767ADCE0-E257-1349-855F-BA6BC71FCB01}"/>
              </a:ext>
            </a:extLst>
          </p:cNvPr>
          <p:cNvGrpSpPr/>
          <p:nvPr userDrawn="1"/>
        </p:nvGrpSpPr>
        <p:grpSpPr>
          <a:xfrm>
            <a:off x="164787" y="4741878"/>
            <a:ext cx="447803" cy="361720"/>
            <a:chOff x="4809997" y="1114425"/>
            <a:chExt cx="447803" cy="361720"/>
          </a:xfrm>
        </p:grpSpPr>
        <p:pic>
          <p:nvPicPr>
            <p:cNvPr id="23" name="Imagen 22">
              <a:extLst>
                <a:ext uri="{FF2B5EF4-FFF2-40B4-BE49-F238E27FC236}">
                  <a16:creationId xmlns:a16="http://schemas.microsoft.com/office/drawing/2014/main" id="{2341BBFC-D7B6-1F42-9DBB-300110CE532A}"/>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24" name="Rectángulo 23">
              <a:extLst>
                <a:ext uri="{FF2B5EF4-FFF2-40B4-BE49-F238E27FC236}">
                  <a16:creationId xmlns:a16="http://schemas.microsoft.com/office/drawing/2014/main" id="{84D3CAA9-DF16-9344-B3AD-875D1B8C00DF}"/>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5" name="Imagen 24">
            <a:extLst>
              <a:ext uri="{FF2B5EF4-FFF2-40B4-BE49-F238E27FC236}">
                <a16:creationId xmlns:a16="http://schemas.microsoft.com/office/drawing/2014/main" id="{67D5F117-5D15-6D4F-AA11-D537754A4F6D}"/>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26" name="Imagen 25">
            <a:extLst>
              <a:ext uri="{FF2B5EF4-FFF2-40B4-BE49-F238E27FC236}">
                <a16:creationId xmlns:a16="http://schemas.microsoft.com/office/drawing/2014/main" id="{96AB7A3A-EC1E-034C-BB8B-B43EA60B93FE}"/>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27" name="Imagen 26">
            <a:extLst>
              <a:ext uri="{FF2B5EF4-FFF2-40B4-BE49-F238E27FC236}">
                <a16:creationId xmlns:a16="http://schemas.microsoft.com/office/drawing/2014/main" id="{25D3C337-B238-B243-AB93-18807D0B342B}"/>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28" name="Imagen 27">
            <a:extLst>
              <a:ext uri="{FF2B5EF4-FFF2-40B4-BE49-F238E27FC236}">
                <a16:creationId xmlns:a16="http://schemas.microsoft.com/office/drawing/2014/main" id="{172401E0-E64E-B541-981A-4652C579C180}"/>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7" name="Marcador de texto 2">
            <a:extLst>
              <a:ext uri="{FF2B5EF4-FFF2-40B4-BE49-F238E27FC236}">
                <a16:creationId xmlns:a16="http://schemas.microsoft.com/office/drawing/2014/main" id="{B4651C75-CD82-6147-AF34-A28041C9CE4B}"/>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0" name="Marcador de texto 3">
            <a:extLst>
              <a:ext uri="{FF2B5EF4-FFF2-40B4-BE49-F238E27FC236}">
                <a16:creationId xmlns:a16="http://schemas.microsoft.com/office/drawing/2014/main" id="{16349784-FE32-B747-BE79-9271BA35CD6F}"/>
              </a:ext>
            </a:extLst>
          </p:cNvPr>
          <p:cNvSpPr>
            <a:spLocks noGrp="1"/>
          </p:cNvSpPr>
          <p:nvPr>
            <p:ph type="body" sz="quarter" idx="25" hasCustomPrompt="1"/>
          </p:nvPr>
        </p:nvSpPr>
        <p:spPr bwMode="white">
          <a:xfrm>
            <a:off x="269148" y="1928130"/>
            <a:ext cx="2690767" cy="2841804"/>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17" name="Marcador de texto 3">
            <a:extLst>
              <a:ext uri="{FF2B5EF4-FFF2-40B4-BE49-F238E27FC236}">
                <a16:creationId xmlns:a16="http://schemas.microsoft.com/office/drawing/2014/main" id="{84AC63D7-C2AC-A141-A227-C2DD6E8A7628}"/>
              </a:ext>
            </a:extLst>
          </p:cNvPr>
          <p:cNvSpPr>
            <a:spLocks noGrp="1"/>
          </p:cNvSpPr>
          <p:nvPr>
            <p:ph type="body" sz="quarter" idx="27" hasCustomPrompt="1"/>
          </p:nvPr>
        </p:nvSpPr>
        <p:spPr bwMode="white">
          <a:xfrm>
            <a:off x="5897944" y="1927103"/>
            <a:ext cx="2690767" cy="2841804"/>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19" name="Marcador de texto 3">
            <a:extLst>
              <a:ext uri="{FF2B5EF4-FFF2-40B4-BE49-F238E27FC236}">
                <a16:creationId xmlns:a16="http://schemas.microsoft.com/office/drawing/2014/main" id="{D14A2212-C647-E94B-8C88-273942AD4AB0}"/>
              </a:ext>
            </a:extLst>
          </p:cNvPr>
          <p:cNvSpPr>
            <a:spLocks noGrp="1"/>
          </p:cNvSpPr>
          <p:nvPr>
            <p:ph type="body" sz="quarter" idx="22" hasCustomPrompt="1"/>
          </p:nvPr>
        </p:nvSpPr>
        <p:spPr bwMode="white">
          <a:xfrm>
            <a:off x="269148" y="1465438"/>
            <a:ext cx="2501346" cy="461665"/>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20" name="3 Marcador de posición de imagen">
            <a:extLst>
              <a:ext uri="{FF2B5EF4-FFF2-40B4-BE49-F238E27FC236}">
                <a16:creationId xmlns:a16="http://schemas.microsoft.com/office/drawing/2014/main" id="{D69CD9DD-64AB-7B42-A4E3-1D086E81B360}"/>
              </a:ext>
            </a:extLst>
          </p:cNvPr>
          <p:cNvSpPr>
            <a:spLocks noGrp="1"/>
          </p:cNvSpPr>
          <p:nvPr>
            <p:ph type="pic" sz="quarter" idx="23" hasCustomPrompt="1"/>
          </p:nvPr>
        </p:nvSpPr>
        <p:spPr>
          <a:xfrm>
            <a:off x="3150296" y="1927103"/>
            <a:ext cx="2542783" cy="2841804"/>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pic>
        <p:nvPicPr>
          <p:cNvPr id="8" name="Imagen 7">
            <a:extLst>
              <a:ext uri="{FF2B5EF4-FFF2-40B4-BE49-F238E27FC236}">
                <a16:creationId xmlns:a16="http://schemas.microsoft.com/office/drawing/2014/main" id="{C8546E97-AE78-CB43-89E0-448DE1DAF396}"/>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9" name="Imagen 8">
            <a:extLst>
              <a:ext uri="{FF2B5EF4-FFF2-40B4-BE49-F238E27FC236}">
                <a16:creationId xmlns:a16="http://schemas.microsoft.com/office/drawing/2014/main" id="{EFF94651-23AC-FB49-9922-C879B14E52D5}"/>
              </a:ext>
            </a:extLst>
          </p:cNvPr>
          <p:cNvPicPr>
            <a:picLocks noChangeAspect="1"/>
          </p:cNvPicPr>
          <p:nvPr userDrawn="1"/>
        </p:nvPicPr>
        <p:blipFill rotWithShape="1">
          <a:blip r:embed="rId2"/>
          <a:srcRect l="12839" t="72114" r="10347" b="-1"/>
          <a:stretch/>
        </p:blipFill>
        <p:spPr>
          <a:xfrm>
            <a:off x="5375940" y="257359"/>
            <a:ext cx="902524" cy="211790"/>
          </a:xfrm>
          <a:prstGeom prst="rect">
            <a:avLst/>
          </a:prstGeom>
        </p:spPr>
      </p:pic>
      <p:grpSp>
        <p:nvGrpSpPr>
          <p:cNvPr id="11" name="Grupo 10">
            <a:extLst>
              <a:ext uri="{FF2B5EF4-FFF2-40B4-BE49-F238E27FC236}">
                <a16:creationId xmlns:a16="http://schemas.microsoft.com/office/drawing/2014/main" id="{6AA4866A-570C-5749-86DD-A316BE3E22B7}"/>
              </a:ext>
            </a:extLst>
          </p:cNvPr>
          <p:cNvGrpSpPr/>
          <p:nvPr userDrawn="1"/>
        </p:nvGrpSpPr>
        <p:grpSpPr>
          <a:xfrm>
            <a:off x="8417490" y="80744"/>
            <a:ext cx="677835" cy="565021"/>
            <a:chOff x="8417490" y="164221"/>
            <a:chExt cx="677835" cy="565021"/>
          </a:xfrm>
        </p:grpSpPr>
        <p:pic>
          <p:nvPicPr>
            <p:cNvPr id="12" name="Imagen 11">
              <a:extLst>
                <a:ext uri="{FF2B5EF4-FFF2-40B4-BE49-F238E27FC236}">
                  <a16:creationId xmlns:a16="http://schemas.microsoft.com/office/drawing/2014/main" id="{34D3A0C7-7F26-E14C-A50C-4F5F7E57302A}"/>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13" name="Rectángulo 12">
              <a:extLst>
                <a:ext uri="{FF2B5EF4-FFF2-40B4-BE49-F238E27FC236}">
                  <a16:creationId xmlns:a16="http://schemas.microsoft.com/office/drawing/2014/main" id="{69E9D85A-3E26-7D4B-AF30-3C9FACCD81D8}"/>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4" name="Imagen 13">
            <a:extLst>
              <a:ext uri="{FF2B5EF4-FFF2-40B4-BE49-F238E27FC236}">
                <a16:creationId xmlns:a16="http://schemas.microsoft.com/office/drawing/2014/main" id="{23E08F43-6F34-E547-AFD4-D6E45398ECA5}"/>
              </a:ext>
            </a:extLst>
          </p:cNvPr>
          <p:cNvPicPr>
            <a:picLocks noChangeAspect="1"/>
          </p:cNvPicPr>
          <p:nvPr userDrawn="1"/>
        </p:nvPicPr>
        <p:blipFill>
          <a:blip r:embed="rId3"/>
          <a:stretch>
            <a:fillRect/>
          </a:stretch>
        </p:blipFill>
        <p:spPr>
          <a:xfrm>
            <a:off x="4505218" y="299908"/>
            <a:ext cx="56772" cy="126691"/>
          </a:xfrm>
          <a:prstGeom prst="rect">
            <a:avLst/>
          </a:prstGeom>
        </p:spPr>
      </p:pic>
      <p:pic>
        <p:nvPicPr>
          <p:cNvPr id="15" name="Imagen 14">
            <a:extLst>
              <a:ext uri="{FF2B5EF4-FFF2-40B4-BE49-F238E27FC236}">
                <a16:creationId xmlns:a16="http://schemas.microsoft.com/office/drawing/2014/main" id="{7BFF193E-A95B-414F-8AFE-57B6D199B1A1}"/>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16" name="Imagen 15">
            <a:extLst>
              <a:ext uri="{FF2B5EF4-FFF2-40B4-BE49-F238E27FC236}">
                <a16:creationId xmlns:a16="http://schemas.microsoft.com/office/drawing/2014/main" id="{6237797F-F132-8D40-908E-1D352737D71F}"/>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sp>
        <p:nvSpPr>
          <p:cNvPr id="18" name="Rectángulo 17">
            <a:extLst>
              <a:ext uri="{FF2B5EF4-FFF2-40B4-BE49-F238E27FC236}">
                <a16:creationId xmlns:a16="http://schemas.microsoft.com/office/drawing/2014/main" id="{D9B7A55C-611B-F24C-BA34-59D4224DA120}"/>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1" name="Imagen 20">
            <a:extLst>
              <a:ext uri="{FF2B5EF4-FFF2-40B4-BE49-F238E27FC236}">
                <a16:creationId xmlns:a16="http://schemas.microsoft.com/office/drawing/2014/main" id="{935FF76B-0656-2D46-B4BE-4297B87905A1}"/>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Tree>
    <p:extLst>
      <p:ext uri="{BB962C8B-B14F-4D97-AF65-F5344CB8AC3E}">
        <p14:creationId xmlns:p14="http://schemas.microsoft.com/office/powerpoint/2010/main" val="562525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2_Texto">
    <p:spTree>
      <p:nvGrpSpPr>
        <p:cNvPr id="1" name=""/>
        <p:cNvGrpSpPr/>
        <p:nvPr/>
      </p:nvGrpSpPr>
      <p:grpSpPr>
        <a:xfrm>
          <a:off x="0" y="0"/>
          <a:ext cx="0" cy="0"/>
          <a:chOff x="0" y="0"/>
          <a:chExt cx="0" cy="0"/>
        </a:xfrm>
      </p:grpSpPr>
      <p:grpSp>
        <p:nvGrpSpPr>
          <p:cNvPr id="18" name="Grupo 17">
            <a:extLst>
              <a:ext uri="{FF2B5EF4-FFF2-40B4-BE49-F238E27FC236}">
                <a16:creationId xmlns:a16="http://schemas.microsoft.com/office/drawing/2014/main" id="{5FA602F4-492C-5E41-BA43-A1BB87CF64F4}"/>
              </a:ext>
            </a:extLst>
          </p:cNvPr>
          <p:cNvGrpSpPr/>
          <p:nvPr userDrawn="1"/>
        </p:nvGrpSpPr>
        <p:grpSpPr>
          <a:xfrm>
            <a:off x="164787" y="4741878"/>
            <a:ext cx="447803" cy="361720"/>
            <a:chOff x="4809997" y="1114425"/>
            <a:chExt cx="447803" cy="361720"/>
          </a:xfrm>
        </p:grpSpPr>
        <p:pic>
          <p:nvPicPr>
            <p:cNvPr id="19" name="Imagen 18">
              <a:extLst>
                <a:ext uri="{FF2B5EF4-FFF2-40B4-BE49-F238E27FC236}">
                  <a16:creationId xmlns:a16="http://schemas.microsoft.com/office/drawing/2014/main" id="{24250EC1-6D62-7D42-A6FE-AD0F10BD3561}"/>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20" name="Rectángulo 19">
              <a:extLst>
                <a:ext uri="{FF2B5EF4-FFF2-40B4-BE49-F238E27FC236}">
                  <a16:creationId xmlns:a16="http://schemas.microsoft.com/office/drawing/2014/main" id="{EE5E7311-F3FE-5E42-AA9F-A74012572A3F}"/>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1" name="Imagen 20">
            <a:extLst>
              <a:ext uri="{FF2B5EF4-FFF2-40B4-BE49-F238E27FC236}">
                <a16:creationId xmlns:a16="http://schemas.microsoft.com/office/drawing/2014/main" id="{48060E84-0794-8249-A863-5AB2D3C19476}"/>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22" name="Imagen 21">
            <a:extLst>
              <a:ext uri="{FF2B5EF4-FFF2-40B4-BE49-F238E27FC236}">
                <a16:creationId xmlns:a16="http://schemas.microsoft.com/office/drawing/2014/main" id="{AB8EF4B7-CC44-F745-97AA-0BD3D06F8421}"/>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23" name="Imagen 22">
            <a:extLst>
              <a:ext uri="{FF2B5EF4-FFF2-40B4-BE49-F238E27FC236}">
                <a16:creationId xmlns:a16="http://schemas.microsoft.com/office/drawing/2014/main" id="{394A5738-7786-7243-A1C2-FFEC612ECB8A}"/>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24" name="Imagen 23">
            <a:extLst>
              <a:ext uri="{FF2B5EF4-FFF2-40B4-BE49-F238E27FC236}">
                <a16:creationId xmlns:a16="http://schemas.microsoft.com/office/drawing/2014/main" id="{2CAAA080-906F-DD4B-BA34-1194BF938AFC}"/>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10" name="3 Marcador de posición de imagen">
            <a:extLst>
              <a:ext uri="{FF2B5EF4-FFF2-40B4-BE49-F238E27FC236}">
                <a16:creationId xmlns:a16="http://schemas.microsoft.com/office/drawing/2014/main" id="{857E17B5-BA27-B246-B102-2E13F99E9844}"/>
              </a:ext>
            </a:extLst>
          </p:cNvPr>
          <p:cNvSpPr>
            <a:spLocks noGrp="1"/>
          </p:cNvSpPr>
          <p:nvPr>
            <p:ph type="pic" sz="quarter" idx="26" hasCustomPrompt="1"/>
          </p:nvPr>
        </p:nvSpPr>
        <p:spPr>
          <a:xfrm>
            <a:off x="338202" y="1519200"/>
            <a:ext cx="8567803" cy="2666693"/>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5" name="Marcador de texto 2">
            <a:extLst>
              <a:ext uri="{FF2B5EF4-FFF2-40B4-BE49-F238E27FC236}">
                <a16:creationId xmlns:a16="http://schemas.microsoft.com/office/drawing/2014/main" id="{3C248ED6-5270-4549-A558-C3DB810CDE9D}"/>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7" name="Marcador de texto 3">
            <a:extLst>
              <a:ext uri="{FF2B5EF4-FFF2-40B4-BE49-F238E27FC236}">
                <a16:creationId xmlns:a16="http://schemas.microsoft.com/office/drawing/2014/main" id="{4924D016-E37E-3C44-B2CB-6FCA7151F8B0}"/>
              </a:ext>
            </a:extLst>
          </p:cNvPr>
          <p:cNvSpPr>
            <a:spLocks noGrp="1"/>
          </p:cNvSpPr>
          <p:nvPr>
            <p:ph type="body" sz="quarter" idx="25" hasCustomPrompt="1"/>
          </p:nvPr>
        </p:nvSpPr>
        <p:spPr bwMode="white">
          <a:xfrm>
            <a:off x="269148" y="4239655"/>
            <a:ext cx="4233798" cy="646331"/>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pic>
        <p:nvPicPr>
          <p:cNvPr id="6" name="Imagen 5">
            <a:extLst>
              <a:ext uri="{FF2B5EF4-FFF2-40B4-BE49-F238E27FC236}">
                <a16:creationId xmlns:a16="http://schemas.microsoft.com/office/drawing/2014/main" id="{53F31098-DE58-DF48-A6BD-C33138E82DF2}"/>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8" name="Imagen 7">
            <a:extLst>
              <a:ext uri="{FF2B5EF4-FFF2-40B4-BE49-F238E27FC236}">
                <a16:creationId xmlns:a16="http://schemas.microsoft.com/office/drawing/2014/main" id="{D526511D-A9F9-0D44-9A33-BC42D5042580}"/>
              </a:ext>
            </a:extLst>
          </p:cNvPr>
          <p:cNvPicPr>
            <a:picLocks noChangeAspect="1"/>
          </p:cNvPicPr>
          <p:nvPr userDrawn="1"/>
        </p:nvPicPr>
        <p:blipFill rotWithShape="1">
          <a:blip r:embed="rId2"/>
          <a:srcRect l="12839" t="72114" r="10347" b="-1"/>
          <a:stretch/>
        </p:blipFill>
        <p:spPr>
          <a:xfrm>
            <a:off x="5375940" y="257359"/>
            <a:ext cx="902524" cy="211790"/>
          </a:xfrm>
          <a:prstGeom prst="rect">
            <a:avLst/>
          </a:prstGeom>
        </p:spPr>
      </p:pic>
      <p:grpSp>
        <p:nvGrpSpPr>
          <p:cNvPr id="9" name="Grupo 8">
            <a:extLst>
              <a:ext uri="{FF2B5EF4-FFF2-40B4-BE49-F238E27FC236}">
                <a16:creationId xmlns:a16="http://schemas.microsoft.com/office/drawing/2014/main" id="{547A59D4-3146-0E4D-8F7B-1392FFA09FD0}"/>
              </a:ext>
            </a:extLst>
          </p:cNvPr>
          <p:cNvGrpSpPr/>
          <p:nvPr userDrawn="1"/>
        </p:nvGrpSpPr>
        <p:grpSpPr>
          <a:xfrm>
            <a:off x="8417490" y="80744"/>
            <a:ext cx="677835" cy="565021"/>
            <a:chOff x="8417490" y="164221"/>
            <a:chExt cx="677835" cy="565021"/>
          </a:xfrm>
        </p:grpSpPr>
        <p:pic>
          <p:nvPicPr>
            <p:cNvPr id="11" name="Imagen 10">
              <a:extLst>
                <a:ext uri="{FF2B5EF4-FFF2-40B4-BE49-F238E27FC236}">
                  <a16:creationId xmlns:a16="http://schemas.microsoft.com/office/drawing/2014/main" id="{512151F6-CC23-8047-9BAB-FF60427774C7}"/>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12" name="Rectángulo 11">
              <a:extLst>
                <a:ext uri="{FF2B5EF4-FFF2-40B4-BE49-F238E27FC236}">
                  <a16:creationId xmlns:a16="http://schemas.microsoft.com/office/drawing/2014/main" id="{24228779-C210-C345-BD24-5C49EB8C2F04}"/>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3" name="Imagen 12">
            <a:extLst>
              <a:ext uri="{FF2B5EF4-FFF2-40B4-BE49-F238E27FC236}">
                <a16:creationId xmlns:a16="http://schemas.microsoft.com/office/drawing/2014/main" id="{E48FFAAF-9B5F-8744-A578-8515130010CF}"/>
              </a:ext>
            </a:extLst>
          </p:cNvPr>
          <p:cNvPicPr>
            <a:picLocks noChangeAspect="1"/>
          </p:cNvPicPr>
          <p:nvPr userDrawn="1"/>
        </p:nvPicPr>
        <p:blipFill>
          <a:blip r:embed="rId3"/>
          <a:stretch>
            <a:fillRect/>
          </a:stretch>
        </p:blipFill>
        <p:spPr>
          <a:xfrm>
            <a:off x="4505218" y="299908"/>
            <a:ext cx="56772" cy="126691"/>
          </a:xfrm>
          <a:prstGeom prst="rect">
            <a:avLst/>
          </a:prstGeom>
        </p:spPr>
      </p:pic>
      <p:pic>
        <p:nvPicPr>
          <p:cNvPr id="14" name="Imagen 13">
            <a:extLst>
              <a:ext uri="{FF2B5EF4-FFF2-40B4-BE49-F238E27FC236}">
                <a16:creationId xmlns:a16="http://schemas.microsoft.com/office/drawing/2014/main" id="{ABDD908C-17E6-644C-858A-DC986BD83DED}"/>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15" name="Imagen 14">
            <a:extLst>
              <a:ext uri="{FF2B5EF4-FFF2-40B4-BE49-F238E27FC236}">
                <a16:creationId xmlns:a16="http://schemas.microsoft.com/office/drawing/2014/main" id="{7979F119-0594-9D48-A9B6-7276295BC50C}"/>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sp>
        <p:nvSpPr>
          <p:cNvPr id="16" name="Rectángulo 15">
            <a:extLst>
              <a:ext uri="{FF2B5EF4-FFF2-40B4-BE49-F238E27FC236}">
                <a16:creationId xmlns:a16="http://schemas.microsoft.com/office/drawing/2014/main" id="{653F5C07-5E66-FB47-9F75-C523F8EAA8FF}"/>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Imagen 16">
            <a:extLst>
              <a:ext uri="{FF2B5EF4-FFF2-40B4-BE49-F238E27FC236}">
                <a16:creationId xmlns:a16="http://schemas.microsoft.com/office/drawing/2014/main" id="{1751B589-8EC4-C242-B211-A934B1CBFF78}"/>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Tree>
    <p:extLst>
      <p:ext uri="{BB962C8B-B14F-4D97-AF65-F5344CB8AC3E}">
        <p14:creationId xmlns:p14="http://schemas.microsoft.com/office/powerpoint/2010/main" val="917628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exto">
    <p:spTree>
      <p:nvGrpSpPr>
        <p:cNvPr id="1" name=""/>
        <p:cNvGrpSpPr/>
        <p:nvPr/>
      </p:nvGrpSpPr>
      <p:grpSpPr>
        <a:xfrm>
          <a:off x="0" y="0"/>
          <a:ext cx="0" cy="0"/>
          <a:chOff x="0" y="0"/>
          <a:chExt cx="0" cy="0"/>
        </a:xfrm>
      </p:grpSpPr>
      <p:sp>
        <p:nvSpPr>
          <p:cNvPr id="32" name="Rectángulo 31">
            <a:extLst>
              <a:ext uri="{FF2B5EF4-FFF2-40B4-BE49-F238E27FC236}">
                <a16:creationId xmlns:a16="http://schemas.microsoft.com/office/drawing/2014/main" id="{ADBC2581-879A-E44A-97DD-E8D951BA4F3E}"/>
              </a:ext>
            </a:extLst>
          </p:cNvPr>
          <p:cNvSpPr/>
          <p:nvPr userDrawn="1"/>
        </p:nvSpPr>
        <p:spPr>
          <a:xfrm>
            <a:off x="4090085" y="0"/>
            <a:ext cx="5053914" cy="5143500"/>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5" name="Grupo 14">
            <a:extLst>
              <a:ext uri="{FF2B5EF4-FFF2-40B4-BE49-F238E27FC236}">
                <a16:creationId xmlns:a16="http://schemas.microsoft.com/office/drawing/2014/main" id="{29AE83AF-688D-1D47-BC6C-CA95D51B4980}"/>
              </a:ext>
            </a:extLst>
          </p:cNvPr>
          <p:cNvGrpSpPr/>
          <p:nvPr userDrawn="1"/>
        </p:nvGrpSpPr>
        <p:grpSpPr>
          <a:xfrm>
            <a:off x="164787" y="4741878"/>
            <a:ext cx="447803" cy="361720"/>
            <a:chOff x="4809997" y="1114425"/>
            <a:chExt cx="447803" cy="361720"/>
          </a:xfrm>
        </p:grpSpPr>
        <p:pic>
          <p:nvPicPr>
            <p:cNvPr id="16" name="Imagen 15">
              <a:extLst>
                <a:ext uri="{FF2B5EF4-FFF2-40B4-BE49-F238E27FC236}">
                  <a16:creationId xmlns:a16="http://schemas.microsoft.com/office/drawing/2014/main" id="{23F3B901-D073-F74F-B3F5-86708FF212AC}"/>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17" name="Rectángulo 16">
              <a:extLst>
                <a:ext uri="{FF2B5EF4-FFF2-40B4-BE49-F238E27FC236}">
                  <a16:creationId xmlns:a16="http://schemas.microsoft.com/office/drawing/2014/main" id="{2E995DC9-62A0-274C-A00D-75CCF28FC638}"/>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8" name="Imagen 17">
            <a:extLst>
              <a:ext uri="{FF2B5EF4-FFF2-40B4-BE49-F238E27FC236}">
                <a16:creationId xmlns:a16="http://schemas.microsoft.com/office/drawing/2014/main" id="{D0E2527C-A4EC-1946-878D-A152014DE32F}"/>
              </a:ext>
            </a:extLst>
          </p:cNvPr>
          <p:cNvPicPr>
            <a:picLocks noChangeAspect="1"/>
          </p:cNvPicPr>
          <p:nvPr userDrawn="1"/>
        </p:nvPicPr>
        <p:blipFill>
          <a:blip r:embed="rId3"/>
          <a:stretch>
            <a:fillRect/>
          </a:stretch>
        </p:blipFill>
        <p:spPr>
          <a:xfrm>
            <a:off x="725749" y="4913054"/>
            <a:ext cx="45719" cy="102024"/>
          </a:xfrm>
          <a:prstGeom prst="rect">
            <a:avLst/>
          </a:prstGeom>
        </p:spPr>
      </p:pic>
      <p:pic>
        <p:nvPicPr>
          <p:cNvPr id="19" name="Imagen 18">
            <a:extLst>
              <a:ext uri="{FF2B5EF4-FFF2-40B4-BE49-F238E27FC236}">
                <a16:creationId xmlns:a16="http://schemas.microsoft.com/office/drawing/2014/main" id="{E7A3EBD7-E9AC-A745-99F0-F4FA8C4BB413}"/>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20" name="Imagen 19">
            <a:extLst>
              <a:ext uri="{FF2B5EF4-FFF2-40B4-BE49-F238E27FC236}">
                <a16:creationId xmlns:a16="http://schemas.microsoft.com/office/drawing/2014/main" id="{E7724EF3-1E1D-CA4F-A021-AD735A5C40B4}"/>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21" name="Imagen 20">
            <a:extLst>
              <a:ext uri="{FF2B5EF4-FFF2-40B4-BE49-F238E27FC236}">
                <a16:creationId xmlns:a16="http://schemas.microsoft.com/office/drawing/2014/main" id="{7683CDA8-F957-EA46-A354-A079351F7285}"/>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4" name="3 Marcador de posición de imagen">
            <a:extLst>
              <a:ext uri="{FF2B5EF4-FFF2-40B4-BE49-F238E27FC236}">
                <a16:creationId xmlns:a16="http://schemas.microsoft.com/office/drawing/2014/main" id="{9F472A6D-8C78-6441-BAAD-A10FDF79FD95}"/>
              </a:ext>
            </a:extLst>
          </p:cNvPr>
          <p:cNvSpPr>
            <a:spLocks noGrp="1"/>
          </p:cNvSpPr>
          <p:nvPr>
            <p:ph type="pic" sz="quarter" idx="23" hasCustomPrompt="1"/>
          </p:nvPr>
        </p:nvSpPr>
        <p:spPr>
          <a:xfrm>
            <a:off x="331943" y="1444714"/>
            <a:ext cx="4240057" cy="2885204"/>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13" name="Marcador de número de diapositiva 1">
            <a:extLst>
              <a:ext uri="{FF2B5EF4-FFF2-40B4-BE49-F238E27FC236}">
                <a16:creationId xmlns:a16="http://schemas.microsoft.com/office/drawing/2014/main" id="{9397E3C6-7A02-114C-BAAC-311777777E98}"/>
              </a:ext>
            </a:extLst>
          </p:cNvPr>
          <p:cNvSpPr txBox="1">
            <a:spLocks/>
          </p:cNvSpPr>
          <p:nvPr userDrawn="1"/>
        </p:nvSpPr>
        <p:spPr>
          <a:xfrm>
            <a:off x="8556928" y="4804569"/>
            <a:ext cx="407507" cy="188298"/>
          </a:xfrm>
          <a:prstGeom prst="rect">
            <a:avLst/>
          </a:prstGeom>
        </p:spPr>
        <p:txBody>
          <a:bodyPr vert="horz" lIns="91440" tIns="45720" rIns="91440" bIns="45720" rtlCol="0" anchor="ctr"/>
          <a:lstStyle>
            <a:defPPr>
              <a:defRPr lang="es-ES_tradnl"/>
            </a:defPPr>
            <a:lvl1pPr marL="0" algn="l" defTabSz="914400" rtl="0" eaLnBrk="1" latinLnBrk="0" hangingPunct="1">
              <a:defRPr sz="1050" kern="1200">
                <a:solidFill>
                  <a:schemeClr val="tx1">
                    <a:tint val="75000"/>
                  </a:schemeClr>
                </a:solidFill>
                <a:latin typeface="Bankia" charset="0"/>
                <a:ea typeface="Bankia" charset="0"/>
                <a:cs typeface="Bank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255E72A-942D-124D-9A97-ACC2EF1A0F41}" type="slidenum">
              <a:rPr lang="es-ES_tradnl" sz="800" b="1" i="0" smtClean="0">
                <a:solidFill>
                  <a:schemeClr val="bg1"/>
                </a:solidFill>
                <a:latin typeface="Arial" charset="0"/>
                <a:ea typeface="Arial" charset="0"/>
                <a:cs typeface="Arial" charset="0"/>
              </a:rPr>
              <a:pPr algn="r"/>
              <a:t>‹Nº›</a:t>
            </a:fld>
            <a:endParaRPr lang="es-ES_tradnl" sz="800" b="1" i="0" dirty="0">
              <a:solidFill>
                <a:schemeClr val="bg1"/>
              </a:solidFill>
              <a:latin typeface="Arial" charset="0"/>
              <a:ea typeface="Arial" charset="0"/>
              <a:cs typeface="Arial" charset="0"/>
            </a:endParaRPr>
          </a:p>
        </p:txBody>
      </p:sp>
      <p:sp>
        <p:nvSpPr>
          <p:cNvPr id="14" name="Marcador de texto 2">
            <a:extLst>
              <a:ext uri="{FF2B5EF4-FFF2-40B4-BE49-F238E27FC236}">
                <a16:creationId xmlns:a16="http://schemas.microsoft.com/office/drawing/2014/main" id="{F064CD95-49DA-AA4F-9308-23C4974B6AA7}"/>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22" name="Marcador de texto 3">
            <a:extLst>
              <a:ext uri="{FF2B5EF4-FFF2-40B4-BE49-F238E27FC236}">
                <a16:creationId xmlns:a16="http://schemas.microsoft.com/office/drawing/2014/main" id="{11E712F8-2E55-B049-BA5F-B4635D230F57}"/>
              </a:ext>
            </a:extLst>
          </p:cNvPr>
          <p:cNvSpPr>
            <a:spLocks noGrp="1"/>
          </p:cNvSpPr>
          <p:nvPr>
            <p:ph type="body" sz="quarter" idx="22" hasCustomPrompt="1"/>
          </p:nvPr>
        </p:nvSpPr>
        <p:spPr bwMode="white">
          <a:xfrm>
            <a:off x="4806284" y="779766"/>
            <a:ext cx="3846163" cy="276999"/>
          </a:xfrm>
          <a:prstGeom prst="rect">
            <a:avLst/>
          </a:prstGeom>
        </p:spPr>
        <p:txBody>
          <a:bodyPr wrap="square">
            <a:spAutoFit/>
          </a:bodyPr>
          <a:lstStyle>
            <a:lvl1pPr marL="0" indent="0">
              <a:lnSpc>
                <a:spcPct val="100000"/>
              </a:lnSpc>
              <a:buNone/>
              <a:defRPr sz="120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sz="1200" b="1" dirty="0">
                <a:solidFill>
                  <a:schemeClr val="bg1"/>
                </a:solidFill>
              </a:rPr>
              <a:t>Un segundo nivel de título de la diapositiva.</a:t>
            </a:r>
          </a:p>
        </p:txBody>
      </p:sp>
      <p:sp>
        <p:nvSpPr>
          <p:cNvPr id="25" name="Marcador de texto 18">
            <a:extLst>
              <a:ext uri="{FF2B5EF4-FFF2-40B4-BE49-F238E27FC236}">
                <a16:creationId xmlns:a16="http://schemas.microsoft.com/office/drawing/2014/main" id="{0219C902-3A0D-0A43-8C99-09D77BC92608}"/>
              </a:ext>
            </a:extLst>
          </p:cNvPr>
          <p:cNvSpPr>
            <a:spLocks noGrp="1"/>
          </p:cNvSpPr>
          <p:nvPr>
            <p:ph type="body" sz="quarter" idx="13" hasCustomPrompt="1"/>
          </p:nvPr>
        </p:nvSpPr>
        <p:spPr bwMode="white">
          <a:xfrm>
            <a:off x="4803166" y="1063692"/>
            <a:ext cx="3846163" cy="590931"/>
          </a:xfrm>
          <a:prstGeom prst="rect">
            <a:avLst/>
          </a:prstGeom>
        </p:spPr>
        <p:txBody>
          <a:bodyPr wrap="square">
            <a:spAutoFit/>
          </a:bodyPr>
          <a:lstStyle>
            <a:lvl1pPr marL="0" indent="0">
              <a:buNone/>
              <a:defRPr sz="9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lgn="just"/>
            <a:r>
              <a:rPr lang="es-ES_tradnl" sz="900" dirty="0" err="1">
                <a:solidFill>
                  <a:schemeClr val="bg1"/>
                </a:solidFill>
              </a:rPr>
              <a:t>Lorem</a:t>
            </a:r>
            <a:r>
              <a:rPr lang="es-ES_tradnl" sz="900" dirty="0">
                <a:solidFill>
                  <a:schemeClr val="bg1"/>
                </a:solidFill>
              </a:rPr>
              <a:t> </a:t>
            </a:r>
            <a:r>
              <a:rPr lang="es-ES_tradnl" sz="900" dirty="0" err="1">
                <a:solidFill>
                  <a:schemeClr val="bg1"/>
                </a:solidFill>
              </a:rPr>
              <a:t>ipsum</a:t>
            </a:r>
            <a:r>
              <a:rPr lang="es-ES_tradnl" sz="900" dirty="0">
                <a:solidFill>
                  <a:schemeClr val="bg1"/>
                </a:solidFill>
              </a:rPr>
              <a:t> dolor </a:t>
            </a:r>
            <a:r>
              <a:rPr lang="es-ES_tradnl" sz="900" dirty="0" err="1">
                <a:solidFill>
                  <a:schemeClr val="bg1"/>
                </a:solidFill>
              </a:rPr>
              <a:t>sit</a:t>
            </a:r>
            <a:r>
              <a:rPr lang="es-ES_tradnl" sz="900" dirty="0">
                <a:solidFill>
                  <a:schemeClr val="bg1"/>
                </a:solidFill>
              </a:rPr>
              <a:t> </a:t>
            </a:r>
            <a:r>
              <a:rPr lang="es-ES_tradnl" sz="900" dirty="0" err="1">
                <a:solidFill>
                  <a:schemeClr val="bg1"/>
                </a:solidFill>
              </a:rPr>
              <a:t>amet</a:t>
            </a:r>
            <a:r>
              <a:rPr lang="es-ES_tradnl" sz="900" dirty="0">
                <a:solidFill>
                  <a:schemeClr val="bg1"/>
                </a:solidFill>
              </a:rPr>
              <a:t>, </a:t>
            </a:r>
            <a:r>
              <a:rPr lang="es-ES_tradnl" sz="900" dirty="0" err="1">
                <a:solidFill>
                  <a:schemeClr val="bg1"/>
                </a:solidFill>
              </a:rPr>
              <a:t>consectetuer</a:t>
            </a:r>
            <a:r>
              <a:rPr lang="es-ES_tradnl" sz="900" dirty="0">
                <a:solidFill>
                  <a:schemeClr val="bg1"/>
                </a:solidFill>
              </a:rPr>
              <a:t> </a:t>
            </a:r>
            <a:r>
              <a:rPr lang="es-ES_tradnl" sz="900" dirty="0" err="1">
                <a:solidFill>
                  <a:schemeClr val="bg1"/>
                </a:solidFill>
              </a:rPr>
              <a:t>adipiscing</a:t>
            </a:r>
            <a:r>
              <a:rPr lang="es-ES_tradnl" sz="900" dirty="0">
                <a:solidFill>
                  <a:schemeClr val="bg1"/>
                </a:solidFill>
              </a:rPr>
              <a:t> </a:t>
            </a:r>
            <a:r>
              <a:rPr lang="es-ES_tradnl" sz="900" dirty="0" err="1">
                <a:solidFill>
                  <a:schemeClr val="bg1"/>
                </a:solidFill>
              </a:rPr>
              <a:t>elit</a:t>
            </a:r>
            <a:r>
              <a:rPr lang="es-ES_tradnl" sz="900" dirty="0">
                <a:solidFill>
                  <a:schemeClr val="bg1"/>
                </a:solidFill>
              </a:rPr>
              <a:t>, sed </a:t>
            </a:r>
            <a:r>
              <a:rPr lang="es-ES_tradnl" sz="900" dirty="0" err="1">
                <a:solidFill>
                  <a:schemeClr val="bg1"/>
                </a:solidFill>
              </a:rPr>
              <a:t>diam</a:t>
            </a:r>
            <a:r>
              <a:rPr lang="es-ES_tradnl" sz="900" dirty="0">
                <a:solidFill>
                  <a:schemeClr val="bg1"/>
                </a:solidFill>
              </a:rPr>
              <a:t> </a:t>
            </a:r>
            <a:r>
              <a:rPr lang="es-ES_tradnl" sz="900" dirty="0" err="1">
                <a:solidFill>
                  <a:schemeClr val="bg1"/>
                </a:solidFill>
              </a:rPr>
              <a:t>nonummy</a:t>
            </a:r>
            <a:r>
              <a:rPr lang="es-ES_tradnl" sz="900" dirty="0">
                <a:solidFill>
                  <a:schemeClr val="bg1"/>
                </a:solidFill>
              </a:rPr>
              <a:t> </a:t>
            </a:r>
            <a:r>
              <a:rPr lang="es-ES_tradnl" sz="900" dirty="0" err="1">
                <a:solidFill>
                  <a:schemeClr val="bg1"/>
                </a:solidFill>
              </a:rPr>
              <a:t>nibh</a:t>
            </a:r>
            <a:r>
              <a:rPr lang="es-ES_tradnl" sz="900" dirty="0">
                <a:solidFill>
                  <a:schemeClr val="bg1"/>
                </a:solidFill>
              </a:rPr>
              <a:t> </a:t>
            </a:r>
            <a:r>
              <a:rPr lang="es-ES_tradnl" sz="900" dirty="0" err="1">
                <a:solidFill>
                  <a:schemeClr val="bg1"/>
                </a:solidFill>
              </a:rPr>
              <a:t>euismod</a:t>
            </a:r>
            <a:r>
              <a:rPr lang="es-ES_tradnl" sz="900" dirty="0">
                <a:solidFill>
                  <a:schemeClr val="bg1"/>
                </a:solidFill>
              </a:rPr>
              <a:t> </a:t>
            </a:r>
            <a:r>
              <a:rPr lang="es-ES_tradnl" sz="900" dirty="0" err="1">
                <a:solidFill>
                  <a:schemeClr val="bg1"/>
                </a:solidFill>
              </a:rPr>
              <a:t>tincidunt</a:t>
            </a:r>
            <a:r>
              <a:rPr lang="es-ES_tradnl" sz="900" dirty="0">
                <a:solidFill>
                  <a:schemeClr val="bg1"/>
                </a:solidFill>
              </a:rPr>
              <a:t> ut </a:t>
            </a:r>
            <a:r>
              <a:rPr lang="es-ES_tradnl" sz="900" dirty="0" err="1">
                <a:solidFill>
                  <a:schemeClr val="bg1"/>
                </a:solidFill>
              </a:rPr>
              <a:t>laoreet</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magna </a:t>
            </a:r>
            <a:r>
              <a:rPr lang="es-ES_tradnl" sz="900" dirty="0" err="1">
                <a:solidFill>
                  <a:schemeClr val="bg1"/>
                </a:solidFill>
              </a:rPr>
              <a:t>aliquam</a:t>
            </a:r>
            <a:r>
              <a:rPr lang="es-ES_tradnl" sz="900" dirty="0">
                <a:solidFill>
                  <a:schemeClr val="bg1"/>
                </a:solidFill>
              </a:rPr>
              <a:t> </a:t>
            </a:r>
            <a:r>
              <a:rPr lang="es-ES_tradnl" sz="900" dirty="0" err="1">
                <a:solidFill>
                  <a:schemeClr val="bg1"/>
                </a:solidFill>
              </a:rPr>
              <a:t>erat</a:t>
            </a:r>
            <a:r>
              <a:rPr lang="es-ES_tradnl" sz="900" dirty="0">
                <a:solidFill>
                  <a:schemeClr val="bg1"/>
                </a:solidFill>
              </a:rPr>
              <a:t> </a:t>
            </a:r>
            <a:r>
              <a:rPr lang="es-ES_tradnl" sz="900" dirty="0" err="1">
                <a:solidFill>
                  <a:schemeClr val="bg1"/>
                </a:solidFill>
              </a:rPr>
              <a:t>volutpat</a:t>
            </a:r>
            <a:r>
              <a:rPr lang="es-ES_tradnl" sz="900" dirty="0">
                <a:solidFill>
                  <a:schemeClr val="bg1"/>
                </a:solidFill>
              </a:rPr>
              <a:t>. Ut </a:t>
            </a:r>
            <a:r>
              <a:rPr lang="es-ES_tradnl" sz="900" dirty="0" err="1">
                <a:solidFill>
                  <a:schemeClr val="bg1"/>
                </a:solidFill>
              </a:rPr>
              <a:t>wisi</a:t>
            </a:r>
            <a:r>
              <a:rPr lang="es-ES_tradnl" sz="900" dirty="0">
                <a:solidFill>
                  <a:schemeClr val="bg1"/>
                </a:solidFill>
              </a:rPr>
              <a:t> </a:t>
            </a:r>
            <a:r>
              <a:rPr lang="es-ES_tradnl" sz="900" dirty="0" err="1">
                <a:solidFill>
                  <a:schemeClr val="bg1"/>
                </a:solidFill>
              </a:rPr>
              <a:t>enim</a:t>
            </a:r>
            <a:r>
              <a:rPr lang="es-ES_tradnl" sz="900" dirty="0">
                <a:solidFill>
                  <a:schemeClr val="bg1"/>
                </a:solidFill>
              </a:rPr>
              <a:t> ad </a:t>
            </a:r>
            <a:r>
              <a:rPr lang="es-ES_tradnl" sz="900" dirty="0" err="1">
                <a:solidFill>
                  <a:schemeClr val="bg1"/>
                </a:solidFill>
              </a:rPr>
              <a:t>minim</a:t>
            </a:r>
            <a:r>
              <a:rPr lang="es-ES_tradnl" sz="900" dirty="0">
                <a:solidFill>
                  <a:schemeClr val="bg1"/>
                </a:solidFill>
              </a:rPr>
              <a:t> </a:t>
            </a:r>
            <a:r>
              <a:rPr lang="es-ES_tradnl" sz="900" dirty="0" err="1">
                <a:solidFill>
                  <a:schemeClr val="bg1"/>
                </a:solidFill>
              </a:rPr>
              <a:t>veniam</a:t>
            </a:r>
            <a:r>
              <a:rPr lang="es-ES_tradnl" sz="900" dirty="0">
                <a:solidFill>
                  <a:schemeClr val="bg1"/>
                </a:solidFill>
              </a:rPr>
              <a:t>, </a:t>
            </a:r>
            <a:r>
              <a:rPr lang="es-ES_tradnl" sz="900" dirty="0" err="1">
                <a:solidFill>
                  <a:schemeClr val="bg1"/>
                </a:solidFill>
              </a:rPr>
              <a:t>quis</a:t>
            </a:r>
            <a:r>
              <a:rPr lang="es-ES_tradnl" sz="900" dirty="0">
                <a:solidFill>
                  <a:schemeClr val="bg1"/>
                </a:solidFill>
              </a:rPr>
              <a:t> </a:t>
            </a:r>
            <a:r>
              <a:rPr lang="es-ES_tradnl" sz="900" dirty="0" err="1">
                <a:solidFill>
                  <a:schemeClr val="bg1"/>
                </a:solidFill>
              </a:rPr>
              <a:t>nostrud</a:t>
            </a:r>
            <a:r>
              <a:rPr lang="es-ES_tradnl" sz="900" dirty="0">
                <a:solidFill>
                  <a:schemeClr val="bg1"/>
                </a:solidFill>
              </a:rPr>
              <a:t> </a:t>
            </a:r>
            <a:r>
              <a:rPr lang="es-ES_tradnl" sz="900" dirty="0" err="1">
                <a:solidFill>
                  <a:schemeClr val="bg1"/>
                </a:solidFill>
              </a:rPr>
              <a:t>exerci</a:t>
            </a:r>
            <a:r>
              <a:rPr lang="es-ES_tradnl" sz="900" dirty="0">
                <a:solidFill>
                  <a:schemeClr val="bg1"/>
                </a:solidFill>
              </a:rPr>
              <a:t> </a:t>
            </a:r>
            <a:r>
              <a:rPr lang="es-ES_tradnl" sz="900" dirty="0" err="1">
                <a:solidFill>
                  <a:schemeClr val="bg1"/>
                </a:solidFill>
              </a:rPr>
              <a:t>tation</a:t>
            </a:r>
            <a:r>
              <a:rPr lang="es-ES_tradnl" sz="900" dirty="0">
                <a:solidFill>
                  <a:schemeClr val="bg1"/>
                </a:solidFill>
              </a:rPr>
              <a:t> </a:t>
            </a:r>
            <a:r>
              <a:rPr lang="es-ES_tradnl" sz="900" dirty="0" err="1">
                <a:solidFill>
                  <a:schemeClr val="bg1"/>
                </a:solidFill>
              </a:rPr>
              <a:t>ullamcorper</a:t>
            </a:r>
            <a:r>
              <a:rPr lang="es-ES_tradnl" sz="900" dirty="0">
                <a:solidFill>
                  <a:schemeClr val="bg1"/>
                </a:solidFill>
              </a:rPr>
              <a:t> </a:t>
            </a:r>
            <a:r>
              <a:rPr lang="es-ES_tradnl" sz="900" dirty="0" err="1">
                <a:solidFill>
                  <a:schemeClr val="bg1"/>
                </a:solidFill>
              </a:rPr>
              <a:t>suscipit</a:t>
            </a:r>
            <a:r>
              <a:rPr lang="es-ES_tradnl" sz="900" dirty="0">
                <a:solidFill>
                  <a:schemeClr val="bg1"/>
                </a:solidFill>
              </a:rPr>
              <a:t> </a:t>
            </a:r>
            <a:r>
              <a:rPr lang="es-ES_tradnl" sz="900" dirty="0" err="1">
                <a:solidFill>
                  <a:schemeClr val="bg1"/>
                </a:solidFill>
              </a:rPr>
              <a:t>lobortis</a:t>
            </a:r>
            <a:r>
              <a:rPr lang="es-ES_tradnl" sz="900" dirty="0">
                <a:solidFill>
                  <a:schemeClr val="bg1"/>
                </a:solidFill>
              </a:rPr>
              <a:t> </a:t>
            </a:r>
            <a:r>
              <a:rPr lang="es-ES_tradnl" sz="900" dirty="0" err="1">
                <a:solidFill>
                  <a:schemeClr val="bg1"/>
                </a:solidFill>
              </a:rPr>
              <a:t>nisl</a:t>
            </a:r>
            <a:r>
              <a:rPr lang="es-ES_tradnl" sz="900" dirty="0">
                <a:solidFill>
                  <a:schemeClr val="bg1"/>
                </a:solidFill>
              </a:rPr>
              <a:t> ut </a:t>
            </a:r>
            <a:r>
              <a:rPr lang="es-ES_tradnl" sz="900" dirty="0" err="1">
                <a:solidFill>
                  <a:schemeClr val="bg1"/>
                </a:solidFill>
              </a:rPr>
              <a:t>aliquip</a:t>
            </a:r>
            <a:r>
              <a:rPr lang="es-ES_tradnl" sz="900" dirty="0">
                <a:solidFill>
                  <a:schemeClr val="bg1"/>
                </a:solidFill>
              </a:rPr>
              <a:t> ex </a:t>
            </a:r>
            <a:r>
              <a:rPr lang="es-ES_tradnl" sz="900" dirty="0" err="1">
                <a:solidFill>
                  <a:schemeClr val="bg1"/>
                </a:solidFill>
              </a:rPr>
              <a:t>ea</a:t>
            </a:r>
            <a:r>
              <a:rPr lang="es-ES_tradnl" sz="900" dirty="0">
                <a:solidFill>
                  <a:schemeClr val="bg1"/>
                </a:solidFill>
              </a:rPr>
              <a:t> commodo </a:t>
            </a:r>
            <a:r>
              <a:rPr lang="es-ES_tradnl" sz="900" dirty="0" err="1">
                <a:solidFill>
                  <a:schemeClr val="bg1"/>
                </a:solidFill>
              </a:rPr>
              <a:t>consequat</a:t>
            </a:r>
            <a:r>
              <a:rPr lang="es-ES_tradnl" sz="900" dirty="0">
                <a:solidFill>
                  <a:schemeClr val="bg1"/>
                </a:solidFill>
              </a:rPr>
              <a:t>.</a:t>
            </a:r>
          </a:p>
        </p:txBody>
      </p:sp>
      <p:sp>
        <p:nvSpPr>
          <p:cNvPr id="26" name="Marcador de texto 18">
            <a:extLst>
              <a:ext uri="{FF2B5EF4-FFF2-40B4-BE49-F238E27FC236}">
                <a16:creationId xmlns:a16="http://schemas.microsoft.com/office/drawing/2014/main" id="{C21ACF2E-4C09-BB42-BCD2-6A371F24FF17}"/>
              </a:ext>
            </a:extLst>
          </p:cNvPr>
          <p:cNvSpPr>
            <a:spLocks noGrp="1"/>
          </p:cNvSpPr>
          <p:nvPr>
            <p:ph type="body" sz="quarter" idx="24" hasCustomPrompt="1"/>
          </p:nvPr>
        </p:nvSpPr>
        <p:spPr bwMode="white">
          <a:xfrm>
            <a:off x="4803166" y="2115045"/>
            <a:ext cx="3846163" cy="590931"/>
          </a:xfrm>
          <a:prstGeom prst="rect">
            <a:avLst/>
          </a:prstGeom>
        </p:spPr>
        <p:txBody>
          <a:bodyPr wrap="square">
            <a:spAutoFit/>
          </a:bodyPr>
          <a:lstStyle>
            <a:lvl1pPr marL="0" indent="0">
              <a:buNone/>
              <a:defRPr sz="9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lgn="just"/>
            <a:r>
              <a:rPr lang="es-ES_tradnl" sz="900" dirty="0" err="1">
                <a:solidFill>
                  <a:schemeClr val="bg1"/>
                </a:solidFill>
              </a:rPr>
              <a:t>Duis</a:t>
            </a:r>
            <a:r>
              <a:rPr lang="es-ES_tradnl" sz="900" dirty="0">
                <a:solidFill>
                  <a:schemeClr val="bg1"/>
                </a:solidFill>
              </a:rPr>
              <a:t> </a:t>
            </a:r>
            <a:r>
              <a:rPr lang="es-ES_tradnl" sz="900" dirty="0" err="1">
                <a:solidFill>
                  <a:schemeClr val="bg1"/>
                </a:solidFill>
              </a:rPr>
              <a:t>autem</a:t>
            </a:r>
            <a:r>
              <a:rPr lang="es-ES_tradnl" sz="900" dirty="0">
                <a:solidFill>
                  <a:schemeClr val="bg1"/>
                </a:solidFill>
              </a:rPr>
              <a:t> </a:t>
            </a:r>
            <a:r>
              <a:rPr lang="es-ES_tradnl" sz="900" dirty="0" err="1">
                <a:solidFill>
                  <a:schemeClr val="bg1"/>
                </a:solidFill>
              </a:rPr>
              <a:t>vel</a:t>
            </a:r>
            <a:r>
              <a:rPr lang="es-ES_tradnl" sz="900" dirty="0">
                <a:solidFill>
                  <a:schemeClr val="bg1"/>
                </a:solidFill>
              </a:rPr>
              <a:t> </a:t>
            </a:r>
            <a:r>
              <a:rPr lang="es-ES_tradnl" sz="900" dirty="0" err="1">
                <a:solidFill>
                  <a:schemeClr val="bg1"/>
                </a:solidFill>
              </a:rPr>
              <a:t>eum</a:t>
            </a:r>
            <a:r>
              <a:rPr lang="es-ES_tradnl" sz="900" dirty="0">
                <a:solidFill>
                  <a:schemeClr val="bg1"/>
                </a:solidFill>
              </a:rPr>
              <a:t> </a:t>
            </a:r>
            <a:r>
              <a:rPr lang="es-ES_tradnl" sz="900" dirty="0" err="1">
                <a:solidFill>
                  <a:schemeClr val="bg1"/>
                </a:solidFill>
              </a:rPr>
              <a:t>iriure</a:t>
            </a:r>
            <a:r>
              <a:rPr lang="es-ES_tradnl" sz="900" dirty="0">
                <a:solidFill>
                  <a:schemeClr val="bg1"/>
                </a:solidFill>
              </a:rPr>
              <a:t> dolor in </a:t>
            </a:r>
            <a:r>
              <a:rPr lang="es-ES_tradnl" sz="900" dirty="0" err="1">
                <a:solidFill>
                  <a:schemeClr val="bg1"/>
                </a:solidFill>
              </a:rPr>
              <a:t>hendrerit</a:t>
            </a:r>
            <a:r>
              <a:rPr lang="es-ES_tradnl" sz="900" dirty="0">
                <a:solidFill>
                  <a:schemeClr val="bg1"/>
                </a:solidFill>
              </a:rPr>
              <a:t> in </a:t>
            </a:r>
            <a:r>
              <a:rPr lang="es-ES_tradnl" sz="900" dirty="0" err="1">
                <a:solidFill>
                  <a:schemeClr val="bg1"/>
                </a:solidFill>
              </a:rPr>
              <a:t>vulputate</a:t>
            </a:r>
            <a:r>
              <a:rPr lang="es-ES_tradnl" sz="900" dirty="0">
                <a:solidFill>
                  <a:schemeClr val="bg1"/>
                </a:solidFill>
              </a:rPr>
              <a:t> </a:t>
            </a:r>
            <a:r>
              <a:rPr lang="es-ES_tradnl" sz="900" dirty="0" err="1">
                <a:solidFill>
                  <a:schemeClr val="bg1"/>
                </a:solidFill>
              </a:rPr>
              <a:t>velit</a:t>
            </a:r>
            <a:r>
              <a:rPr lang="es-ES_tradnl" sz="900" dirty="0">
                <a:solidFill>
                  <a:schemeClr val="bg1"/>
                </a:solidFill>
              </a:rPr>
              <a:t> </a:t>
            </a:r>
            <a:r>
              <a:rPr lang="es-ES_tradnl" sz="900" dirty="0" err="1">
                <a:solidFill>
                  <a:schemeClr val="bg1"/>
                </a:solidFill>
              </a:rPr>
              <a:t>esse</a:t>
            </a:r>
            <a:r>
              <a:rPr lang="es-ES_tradnl" sz="900" dirty="0">
                <a:solidFill>
                  <a:schemeClr val="bg1"/>
                </a:solidFill>
              </a:rPr>
              <a:t> </a:t>
            </a:r>
            <a:r>
              <a:rPr lang="es-ES_tradnl" sz="900" dirty="0" err="1">
                <a:solidFill>
                  <a:schemeClr val="bg1"/>
                </a:solidFill>
              </a:rPr>
              <a:t>molestie</a:t>
            </a:r>
            <a:r>
              <a:rPr lang="es-ES_tradnl" sz="900" dirty="0">
                <a:solidFill>
                  <a:schemeClr val="bg1"/>
                </a:solidFill>
              </a:rPr>
              <a:t> </a:t>
            </a:r>
            <a:r>
              <a:rPr lang="es-ES_tradnl" sz="900" dirty="0" err="1">
                <a:solidFill>
                  <a:schemeClr val="bg1"/>
                </a:solidFill>
              </a:rPr>
              <a:t>consequat</a:t>
            </a:r>
            <a:r>
              <a:rPr lang="es-ES_tradnl" sz="900" dirty="0">
                <a:solidFill>
                  <a:schemeClr val="bg1"/>
                </a:solidFill>
              </a:rPr>
              <a:t>, </a:t>
            </a:r>
            <a:r>
              <a:rPr lang="es-ES_tradnl" sz="900" dirty="0" err="1">
                <a:solidFill>
                  <a:schemeClr val="bg1"/>
                </a:solidFill>
              </a:rPr>
              <a:t>vel</a:t>
            </a:r>
            <a:r>
              <a:rPr lang="es-ES_tradnl" sz="900" dirty="0">
                <a:solidFill>
                  <a:schemeClr val="bg1"/>
                </a:solidFill>
              </a:rPr>
              <a:t> </a:t>
            </a:r>
            <a:r>
              <a:rPr lang="es-ES_tradnl" sz="900" dirty="0" err="1">
                <a:solidFill>
                  <a:schemeClr val="bg1"/>
                </a:solidFill>
              </a:rPr>
              <a:t>illum</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a:t>
            </a:r>
            <a:r>
              <a:rPr lang="es-ES_tradnl" sz="900" dirty="0" err="1">
                <a:solidFill>
                  <a:schemeClr val="bg1"/>
                </a:solidFill>
              </a:rPr>
              <a:t>eu</a:t>
            </a:r>
            <a:r>
              <a:rPr lang="es-ES_tradnl" sz="900" dirty="0">
                <a:solidFill>
                  <a:schemeClr val="bg1"/>
                </a:solidFill>
              </a:rPr>
              <a:t> </a:t>
            </a:r>
            <a:r>
              <a:rPr lang="es-ES_tradnl" sz="900" dirty="0" err="1">
                <a:solidFill>
                  <a:schemeClr val="bg1"/>
                </a:solidFill>
              </a:rPr>
              <a:t>feugiat</a:t>
            </a:r>
            <a:r>
              <a:rPr lang="es-ES_tradnl" sz="900" dirty="0">
                <a:solidFill>
                  <a:schemeClr val="bg1"/>
                </a:solidFill>
              </a:rPr>
              <a:t> </a:t>
            </a:r>
            <a:r>
              <a:rPr lang="es-ES_tradnl" sz="900" dirty="0" err="1">
                <a:solidFill>
                  <a:schemeClr val="bg1"/>
                </a:solidFill>
              </a:rPr>
              <a:t>nulla</a:t>
            </a:r>
            <a:r>
              <a:rPr lang="es-ES_tradnl" sz="900" dirty="0">
                <a:solidFill>
                  <a:schemeClr val="bg1"/>
                </a:solidFill>
              </a:rPr>
              <a:t> </a:t>
            </a:r>
            <a:r>
              <a:rPr lang="es-ES_tradnl" sz="900" dirty="0" err="1">
                <a:solidFill>
                  <a:schemeClr val="bg1"/>
                </a:solidFill>
              </a:rPr>
              <a:t>facilisis</a:t>
            </a:r>
            <a:r>
              <a:rPr lang="es-ES_tradnl" sz="900" dirty="0">
                <a:solidFill>
                  <a:schemeClr val="bg1"/>
                </a:solidFill>
              </a:rPr>
              <a:t> at vero eros et </a:t>
            </a:r>
            <a:r>
              <a:rPr lang="es-ES_tradnl" sz="900" dirty="0" err="1">
                <a:solidFill>
                  <a:schemeClr val="bg1"/>
                </a:solidFill>
              </a:rPr>
              <a:t>accumsan</a:t>
            </a:r>
            <a:r>
              <a:rPr lang="es-ES_tradnl" sz="900" dirty="0">
                <a:solidFill>
                  <a:schemeClr val="bg1"/>
                </a:solidFill>
              </a:rPr>
              <a:t> et </a:t>
            </a:r>
            <a:r>
              <a:rPr lang="es-ES_tradnl" sz="900" dirty="0" err="1">
                <a:solidFill>
                  <a:schemeClr val="bg1"/>
                </a:solidFill>
              </a:rPr>
              <a:t>iusto</a:t>
            </a:r>
            <a:r>
              <a:rPr lang="es-ES_tradnl" sz="900" dirty="0">
                <a:solidFill>
                  <a:schemeClr val="bg1"/>
                </a:solidFill>
              </a:rPr>
              <a:t> odio </a:t>
            </a:r>
            <a:r>
              <a:rPr lang="es-ES_tradnl" sz="900" dirty="0" err="1">
                <a:solidFill>
                  <a:schemeClr val="bg1"/>
                </a:solidFill>
              </a:rPr>
              <a:t>dignissim</a:t>
            </a:r>
            <a:r>
              <a:rPr lang="es-ES_tradnl" sz="900" dirty="0">
                <a:solidFill>
                  <a:schemeClr val="bg1"/>
                </a:solidFill>
              </a:rPr>
              <a:t> </a:t>
            </a:r>
            <a:r>
              <a:rPr lang="es-ES_tradnl" sz="900" dirty="0" err="1">
                <a:solidFill>
                  <a:schemeClr val="bg1"/>
                </a:solidFill>
              </a:rPr>
              <a:t>qui</a:t>
            </a:r>
            <a:r>
              <a:rPr lang="es-ES_tradnl" sz="900" dirty="0">
                <a:solidFill>
                  <a:schemeClr val="bg1"/>
                </a:solidFill>
              </a:rPr>
              <a:t> </a:t>
            </a:r>
            <a:r>
              <a:rPr lang="es-ES_tradnl" sz="900" dirty="0" err="1">
                <a:solidFill>
                  <a:schemeClr val="bg1"/>
                </a:solidFill>
              </a:rPr>
              <a:t>blandit</a:t>
            </a:r>
            <a:r>
              <a:rPr lang="es-ES_tradnl" sz="900" dirty="0">
                <a:solidFill>
                  <a:schemeClr val="bg1"/>
                </a:solidFill>
              </a:rPr>
              <a:t> </a:t>
            </a:r>
            <a:r>
              <a:rPr lang="es-ES_tradnl" sz="900" dirty="0" err="1">
                <a:solidFill>
                  <a:schemeClr val="bg1"/>
                </a:solidFill>
              </a:rPr>
              <a:t>praesent</a:t>
            </a:r>
            <a:r>
              <a:rPr lang="es-ES_tradnl" sz="900" dirty="0">
                <a:solidFill>
                  <a:schemeClr val="bg1"/>
                </a:solidFill>
              </a:rPr>
              <a:t> </a:t>
            </a:r>
            <a:r>
              <a:rPr lang="es-ES_tradnl" sz="900" dirty="0" err="1">
                <a:solidFill>
                  <a:schemeClr val="bg1"/>
                </a:solidFill>
              </a:rPr>
              <a:t>luptatum</a:t>
            </a:r>
            <a:r>
              <a:rPr lang="es-ES_tradnl" sz="900" dirty="0">
                <a:solidFill>
                  <a:schemeClr val="bg1"/>
                </a:solidFill>
              </a:rPr>
              <a:t> </a:t>
            </a:r>
            <a:r>
              <a:rPr lang="es-ES_tradnl" sz="900" dirty="0" err="1">
                <a:solidFill>
                  <a:schemeClr val="bg1"/>
                </a:solidFill>
              </a:rPr>
              <a:t>zril</a:t>
            </a:r>
            <a:r>
              <a:rPr lang="es-ES_tradnl" sz="900" dirty="0">
                <a:solidFill>
                  <a:schemeClr val="bg1"/>
                </a:solidFill>
              </a:rPr>
              <a:t> </a:t>
            </a:r>
            <a:r>
              <a:rPr lang="es-ES_tradnl" sz="900" dirty="0" err="1">
                <a:solidFill>
                  <a:schemeClr val="bg1"/>
                </a:solidFill>
              </a:rPr>
              <a:t>delenit</a:t>
            </a:r>
            <a:r>
              <a:rPr lang="es-ES_tradnl" sz="900" dirty="0">
                <a:solidFill>
                  <a:schemeClr val="bg1"/>
                </a:solidFill>
              </a:rPr>
              <a:t> </a:t>
            </a:r>
            <a:r>
              <a:rPr lang="es-ES_tradnl" sz="900" dirty="0" err="1">
                <a:solidFill>
                  <a:schemeClr val="bg1"/>
                </a:solidFill>
              </a:rPr>
              <a:t>augue</a:t>
            </a:r>
            <a:r>
              <a:rPr lang="es-ES_tradnl" sz="900" dirty="0">
                <a:solidFill>
                  <a:schemeClr val="bg1"/>
                </a:solidFill>
              </a:rPr>
              <a:t> </a:t>
            </a:r>
            <a:r>
              <a:rPr lang="es-ES_tradnl" sz="900" dirty="0" err="1">
                <a:solidFill>
                  <a:schemeClr val="bg1"/>
                </a:solidFill>
              </a:rPr>
              <a:t>duis</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te </a:t>
            </a:r>
            <a:r>
              <a:rPr lang="es-ES_tradnl" sz="900" dirty="0" err="1">
                <a:solidFill>
                  <a:schemeClr val="bg1"/>
                </a:solidFill>
              </a:rPr>
              <a:t>feugait</a:t>
            </a:r>
            <a:r>
              <a:rPr lang="es-ES_tradnl" sz="900" dirty="0">
                <a:solidFill>
                  <a:schemeClr val="bg1"/>
                </a:solidFill>
              </a:rPr>
              <a:t> </a:t>
            </a:r>
            <a:r>
              <a:rPr lang="es-ES_tradnl" sz="900" dirty="0" err="1">
                <a:solidFill>
                  <a:schemeClr val="bg1"/>
                </a:solidFill>
              </a:rPr>
              <a:t>nulla</a:t>
            </a:r>
            <a:r>
              <a:rPr lang="es-ES_tradnl" sz="900" dirty="0">
                <a:solidFill>
                  <a:schemeClr val="bg1"/>
                </a:solidFill>
              </a:rPr>
              <a:t> </a:t>
            </a:r>
            <a:r>
              <a:rPr lang="es-ES_tradnl" sz="900" dirty="0" err="1">
                <a:solidFill>
                  <a:schemeClr val="bg1"/>
                </a:solidFill>
              </a:rPr>
              <a:t>facilisi</a:t>
            </a:r>
            <a:r>
              <a:rPr lang="es-ES_tradnl" sz="900" dirty="0">
                <a:solidFill>
                  <a:schemeClr val="bg1"/>
                </a:solidFill>
              </a:rPr>
              <a:t>.</a:t>
            </a:r>
          </a:p>
        </p:txBody>
      </p:sp>
      <p:sp>
        <p:nvSpPr>
          <p:cNvPr id="28" name="Marcador de texto 3">
            <a:extLst>
              <a:ext uri="{FF2B5EF4-FFF2-40B4-BE49-F238E27FC236}">
                <a16:creationId xmlns:a16="http://schemas.microsoft.com/office/drawing/2014/main" id="{C352C8BE-9FEC-0C43-9AB2-71E5D81D7334}"/>
              </a:ext>
            </a:extLst>
          </p:cNvPr>
          <p:cNvSpPr>
            <a:spLocks noGrp="1"/>
          </p:cNvSpPr>
          <p:nvPr>
            <p:ph type="body" sz="quarter" idx="25" hasCustomPrompt="1"/>
          </p:nvPr>
        </p:nvSpPr>
        <p:spPr bwMode="white">
          <a:xfrm>
            <a:off x="4806284" y="1827183"/>
            <a:ext cx="3846163" cy="276999"/>
          </a:xfrm>
          <a:prstGeom prst="rect">
            <a:avLst/>
          </a:prstGeom>
        </p:spPr>
        <p:txBody>
          <a:bodyPr wrap="square">
            <a:spAutoFit/>
          </a:bodyPr>
          <a:lstStyle>
            <a:lvl1pPr marL="0" indent="0">
              <a:lnSpc>
                <a:spcPct val="100000"/>
              </a:lnSpc>
              <a:buNone/>
              <a:defRPr sz="120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sz="1200" b="1" dirty="0">
                <a:solidFill>
                  <a:schemeClr val="bg1"/>
                </a:solidFill>
              </a:rPr>
              <a:t>Un segundo nivel de título de la diapositiva.</a:t>
            </a:r>
          </a:p>
        </p:txBody>
      </p:sp>
      <p:sp>
        <p:nvSpPr>
          <p:cNvPr id="33" name="Marcador de texto 3">
            <a:extLst>
              <a:ext uri="{FF2B5EF4-FFF2-40B4-BE49-F238E27FC236}">
                <a16:creationId xmlns:a16="http://schemas.microsoft.com/office/drawing/2014/main" id="{EF7843B3-89D7-0C4D-B96B-12D095C1654C}"/>
              </a:ext>
            </a:extLst>
          </p:cNvPr>
          <p:cNvSpPr>
            <a:spLocks noGrp="1"/>
          </p:cNvSpPr>
          <p:nvPr>
            <p:ph type="body" sz="quarter" idx="26" hasCustomPrompt="1"/>
          </p:nvPr>
        </p:nvSpPr>
        <p:spPr bwMode="white">
          <a:xfrm>
            <a:off x="4806284" y="2890620"/>
            <a:ext cx="3846163" cy="276999"/>
          </a:xfrm>
          <a:prstGeom prst="rect">
            <a:avLst/>
          </a:prstGeom>
        </p:spPr>
        <p:txBody>
          <a:bodyPr wrap="square">
            <a:spAutoFit/>
          </a:bodyPr>
          <a:lstStyle>
            <a:lvl1pPr marL="0" indent="0">
              <a:lnSpc>
                <a:spcPct val="100000"/>
              </a:lnSpc>
              <a:buNone/>
              <a:defRPr sz="120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sz="1200" b="1" dirty="0">
                <a:solidFill>
                  <a:schemeClr val="bg1"/>
                </a:solidFill>
              </a:rPr>
              <a:t>Un segundo nivel de título de la diapositiva.</a:t>
            </a:r>
          </a:p>
        </p:txBody>
      </p:sp>
      <p:sp>
        <p:nvSpPr>
          <p:cNvPr id="34" name="Marcador de texto 18">
            <a:extLst>
              <a:ext uri="{FF2B5EF4-FFF2-40B4-BE49-F238E27FC236}">
                <a16:creationId xmlns:a16="http://schemas.microsoft.com/office/drawing/2014/main" id="{072431F2-EE04-164B-8E3C-2EA4A3B1ED0C}"/>
              </a:ext>
            </a:extLst>
          </p:cNvPr>
          <p:cNvSpPr>
            <a:spLocks noGrp="1"/>
          </p:cNvSpPr>
          <p:nvPr>
            <p:ph type="body" sz="quarter" idx="27" hasCustomPrompt="1"/>
          </p:nvPr>
        </p:nvSpPr>
        <p:spPr bwMode="white">
          <a:xfrm>
            <a:off x="4803166" y="3174546"/>
            <a:ext cx="3846163" cy="590931"/>
          </a:xfrm>
          <a:prstGeom prst="rect">
            <a:avLst/>
          </a:prstGeom>
        </p:spPr>
        <p:txBody>
          <a:bodyPr wrap="square">
            <a:spAutoFit/>
          </a:bodyPr>
          <a:lstStyle>
            <a:lvl1pPr marL="0" indent="0">
              <a:buNone/>
              <a:defRPr sz="9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lgn="just"/>
            <a:r>
              <a:rPr lang="es-ES_tradnl" sz="900" dirty="0" err="1">
                <a:solidFill>
                  <a:schemeClr val="bg1"/>
                </a:solidFill>
              </a:rPr>
              <a:t>Lorem</a:t>
            </a:r>
            <a:r>
              <a:rPr lang="es-ES_tradnl" sz="900" dirty="0">
                <a:solidFill>
                  <a:schemeClr val="bg1"/>
                </a:solidFill>
              </a:rPr>
              <a:t> </a:t>
            </a:r>
            <a:r>
              <a:rPr lang="es-ES_tradnl" sz="900" dirty="0" err="1">
                <a:solidFill>
                  <a:schemeClr val="bg1"/>
                </a:solidFill>
              </a:rPr>
              <a:t>ipsum</a:t>
            </a:r>
            <a:r>
              <a:rPr lang="es-ES_tradnl" sz="900" dirty="0">
                <a:solidFill>
                  <a:schemeClr val="bg1"/>
                </a:solidFill>
              </a:rPr>
              <a:t> dolor </a:t>
            </a:r>
            <a:r>
              <a:rPr lang="es-ES_tradnl" sz="900" dirty="0" err="1">
                <a:solidFill>
                  <a:schemeClr val="bg1"/>
                </a:solidFill>
              </a:rPr>
              <a:t>sit</a:t>
            </a:r>
            <a:r>
              <a:rPr lang="es-ES_tradnl" sz="900" dirty="0">
                <a:solidFill>
                  <a:schemeClr val="bg1"/>
                </a:solidFill>
              </a:rPr>
              <a:t> </a:t>
            </a:r>
            <a:r>
              <a:rPr lang="es-ES_tradnl" sz="900" dirty="0" err="1">
                <a:solidFill>
                  <a:schemeClr val="bg1"/>
                </a:solidFill>
              </a:rPr>
              <a:t>amet</a:t>
            </a:r>
            <a:r>
              <a:rPr lang="es-ES_tradnl" sz="900" dirty="0">
                <a:solidFill>
                  <a:schemeClr val="bg1"/>
                </a:solidFill>
              </a:rPr>
              <a:t>, </a:t>
            </a:r>
            <a:r>
              <a:rPr lang="es-ES_tradnl" sz="900" dirty="0" err="1">
                <a:solidFill>
                  <a:schemeClr val="bg1"/>
                </a:solidFill>
              </a:rPr>
              <a:t>consectetuer</a:t>
            </a:r>
            <a:r>
              <a:rPr lang="es-ES_tradnl" sz="900" dirty="0">
                <a:solidFill>
                  <a:schemeClr val="bg1"/>
                </a:solidFill>
              </a:rPr>
              <a:t> </a:t>
            </a:r>
            <a:r>
              <a:rPr lang="es-ES_tradnl" sz="900" dirty="0" err="1">
                <a:solidFill>
                  <a:schemeClr val="bg1"/>
                </a:solidFill>
              </a:rPr>
              <a:t>adipiscing</a:t>
            </a:r>
            <a:r>
              <a:rPr lang="es-ES_tradnl" sz="900" dirty="0">
                <a:solidFill>
                  <a:schemeClr val="bg1"/>
                </a:solidFill>
              </a:rPr>
              <a:t> </a:t>
            </a:r>
            <a:r>
              <a:rPr lang="es-ES_tradnl" sz="900" dirty="0" err="1">
                <a:solidFill>
                  <a:schemeClr val="bg1"/>
                </a:solidFill>
              </a:rPr>
              <a:t>elit</a:t>
            </a:r>
            <a:r>
              <a:rPr lang="es-ES_tradnl" sz="900" dirty="0">
                <a:solidFill>
                  <a:schemeClr val="bg1"/>
                </a:solidFill>
              </a:rPr>
              <a:t>, sed </a:t>
            </a:r>
            <a:r>
              <a:rPr lang="es-ES_tradnl" sz="900" dirty="0" err="1">
                <a:solidFill>
                  <a:schemeClr val="bg1"/>
                </a:solidFill>
              </a:rPr>
              <a:t>diam</a:t>
            </a:r>
            <a:r>
              <a:rPr lang="es-ES_tradnl" sz="900" dirty="0">
                <a:solidFill>
                  <a:schemeClr val="bg1"/>
                </a:solidFill>
              </a:rPr>
              <a:t> </a:t>
            </a:r>
            <a:r>
              <a:rPr lang="es-ES_tradnl" sz="900" dirty="0" err="1">
                <a:solidFill>
                  <a:schemeClr val="bg1"/>
                </a:solidFill>
              </a:rPr>
              <a:t>nonummy</a:t>
            </a:r>
            <a:r>
              <a:rPr lang="es-ES_tradnl" sz="900" dirty="0">
                <a:solidFill>
                  <a:schemeClr val="bg1"/>
                </a:solidFill>
              </a:rPr>
              <a:t> </a:t>
            </a:r>
            <a:r>
              <a:rPr lang="es-ES_tradnl" sz="900" dirty="0" err="1">
                <a:solidFill>
                  <a:schemeClr val="bg1"/>
                </a:solidFill>
              </a:rPr>
              <a:t>nibh</a:t>
            </a:r>
            <a:r>
              <a:rPr lang="es-ES_tradnl" sz="900" dirty="0">
                <a:solidFill>
                  <a:schemeClr val="bg1"/>
                </a:solidFill>
              </a:rPr>
              <a:t> </a:t>
            </a:r>
            <a:r>
              <a:rPr lang="es-ES_tradnl" sz="900" dirty="0" err="1">
                <a:solidFill>
                  <a:schemeClr val="bg1"/>
                </a:solidFill>
              </a:rPr>
              <a:t>euismod</a:t>
            </a:r>
            <a:r>
              <a:rPr lang="es-ES_tradnl" sz="900" dirty="0">
                <a:solidFill>
                  <a:schemeClr val="bg1"/>
                </a:solidFill>
              </a:rPr>
              <a:t> </a:t>
            </a:r>
            <a:r>
              <a:rPr lang="es-ES_tradnl" sz="900" dirty="0" err="1">
                <a:solidFill>
                  <a:schemeClr val="bg1"/>
                </a:solidFill>
              </a:rPr>
              <a:t>tincidunt</a:t>
            </a:r>
            <a:r>
              <a:rPr lang="es-ES_tradnl" sz="900" dirty="0">
                <a:solidFill>
                  <a:schemeClr val="bg1"/>
                </a:solidFill>
              </a:rPr>
              <a:t> ut </a:t>
            </a:r>
            <a:r>
              <a:rPr lang="es-ES_tradnl" sz="900" dirty="0" err="1">
                <a:solidFill>
                  <a:schemeClr val="bg1"/>
                </a:solidFill>
              </a:rPr>
              <a:t>laoreet</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magna </a:t>
            </a:r>
            <a:r>
              <a:rPr lang="es-ES_tradnl" sz="900" dirty="0" err="1">
                <a:solidFill>
                  <a:schemeClr val="bg1"/>
                </a:solidFill>
              </a:rPr>
              <a:t>aliquam</a:t>
            </a:r>
            <a:r>
              <a:rPr lang="es-ES_tradnl" sz="900" dirty="0">
                <a:solidFill>
                  <a:schemeClr val="bg1"/>
                </a:solidFill>
              </a:rPr>
              <a:t> </a:t>
            </a:r>
            <a:r>
              <a:rPr lang="es-ES_tradnl" sz="900" dirty="0" err="1">
                <a:solidFill>
                  <a:schemeClr val="bg1"/>
                </a:solidFill>
              </a:rPr>
              <a:t>erat</a:t>
            </a:r>
            <a:r>
              <a:rPr lang="es-ES_tradnl" sz="900" dirty="0">
                <a:solidFill>
                  <a:schemeClr val="bg1"/>
                </a:solidFill>
              </a:rPr>
              <a:t> </a:t>
            </a:r>
            <a:r>
              <a:rPr lang="es-ES_tradnl" sz="900" dirty="0" err="1">
                <a:solidFill>
                  <a:schemeClr val="bg1"/>
                </a:solidFill>
              </a:rPr>
              <a:t>volutpat</a:t>
            </a:r>
            <a:r>
              <a:rPr lang="es-ES_tradnl" sz="900" dirty="0">
                <a:solidFill>
                  <a:schemeClr val="bg1"/>
                </a:solidFill>
              </a:rPr>
              <a:t>. Ut </a:t>
            </a:r>
            <a:r>
              <a:rPr lang="es-ES_tradnl" sz="900" dirty="0" err="1">
                <a:solidFill>
                  <a:schemeClr val="bg1"/>
                </a:solidFill>
              </a:rPr>
              <a:t>wisi</a:t>
            </a:r>
            <a:r>
              <a:rPr lang="es-ES_tradnl" sz="900" dirty="0">
                <a:solidFill>
                  <a:schemeClr val="bg1"/>
                </a:solidFill>
              </a:rPr>
              <a:t> </a:t>
            </a:r>
            <a:r>
              <a:rPr lang="es-ES_tradnl" sz="900" dirty="0" err="1">
                <a:solidFill>
                  <a:schemeClr val="bg1"/>
                </a:solidFill>
              </a:rPr>
              <a:t>enim</a:t>
            </a:r>
            <a:r>
              <a:rPr lang="es-ES_tradnl" sz="900" dirty="0">
                <a:solidFill>
                  <a:schemeClr val="bg1"/>
                </a:solidFill>
              </a:rPr>
              <a:t> ad </a:t>
            </a:r>
            <a:r>
              <a:rPr lang="es-ES_tradnl" sz="900" dirty="0" err="1">
                <a:solidFill>
                  <a:schemeClr val="bg1"/>
                </a:solidFill>
              </a:rPr>
              <a:t>minim</a:t>
            </a:r>
            <a:r>
              <a:rPr lang="es-ES_tradnl" sz="900" dirty="0">
                <a:solidFill>
                  <a:schemeClr val="bg1"/>
                </a:solidFill>
              </a:rPr>
              <a:t> </a:t>
            </a:r>
            <a:r>
              <a:rPr lang="es-ES_tradnl" sz="900" dirty="0" err="1">
                <a:solidFill>
                  <a:schemeClr val="bg1"/>
                </a:solidFill>
              </a:rPr>
              <a:t>veniam</a:t>
            </a:r>
            <a:r>
              <a:rPr lang="es-ES_tradnl" sz="900" dirty="0">
                <a:solidFill>
                  <a:schemeClr val="bg1"/>
                </a:solidFill>
              </a:rPr>
              <a:t>, </a:t>
            </a:r>
            <a:r>
              <a:rPr lang="es-ES_tradnl" sz="900" dirty="0" err="1">
                <a:solidFill>
                  <a:schemeClr val="bg1"/>
                </a:solidFill>
              </a:rPr>
              <a:t>quis</a:t>
            </a:r>
            <a:r>
              <a:rPr lang="es-ES_tradnl" sz="900" dirty="0">
                <a:solidFill>
                  <a:schemeClr val="bg1"/>
                </a:solidFill>
              </a:rPr>
              <a:t> </a:t>
            </a:r>
            <a:r>
              <a:rPr lang="es-ES_tradnl" sz="900" dirty="0" err="1">
                <a:solidFill>
                  <a:schemeClr val="bg1"/>
                </a:solidFill>
              </a:rPr>
              <a:t>nostrud</a:t>
            </a:r>
            <a:r>
              <a:rPr lang="es-ES_tradnl" sz="900" dirty="0">
                <a:solidFill>
                  <a:schemeClr val="bg1"/>
                </a:solidFill>
              </a:rPr>
              <a:t> </a:t>
            </a:r>
            <a:r>
              <a:rPr lang="es-ES_tradnl" sz="900" dirty="0" err="1">
                <a:solidFill>
                  <a:schemeClr val="bg1"/>
                </a:solidFill>
              </a:rPr>
              <a:t>exerci</a:t>
            </a:r>
            <a:r>
              <a:rPr lang="es-ES_tradnl" sz="900" dirty="0">
                <a:solidFill>
                  <a:schemeClr val="bg1"/>
                </a:solidFill>
              </a:rPr>
              <a:t> </a:t>
            </a:r>
            <a:r>
              <a:rPr lang="es-ES_tradnl" sz="900" dirty="0" err="1">
                <a:solidFill>
                  <a:schemeClr val="bg1"/>
                </a:solidFill>
              </a:rPr>
              <a:t>tation</a:t>
            </a:r>
            <a:r>
              <a:rPr lang="es-ES_tradnl" sz="900" dirty="0">
                <a:solidFill>
                  <a:schemeClr val="bg1"/>
                </a:solidFill>
              </a:rPr>
              <a:t> </a:t>
            </a:r>
            <a:r>
              <a:rPr lang="es-ES_tradnl" sz="900" dirty="0" err="1">
                <a:solidFill>
                  <a:schemeClr val="bg1"/>
                </a:solidFill>
              </a:rPr>
              <a:t>ullamcorper</a:t>
            </a:r>
            <a:r>
              <a:rPr lang="es-ES_tradnl" sz="900" dirty="0">
                <a:solidFill>
                  <a:schemeClr val="bg1"/>
                </a:solidFill>
              </a:rPr>
              <a:t> </a:t>
            </a:r>
            <a:r>
              <a:rPr lang="es-ES_tradnl" sz="900" dirty="0" err="1">
                <a:solidFill>
                  <a:schemeClr val="bg1"/>
                </a:solidFill>
              </a:rPr>
              <a:t>suscipit</a:t>
            </a:r>
            <a:r>
              <a:rPr lang="es-ES_tradnl" sz="900" dirty="0">
                <a:solidFill>
                  <a:schemeClr val="bg1"/>
                </a:solidFill>
              </a:rPr>
              <a:t> </a:t>
            </a:r>
            <a:r>
              <a:rPr lang="es-ES_tradnl" sz="900" dirty="0" err="1">
                <a:solidFill>
                  <a:schemeClr val="bg1"/>
                </a:solidFill>
              </a:rPr>
              <a:t>lobortis</a:t>
            </a:r>
            <a:r>
              <a:rPr lang="es-ES_tradnl" sz="900" dirty="0">
                <a:solidFill>
                  <a:schemeClr val="bg1"/>
                </a:solidFill>
              </a:rPr>
              <a:t> </a:t>
            </a:r>
            <a:r>
              <a:rPr lang="es-ES_tradnl" sz="900" dirty="0" err="1">
                <a:solidFill>
                  <a:schemeClr val="bg1"/>
                </a:solidFill>
              </a:rPr>
              <a:t>nisl</a:t>
            </a:r>
            <a:r>
              <a:rPr lang="es-ES_tradnl" sz="900" dirty="0">
                <a:solidFill>
                  <a:schemeClr val="bg1"/>
                </a:solidFill>
              </a:rPr>
              <a:t> ut </a:t>
            </a:r>
            <a:r>
              <a:rPr lang="es-ES_tradnl" sz="900" dirty="0" err="1">
                <a:solidFill>
                  <a:schemeClr val="bg1"/>
                </a:solidFill>
              </a:rPr>
              <a:t>aliquip</a:t>
            </a:r>
            <a:r>
              <a:rPr lang="es-ES_tradnl" sz="900" dirty="0">
                <a:solidFill>
                  <a:schemeClr val="bg1"/>
                </a:solidFill>
              </a:rPr>
              <a:t> ex </a:t>
            </a:r>
            <a:r>
              <a:rPr lang="es-ES_tradnl" sz="900" dirty="0" err="1">
                <a:solidFill>
                  <a:schemeClr val="bg1"/>
                </a:solidFill>
              </a:rPr>
              <a:t>ea</a:t>
            </a:r>
            <a:r>
              <a:rPr lang="es-ES_tradnl" sz="900" dirty="0">
                <a:solidFill>
                  <a:schemeClr val="bg1"/>
                </a:solidFill>
              </a:rPr>
              <a:t> commodo </a:t>
            </a:r>
            <a:r>
              <a:rPr lang="es-ES_tradnl" sz="900" dirty="0" err="1">
                <a:solidFill>
                  <a:schemeClr val="bg1"/>
                </a:solidFill>
              </a:rPr>
              <a:t>consequat</a:t>
            </a:r>
            <a:r>
              <a:rPr lang="es-ES_tradnl" sz="900" dirty="0">
                <a:solidFill>
                  <a:schemeClr val="bg1"/>
                </a:solidFill>
              </a:rPr>
              <a:t>.</a:t>
            </a:r>
          </a:p>
        </p:txBody>
      </p:sp>
      <p:sp>
        <p:nvSpPr>
          <p:cNvPr id="35" name="Marcador de texto 18">
            <a:extLst>
              <a:ext uri="{FF2B5EF4-FFF2-40B4-BE49-F238E27FC236}">
                <a16:creationId xmlns:a16="http://schemas.microsoft.com/office/drawing/2014/main" id="{44A9387D-419B-BC49-9384-5D396CC2FA5B}"/>
              </a:ext>
            </a:extLst>
          </p:cNvPr>
          <p:cNvSpPr>
            <a:spLocks noGrp="1"/>
          </p:cNvSpPr>
          <p:nvPr>
            <p:ph type="body" sz="quarter" idx="28" hasCustomPrompt="1"/>
          </p:nvPr>
        </p:nvSpPr>
        <p:spPr bwMode="white">
          <a:xfrm>
            <a:off x="4803166" y="4225899"/>
            <a:ext cx="3846163" cy="590931"/>
          </a:xfrm>
          <a:prstGeom prst="rect">
            <a:avLst/>
          </a:prstGeom>
        </p:spPr>
        <p:txBody>
          <a:bodyPr wrap="square">
            <a:spAutoFit/>
          </a:bodyPr>
          <a:lstStyle>
            <a:lvl1pPr marL="0" indent="0">
              <a:buNone/>
              <a:defRPr sz="9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lgn="just"/>
            <a:r>
              <a:rPr lang="es-ES_tradnl" sz="900" dirty="0" err="1">
                <a:solidFill>
                  <a:schemeClr val="bg1"/>
                </a:solidFill>
              </a:rPr>
              <a:t>Duis</a:t>
            </a:r>
            <a:r>
              <a:rPr lang="es-ES_tradnl" sz="900" dirty="0">
                <a:solidFill>
                  <a:schemeClr val="bg1"/>
                </a:solidFill>
              </a:rPr>
              <a:t> </a:t>
            </a:r>
            <a:r>
              <a:rPr lang="es-ES_tradnl" sz="900" dirty="0" err="1">
                <a:solidFill>
                  <a:schemeClr val="bg1"/>
                </a:solidFill>
              </a:rPr>
              <a:t>autem</a:t>
            </a:r>
            <a:r>
              <a:rPr lang="es-ES_tradnl" sz="900" dirty="0">
                <a:solidFill>
                  <a:schemeClr val="bg1"/>
                </a:solidFill>
              </a:rPr>
              <a:t> </a:t>
            </a:r>
            <a:r>
              <a:rPr lang="es-ES_tradnl" sz="900" dirty="0" err="1">
                <a:solidFill>
                  <a:schemeClr val="bg1"/>
                </a:solidFill>
              </a:rPr>
              <a:t>vel</a:t>
            </a:r>
            <a:r>
              <a:rPr lang="es-ES_tradnl" sz="900" dirty="0">
                <a:solidFill>
                  <a:schemeClr val="bg1"/>
                </a:solidFill>
              </a:rPr>
              <a:t> </a:t>
            </a:r>
            <a:r>
              <a:rPr lang="es-ES_tradnl" sz="900" dirty="0" err="1">
                <a:solidFill>
                  <a:schemeClr val="bg1"/>
                </a:solidFill>
              </a:rPr>
              <a:t>eum</a:t>
            </a:r>
            <a:r>
              <a:rPr lang="es-ES_tradnl" sz="900" dirty="0">
                <a:solidFill>
                  <a:schemeClr val="bg1"/>
                </a:solidFill>
              </a:rPr>
              <a:t> </a:t>
            </a:r>
            <a:r>
              <a:rPr lang="es-ES_tradnl" sz="900" dirty="0" err="1">
                <a:solidFill>
                  <a:schemeClr val="bg1"/>
                </a:solidFill>
              </a:rPr>
              <a:t>iriure</a:t>
            </a:r>
            <a:r>
              <a:rPr lang="es-ES_tradnl" sz="900" dirty="0">
                <a:solidFill>
                  <a:schemeClr val="bg1"/>
                </a:solidFill>
              </a:rPr>
              <a:t> dolor in </a:t>
            </a:r>
            <a:r>
              <a:rPr lang="es-ES_tradnl" sz="900" dirty="0" err="1">
                <a:solidFill>
                  <a:schemeClr val="bg1"/>
                </a:solidFill>
              </a:rPr>
              <a:t>hendrerit</a:t>
            </a:r>
            <a:r>
              <a:rPr lang="es-ES_tradnl" sz="900" dirty="0">
                <a:solidFill>
                  <a:schemeClr val="bg1"/>
                </a:solidFill>
              </a:rPr>
              <a:t> in </a:t>
            </a:r>
            <a:r>
              <a:rPr lang="es-ES_tradnl" sz="900" dirty="0" err="1">
                <a:solidFill>
                  <a:schemeClr val="bg1"/>
                </a:solidFill>
              </a:rPr>
              <a:t>vulputate</a:t>
            </a:r>
            <a:r>
              <a:rPr lang="es-ES_tradnl" sz="900" dirty="0">
                <a:solidFill>
                  <a:schemeClr val="bg1"/>
                </a:solidFill>
              </a:rPr>
              <a:t> </a:t>
            </a:r>
            <a:r>
              <a:rPr lang="es-ES_tradnl" sz="900" dirty="0" err="1">
                <a:solidFill>
                  <a:schemeClr val="bg1"/>
                </a:solidFill>
              </a:rPr>
              <a:t>velit</a:t>
            </a:r>
            <a:r>
              <a:rPr lang="es-ES_tradnl" sz="900" dirty="0">
                <a:solidFill>
                  <a:schemeClr val="bg1"/>
                </a:solidFill>
              </a:rPr>
              <a:t> </a:t>
            </a:r>
            <a:r>
              <a:rPr lang="es-ES_tradnl" sz="900" dirty="0" err="1">
                <a:solidFill>
                  <a:schemeClr val="bg1"/>
                </a:solidFill>
              </a:rPr>
              <a:t>esse</a:t>
            </a:r>
            <a:r>
              <a:rPr lang="es-ES_tradnl" sz="900" dirty="0">
                <a:solidFill>
                  <a:schemeClr val="bg1"/>
                </a:solidFill>
              </a:rPr>
              <a:t> </a:t>
            </a:r>
            <a:r>
              <a:rPr lang="es-ES_tradnl" sz="900" dirty="0" err="1">
                <a:solidFill>
                  <a:schemeClr val="bg1"/>
                </a:solidFill>
              </a:rPr>
              <a:t>molestie</a:t>
            </a:r>
            <a:r>
              <a:rPr lang="es-ES_tradnl" sz="900" dirty="0">
                <a:solidFill>
                  <a:schemeClr val="bg1"/>
                </a:solidFill>
              </a:rPr>
              <a:t> </a:t>
            </a:r>
            <a:r>
              <a:rPr lang="es-ES_tradnl" sz="900" dirty="0" err="1">
                <a:solidFill>
                  <a:schemeClr val="bg1"/>
                </a:solidFill>
              </a:rPr>
              <a:t>consequat</a:t>
            </a:r>
            <a:r>
              <a:rPr lang="es-ES_tradnl" sz="900" dirty="0">
                <a:solidFill>
                  <a:schemeClr val="bg1"/>
                </a:solidFill>
              </a:rPr>
              <a:t>, </a:t>
            </a:r>
            <a:r>
              <a:rPr lang="es-ES_tradnl" sz="900" dirty="0" err="1">
                <a:solidFill>
                  <a:schemeClr val="bg1"/>
                </a:solidFill>
              </a:rPr>
              <a:t>vel</a:t>
            </a:r>
            <a:r>
              <a:rPr lang="es-ES_tradnl" sz="900" dirty="0">
                <a:solidFill>
                  <a:schemeClr val="bg1"/>
                </a:solidFill>
              </a:rPr>
              <a:t> </a:t>
            </a:r>
            <a:r>
              <a:rPr lang="es-ES_tradnl" sz="900" dirty="0" err="1">
                <a:solidFill>
                  <a:schemeClr val="bg1"/>
                </a:solidFill>
              </a:rPr>
              <a:t>illum</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a:t>
            </a:r>
            <a:r>
              <a:rPr lang="es-ES_tradnl" sz="900" dirty="0" err="1">
                <a:solidFill>
                  <a:schemeClr val="bg1"/>
                </a:solidFill>
              </a:rPr>
              <a:t>eu</a:t>
            </a:r>
            <a:r>
              <a:rPr lang="es-ES_tradnl" sz="900" dirty="0">
                <a:solidFill>
                  <a:schemeClr val="bg1"/>
                </a:solidFill>
              </a:rPr>
              <a:t> </a:t>
            </a:r>
            <a:r>
              <a:rPr lang="es-ES_tradnl" sz="900" dirty="0" err="1">
                <a:solidFill>
                  <a:schemeClr val="bg1"/>
                </a:solidFill>
              </a:rPr>
              <a:t>feugiat</a:t>
            </a:r>
            <a:r>
              <a:rPr lang="es-ES_tradnl" sz="900" dirty="0">
                <a:solidFill>
                  <a:schemeClr val="bg1"/>
                </a:solidFill>
              </a:rPr>
              <a:t> </a:t>
            </a:r>
            <a:r>
              <a:rPr lang="es-ES_tradnl" sz="900" dirty="0" err="1">
                <a:solidFill>
                  <a:schemeClr val="bg1"/>
                </a:solidFill>
              </a:rPr>
              <a:t>nulla</a:t>
            </a:r>
            <a:r>
              <a:rPr lang="es-ES_tradnl" sz="900" dirty="0">
                <a:solidFill>
                  <a:schemeClr val="bg1"/>
                </a:solidFill>
              </a:rPr>
              <a:t> </a:t>
            </a:r>
            <a:r>
              <a:rPr lang="es-ES_tradnl" sz="900" dirty="0" err="1">
                <a:solidFill>
                  <a:schemeClr val="bg1"/>
                </a:solidFill>
              </a:rPr>
              <a:t>facilisis</a:t>
            </a:r>
            <a:r>
              <a:rPr lang="es-ES_tradnl" sz="900" dirty="0">
                <a:solidFill>
                  <a:schemeClr val="bg1"/>
                </a:solidFill>
              </a:rPr>
              <a:t> at vero eros et </a:t>
            </a:r>
            <a:r>
              <a:rPr lang="es-ES_tradnl" sz="900" dirty="0" err="1">
                <a:solidFill>
                  <a:schemeClr val="bg1"/>
                </a:solidFill>
              </a:rPr>
              <a:t>accumsan</a:t>
            </a:r>
            <a:r>
              <a:rPr lang="es-ES_tradnl" sz="900" dirty="0">
                <a:solidFill>
                  <a:schemeClr val="bg1"/>
                </a:solidFill>
              </a:rPr>
              <a:t> et </a:t>
            </a:r>
            <a:r>
              <a:rPr lang="es-ES_tradnl" sz="900" dirty="0" err="1">
                <a:solidFill>
                  <a:schemeClr val="bg1"/>
                </a:solidFill>
              </a:rPr>
              <a:t>iusto</a:t>
            </a:r>
            <a:r>
              <a:rPr lang="es-ES_tradnl" sz="900" dirty="0">
                <a:solidFill>
                  <a:schemeClr val="bg1"/>
                </a:solidFill>
              </a:rPr>
              <a:t> odio </a:t>
            </a:r>
            <a:r>
              <a:rPr lang="es-ES_tradnl" sz="900" dirty="0" err="1">
                <a:solidFill>
                  <a:schemeClr val="bg1"/>
                </a:solidFill>
              </a:rPr>
              <a:t>dignissim</a:t>
            </a:r>
            <a:r>
              <a:rPr lang="es-ES_tradnl" sz="900" dirty="0">
                <a:solidFill>
                  <a:schemeClr val="bg1"/>
                </a:solidFill>
              </a:rPr>
              <a:t> </a:t>
            </a:r>
            <a:r>
              <a:rPr lang="es-ES_tradnl" sz="900" dirty="0" err="1">
                <a:solidFill>
                  <a:schemeClr val="bg1"/>
                </a:solidFill>
              </a:rPr>
              <a:t>qui</a:t>
            </a:r>
            <a:r>
              <a:rPr lang="es-ES_tradnl" sz="900" dirty="0">
                <a:solidFill>
                  <a:schemeClr val="bg1"/>
                </a:solidFill>
              </a:rPr>
              <a:t> </a:t>
            </a:r>
            <a:r>
              <a:rPr lang="es-ES_tradnl" sz="900" dirty="0" err="1">
                <a:solidFill>
                  <a:schemeClr val="bg1"/>
                </a:solidFill>
              </a:rPr>
              <a:t>blandit</a:t>
            </a:r>
            <a:r>
              <a:rPr lang="es-ES_tradnl" sz="900" dirty="0">
                <a:solidFill>
                  <a:schemeClr val="bg1"/>
                </a:solidFill>
              </a:rPr>
              <a:t> </a:t>
            </a:r>
            <a:r>
              <a:rPr lang="es-ES_tradnl" sz="900" dirty="0" err="1">
                <a:solidFill>
                  <a:schemeClr val="bg1"/>
                </a:solidFill>
              </a:rPr>
              <a:t>praesent</a:t>
            </a:r>
            <a:r>
              <a:rPr lang="es-ES_tradnl" sz="900" dirty="0">
                <a:solidFill>
                  <a:schemeClr val="bg1"/>
                </a:solidFill>
              </a:rPr>
              <a:t> </a:t>
            </a:r>
            <a:r>
              <a:rPr lang="es-ES_tradnl" sz="900" dirty="0" err="1">
                <a:solidFill>
                  <a:schemeClr val="bg1"/>
                </a:solidFill>
              </a:rPr>
              <a:t>luptatum</a:t>
            </a:r>
            <a:r>
              <a:rPr lang="es-ES_tradnl" sz="900" dirty="0">
                <a:solidFill>
                  <a:schemeClr val="bg1"/>
                </a:solidFill>
              </a:rPr>
              <a:t> </a:t>
            </a:r>
            <a:r>
              <a:rPr lang="es-ES_tradnl" sz="900" dirty="0" err="1">
                <a:solidFill>
                  <a:schemeClr val="bg1"/>
                </a:solidFill>
              </a:rPr>
              <a:t>zril</a:t>
            </a:r>
            <a:r>
              <a:rPr lang="es-ES_tradnl" sz="900" dirty="0">
                <a:solidFill>
                  <a:schemeClr val="bg1"/>
                </a:solidFill>
              </a:rPr>
              <a:t> </a:t>
            </a:r>
            <a:r>
              <a:rPr lang="es-ES_tradnl" sz="900" dirty="0" err="1">
                <a:solidFill>
                  <a:schemeClr val="bg1"/>
                </a:solidFill>
              </a:rPr>
              <a:t>delenit</a:t>
            </a:r>
            <a:r>
              <a:rPr lang="es-ES_tradnl" sz="900" dirty="0">
                <a:solidFill>
                  <a:schemeClr val="bg1"/>
                </a:solidFill>
              </a:rPr>
              <a:t> </a:t>
            </a:r>
            <a:r>
              <a:rPr lang="es-ES_tradnl" sz="900" dirty="0" err="1">
                <a:solidFill>
                  <a:schemeClr val="bg1"/>
                </a:solidFill>
              </a:rPr>
              <a:t>augue</a:t>
            </a:r>
            <a:r>
              <a:rPr lang="es-ES_tradnl" sz="900" dirty="0">
                <a:solidFill>
                  <a:schemeClr val="bg1"/>
                </a:solidFill>
              </a:rPr>
              <a:t> </a:t>
            </a:r>
            <a:r>
              <a:rPr lang="es-ES_tradnl" sz="900" dirty="0" err="1">
                <a:solidFill>
                  <a:schemeClr val="bg1"/>
                </a:solidFill>
              </a:rPr>
              <a:t>duis</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te </a:t>
            </a:r>
            <a:r>
              <a:rPr lang="es-ES_tradnl" sz="900" dirty="0" err="1">
                <a:solidFill>
                  <a:schemeClr val="bg1"/>
                </a:solidFill>
              </a:rPr>
              <a:t>feugait</a:t>
            </a:r>
            <a:r>
              <a:rPr lang="es-ES_tradnl" sz="900" dirty="0">
                <a:solidFill>
                  <a:schemeClr val="bg1"/>
                </a:solidFill>
              </a:rPr>
              <a:t> </a:t>
            </a:r>
            <a:r>
              <a:rPr lang="es-ES_tradnl" sz="900" dirty="0" err="1">
                <a:solidFill>
                  <a:schemeClr val="bg1"/>
                </a:solidFill>
              </a:rPr>
              <a:t>nulla</a:t>
            </a:r>
            <a:r>
              <a:rPr lang="es-ES_tradnl" sz="900" dirty="0">
                <a:solidFill>
                  <a:schemeClr val="bg1"/>
                </a:solidFill>
              </a:rPr>
              <a:t> </a:t>
            </a:r>
            <a:r>
              <a:rPr lang="es-ES_tradnl" sz="900" dirty="0" err="1">
                <a:solidFill>
                  <a:schemeClr val="bg1"/>
                </a:solidFill>
              </a:rPr>
              <a:t>facilisi</a:t>
            </a:r>
            <a:r>
              <a:rPr lang="es-ES_tradnl" sz="900" dirty="0">
                <a:solidFill>
                  <a:schemeClr val="bg1"/>
                </a:solidFill>
              </a:rPr>
              <a:t>.</a:t>
            </a:r>
          </a:p>
        </p:txBody>
      </p:sp>
      <p:sp>
        <p:nvSpPr>
          <p:cNvPr id="36" name="Marcador de texto 3">
            <a:extLst>
              <a:ext uri="{FF2B5EF4-FFF2-40B4-BE49-F238E27FC236}">
                <a16:creationId xmlns:a16="http://schemas.microsoft.com/office/drawing/2014/main" id="{DE307569-8068-E746-A2CD-06B2ACA54A31}"/>
              </a:ext>
            </a:extLst>
          </p:cNvPr>
          <p:cNvSpPr>
            <a:spLocks noGrp="1"/>
          </p:cNvSpPr>
          <p:nvPr>
            <p:ph type="body" sz="quarter" idx="29" hasCustomPrompt="1"/>
          </p:nvPr>
        </p:nvSpPr>
        <p:spPr bwMode="white">
          <a:xfrm>
            <a:off x="4806284" y="3938037"/>
            <a:ext cx="3846163" cy="276999"/>
          </a:xfrm>
          <a:prstGeom prst="rect">
            <a:avLst/>
          </a:prstGeom>
        </p:spPr>
        <p:txBody>
          <a:bodyPr wrap="square">
            <a:spAutoFit/>
          </a:bodyPr>
          <a:lstStyle>
            <a:lvl1pPr marL="0" indent="0">
              <a:lnSpc>
                <a:spcPct val="100000"/>
              </a:lnSpc>
              <a:buNone/>
              <a:defRPr sz="120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sz="1200" b="1" dirty="0">
                <a:solidFill>
                  <a:schemeClr val="bg1"/>
                </a:solidFill>
              </a:rPr>
              <a:t>Un segundo nivel de título de la diapositiva.</a:t>
            </a:r>
          </a:p>
        </p:txBody>
      </p:sp>
      <p:pic>
        <p:nvPicPr>
          <p:cNvPr id="23" name="Imagen 22">
            <a:extLst>
              <a:ext uri="{FF2B5EF4-FFF2-40B4-BE49-F238E27FC236}">
                <a16:creationId xmlns:a16="http://schemas.microsoft.com/office/drawing/2014/main" id="{53AA48B1-7183-8440-9B74-9EB2F63C2309}"/>
              </a:ext>
            </a:extLst>
          </p:cNvPr>
          <p:cNvPicPr>
            <a:picLocks noChangeAspect="1"/>
          </p:cNvPicPr>
          <p:nvPr userDrawn="1"/>
        </p:nvPicPr>
        <p:blipFill rotWithShape="1">
          <a:blip r:embed="rId2"/>
          <a:srcRect l="12839" t="72114" r="10347" b="-1"/>
          <a:stretch/>
        </p:blipFill>
        <p:spPr>
          <a:xfrm>
            <a:off x="2212442" y="126528"/>
            <a:ext cx="902524" cy="211790"/>
          </a:xfrm>
          <a:prstGeom prst="rect">
            <a:avLst/>
          </a:prstGeom>
        </p:spPr>
      </p:pic>
      <p:pic>
        <p:nvPicPr>
          <p:cNvPr id="24" name="Imagen 23">
            <a:extLst>
              <a:ext uri="{FF2B5EF4-FFF2-40B4-BE49-F238E27FC236}">
                <a16:creationId xmlns:a16="http://schemas.microsoft.com/office/drawing/2014/main" id="{35F4443E-6AEF-4C49-8613-45BCF818FC08}"/>
              </a:ext>
            </a:extLst>
          </p:cNvPr>
          <p:cNvPicPr>
            <a:picLocks noChangeAspect="1"/>
          </p:cNvPicPr>
          <p:nvPr userDrawn="1"/>
        </p:nvPicPr>
        <p:blipFill>
          <a:blip r:embed="rId3"/>
          <a:stretch>
            <a:fillRect/>
          </a:stretch>
        </p:blipFill>
        <p:spPr>
          <a:xfrm rot="5400000">
            <a:off x="3221818" y="169078"/>
            <a:ext cx="56772" cy="126691"/>
          </a:xfrm>
          <a:prstGeom prst="rect">
            <a:avLst/>
          </a:prstGeom>
        </p:spPr>
      </p:pic>
      <p:pic>
        <p:nvPicPr>
          <p:cNvPr id="27" name="Imagen 26">
            <a:extLst>
              <a:ext uri="{FF2B5EF4-FFF2-40B4-BE49-F238E27FC236}">
                <a16:creationId xmlns:a16="http://schemas.microsoft.com/office/drawing/2014/main" id="{8C418BE5-B968-A64D-ACDF-A2243C9F2952}"/>
              </a:ext>
            </a:extLst>
          </p:cNvPr>
          <p:cNvPicPr>
            <a:picLocks noChangeAspect="1"/>
          </p:cNvPicPr>
          <p:nvPr userDrawn="1"/>
        </p:nvPicPr>
        <p:blipFill rotWithShape="1">
          <a:blip r:embed="rId2"/>
          <a:srcRect l="11461" t="7207" r="71719" b="55538"/>
          <a:stretch/>
        </p:blipFill>
        <p:spPr>
          <a:xfrm>
            <a:off x="3602726" y="4663101"/>
            <a:ext cx="197624" cy="282935"/>
          </a:xfrm>
          <a:prstGeom prst="rect">
            <a:avLst/>
          </a:prstGeom>
        </p:spPr>
      </p:pic>
      <p:sp>
        <p:nvSpPr>
          <p:cNvPr id="29" name="Rectángulo 28">
            <a:extLst>
              <a:ext uri="{FF2B5EF4-FFF2-40B4-BE49-F238E27FC236}">
                <a16:creationId xmlns:a16="http://schemas.microsoft.com/office/drawing/2014/main" id="{BC00B8A0-BB46-3345-A4CF-3F24BCBCF673}"/>
              </a:ext>
            </a:extLst>
          </p:cNvPr>
          <p:cNvSpPr/>
          <p:nvPr userDrawn="1"/>
        </p:nvSpPr>
        <p:spPr>
          <a:xfrm>
            <a:off x="2493735" y="260810"/>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0" name="Imagen 29">
            <a:extLst>
              <a:ext uri="{FF2B5EF4-FFF2-40B4-BE49-F238E27FC236}">
                <a16:creationId xmlns:a16="http://schemas.microsoft.com/office/drawing/2014/main" id="{684C7FA1-02D7-3844-A6C5-8932AFA85EAD}"/>
              </a:ext>
            </a:extLst>
          </p:cNvPr>
          <p:cNvPicPr>
            <a:picLocks noChangeAspect="1"/>
          </p:cNvPicPr>
          <p:nvPr userDrawn="1"/>
        </p:nvPicPr>
        <p:blipFill rotWithShape="1">
          <a:blip r:embed="rId2"/>
          <a:srcRect l="40176" t="44894" r="41340" b="8056"/>
          <a:stretch/>
        </p:blipFill>
        <p:spPr>
          <a:xfrm rot="16200000">
            <a:off x="2023038" y="4734482"/>
            <a:ext cx="217163" cy="357335"/>
          </a:xfrm>
          <a:prstGeom prst="rect">
            <a:avLst/>
          </a:prstGeom>
        </p:spPr>
      </p:pic>
    </p:spTree>
    <p:extLst>
      <p:ext uri="{BB962C8B-B14F-4D97-AF65-F5344CB8AC3E}">
        <p14:creationId xmlns:p14="http://schemas.microsoft.com/office/powerpoint/2010/main" val="2740481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0_Texto">
    <p:spTree>
      <p:nvGrpSpPr>
        <p:cNvPr id="1" name=""/>
        <p:cNvGrpSpPr/>
        <p:nvPr/>
      </p:nvGrpSpPr>
      <p:grpSpPr>
        <a:xfrm>
          <a:off x="0" y="0"/>
          <a:ext cx="0" cy="0"/>
          <a:chOff x="0" y="0"/>
          <a:chExt cx="0" cy="0"/>
        </a:xfrm>
      </p:grpSpPr>
      <p:sp>
        <p:nvSpPr>
          <p:cNvPr id="30" name="3 Marcador de posición de imagen">
            <a:extLst>
              <a:ext uri="{FF2B5EF4-FFF2-40B4-BE49-F238E27FC236}">
                <a16:creationId xmlns:a16="http://schemas.microsoft.com/office/drawing/2014/main" id="{7F2486B7-AA3A-814E-8F34-58E7AA3180A4}"/>
              </a:ext>
            </a:extLst>
          </p:cNvPr>
          <p:cNvSpPr>
            <a:spLocks noGrp="1"/>
          </p:cNvSpPr>
          <p:nvPr>
            <p:ph type="pic" sz="quarter" idx="24" hasCustomPrompt="1"/>
          </p:nvPr>
        </p:nvSpPr>
        <p:spPr>
          <a:xfrm>
            <a:off x="4090086" y="0"/>
            <a:ext cx="5053914" cy="5143500"/>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22" name="Rectángulo 21">
            <a:extLst>
              <a:ext uri="{FF2B5EF4-FFF2-40B4-BE49-F238E27FC236}">
                <a16:creationId xmlns:a16="http://schemas.microsoft.com/office/drawing/2014/main" id="{3A7FB401-A787-D54D-A403-A54D9F888921}"/>
              </a:ext>
            </a:extLst>
          </p:cNvPr>
          <p:cNvSpPr/>
          <p:nvPr userDrawn="1"/>
        </p:nvSpPr>
        <p:spPr>
          <a:xfrm>
            <a:off x="314867" y="1606780"/>
            <a:ext cx="4240057" cy="2885204"/>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Marcador de número de diapositiva 1">
            <a:extLst>
              <a:ext uri="{FF2B5EF4-FFF2-40B4-BE49-F238E27FC236}">
                <a16:creationId xmlns:a16="http://schemas.microsoft.com/office/drawing/2014/main" id="{E6FE7DEE-B2FD-344B-8AD4-B14F42CDB251}"/>
              </a:ext>
            </a:extLst>
          </p:cNvPr>
          <p:cNvSpPr txBox="1">
            <a:spLocks/>
          </p:cNvSpPr>
          <p:nvPr userDrawn="1"/>
        </p:nvSpPr>
        <p:spPr>
          <a:xfrm>
            <a:off x="8556928" y="4804569"/>
            <a:ext cx="407507" cy="188298"/>
          </a:xfrm>
          <a:prstGeom prst="rect">
            <a:avLst/>
          </a:prstGeom>
        </p:spPr>
        <p:txBody>
          <a:bodyPr vert="horz" lIns="91440" tIns="45720" rIns="91440" bIns="45720" rtlCol="0" anchor="ctr"/>
          <a:lstStyle>
            <a:defPPr>
              <a:defRPr lang="es-ES_tradnl"/>
            </a:defPPr>
            <a:lvl1pPr marL="0" algn="l" defTabSz="914400" rtl="0" eaLnBrk="1" latinLnBrk="0" hangingPunct="1">
              <a:defRPr sz="1050" kern="1200">
                <a:solidFill>
                  <a:schemeClr val="tx1">
                    <a:tint val="75000"/>
                  </a:schemeClr>
                </a:solidFill>
                <a:latin typeface="Bankia" charset="0"/>
                <a:ea typeface="Bankia" charset="0"/>
                <a:cs typeface="Bank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255E72A-942D-124D-9A97-ACC2EF1A0F41}" type="slidenum">
              <a:rPr lang="es-ES_tradnl" sz="800" b="1" i="0" smtClean="0">
                <a:solidFill>
                  <a:schemeClr val="bg1"/>
                </a:solidFill>
                <a:latin typeface="Arial" charset="0"/>
                <a:ea typeface="Arial" charset="0"/>
                <a:cs typeface="Arial" charset="0"/>
              </a:rPr>
              <a:pPr algn="r"/>
              <a:t>‹Nº›</a:t>
            </a:fld>
            <a:endParaRPr lang="es-ES_tradnl" sz="800" b="1" i="0" dirty="0">
              <a:solidFill>
                <a:schemeClr val="bg1"/>
              </a:solidFill>
              <a:latin typeface="Arial" charset="0"/>
              <a:ea typeface="Arial" charset="0"/>
              <a:cs typeface="Arial" charset="0"/>
            </a:endParaRPr>
          </a:p>
        </p:txBody>
      </p:sp>
      <p:sp>
        <p:nvSpPr>
          <p:cNvPr id="8" name="Marcador de texto 2">
            <a:extLst>
              <a:ext uri="{FF2B5EF4-FFF2-40B4-BE49-F238E27FC236}">
                <a16:creationId xmlns:a16="http://schemas.microsoft.com/office/drawing/2014/main" id="{E0B599AB-DF86-6F40-865D-AF08A10723E1}"/>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1" name="Marcador de texto 3">
            <a:extLst>
              <a:ext uri="{FF2B5EF4-FFF2-40B4-BE49-F238E27FC236}">
                <a16:creationId xmlns:a16="http://schemas.microsoft.com/office/drawing/2014/main" id="{ACA78BA1-960F-C045-9600-3345BD5057C7}"/>
              </a:ext>
            </a:extLst>
          </p:cNvPr>
          <p:cNvSpPr>
            <a:spLocks noGrp="1"/>
          </p:cNvSpPr>
          <p:nvPr>
            <p:ph type="body" sz="quarter" idx="22" hasCustomPrompt="1"/>
          </p:nvPr>
        </p:nvSpPr>
        <p:spPr bwMode="white">
          <a:xfrm>
            <a:off x="491912" y="1836625"/>
            <a:ext cx="3846163" cy="276999"/>
          </a:xfrm>
          <a:prstGeom prst="rect">
            <a:avLst/>
          </a:prstGeom>
        </p:spPr>
        <p:txBody>
          <a:bodyPr wrap="square">
            <a:spAutoFit/>
          </a:bodyPr>
          <a:lstStyle>
            <a:lvl1pPr marL="0" indent="0">
              <a:lnSpc>
                <a:spcPct val="100000"/>
              </a:lnSpc>
              <a:buNone/>
              <a:defRPr sz="120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sz="1200" b="1" dirty="0">
                <a:solidFill>
                  <a:schemeClr val="bg1"/>
                </a:solidFill>
              </a:rPr>
              <a:t>Un segundo nivel de título de la diapositiva.</a:t>
            </a:r>
          </a:p>
        </p:txBody>
      </p:sp>
      <p:sp>
        <p:nvSpPr>
          <p:cNvPr id="12" name="Marcador de texto 18">
            <a:extLst>
              <a:ext uri="{FF2B5EF4-FFF2-40B4-BE49-F238E27FC236}">
                <a16:creationId xmlns:a16="http://schemas.microsoft.com/office/drawing/2014/main" id="{5ABB3E88-B00F-9F49-8EEE-D80A7A542643}"/>
              </a:ext>
            </a:extLst>
          </p:cNvPr>
          <p:cNvSpPr>
            <a:spLocks noGrp="1"/>
          </p:cNvSpPr>
          <p:nvPr>
            <p:ph type="body" sz="quarter" idx="13" hasCustomPrompt="1"/>
          </p:nvPr>
        </p:nvSpPr>
        <p:spPr bwMode="white">
          <a:xfrm>
            <a:off x="488794" y="2120551"/>
            <a:ext cx="3846163" cy="2222147"/>
          </a:xfrm>
          <a:prstGeom prst="rect">
            <a:avLst/>
          </a:prstGeom>
        </p:spPr>
        <p:txBody>
          <a:bodyPr wrap="square">
            <a:spAutoFit/>
          </a:bodyPr>
          <a:lstStyle>
            <a:lvl1pPr marL="0" marR="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lgn="just"/>
            <a:r>
              <a:rPr lang="es-ES_tradnl" sz="900" dirty="0" err="1">
                <a:solidFill>
                  <a:schemeClr val="bg1"/>
                </a:solidFill>
              </a:rPr>
              <a:t>Lorem</a:t>
            </a:r>
            <a:r>
              <a:rPr lang="es-ES_tradnl" sz="900" dirty="0">
                <a:solidFill>
                  <a:schemeClr val="bg1"/>
                </a:solidFill>
              </a:rPr>
              <a:t> </a:t>
            </a:r>
            <a:r>
              <a:rPr lang="es-ES_tradnl" sz="900" dirty="0" err="1">
                <a:solidFill>
                  <a:schemeClr val="bg1"/>
                </a:solidFill>
              </a:rPr>
              <a:t>ipsum</a:t>
            </a:r>
            <a:r>
              <a:rPr lang="es-ES_tradnl" sz="900" dirty="0">
                <a:solidFill>
                  <a:schemeClr val="bg1"/>
                </a:solidFill>
              </a:rPr>
              <a:t> dolor </a:t>
            </a:r>
            <a:r>
              <a:rPr lang="es-ES_tradnl" sz="900" dirty="0" err="1">
                <a:solidFill>
                  <a:schemeClr val="bg1"/>
                </a:solidFill>
              </a:rPr>
              <a:t>sit</a:t>
            </a:r>
            <a:r>
              <a:rPr lang="es-ES_tradnl" sz="900" dirty="0">
                <a:solidFill>
                  <a:schemeClr val="bg1"/>
                </a:solidFill>
              </a:rPr>
              <a:t> </a:t>
            </a:r>
            <a:r>
              <a:rPr lang="es-ES_tradnl" sz="900" dirty="0" err="1">
                <a:solidFill>
                  <a:schemeClr val="bg1"/>
                </a:solidFill>
              </a:rPr>
              <a:t>amet</a:t>
            </a:r>
            <a:r>
              <a:rPr lang="es-ES_tradnl" sz="900" dirty="0">
                <a:solidFill>
                  <a:schemeClr val="bg1"/>
                </a:solidFill>
              </a:rPr>
              <a:t>, </a:t>
            </a:r>
            <a:r>
              <a:rPr lang="es-ES_tradnl" sz="900" dirty="0" err="1">
                <a:solidFill>
                  <a:schemeClr val="bg1"/>
                </a:solidFill>
              </a:rPr>
              <a:t>consectetuer</a:t>
            </a:r>
            <a:r>
              <a:rPr lang="es-ES_tradnl" sz="900" dirty="0">
                <a:solidFill>
                  <a:schemeClr val="bg1"/>
                </a:solidFill>
              </a:rPr>
              <a:t> </a:t>
            </a:r>
            <a:r>
              <a:rPr lang="es-ES_tradnl" sz="900" dirty="0" err="1">
                <a:solidFill>
                  <a:schemeClr val="bg1"/>
                </a:solidFill>
              </a:rPr>
              <a:t>adipiscing</a:t>
            </a:r>
            <a:r>
              <a:rPr lang="es-ES_tradnl" sz="900" dirty="0">
                <a:solidFill>
                  <a:schemeClr val="bg1"/>
                </a:solidFill>
              </a:rPr>
              <a:t> </a:t>
            </a:r>
            <a:r>
              <a:rPr lang="es-ES_tradnl" sz="900" dirty="0" err="1">
                <a:solidFill>
                  <a:schemeClr val="bg1"/>
                </a:solidFill>
              </a:rPr>
              <a:t>elit</a:t>
            </a:r>
            <a:r>
              <a:rPr lang="es-ES_tradnl" sz="900" dirty="0">
                <a:solidFill>
                  <a:schemeClr val="bg1"/>
                </a:solidFill>
              </a:rPr>
              <a:t>, sed </a:t>
            </a:r>
            <a:r>
              <a:rPr lang="es-ES_tradnl" sz="900" dirty="0" err="1">
                <a:solidFill>
                  <a:schemeClr val="bg1"/>
                </a:solidFill>
              </a:rPr>
              <a:t>diam</a:t>
            </a:r>
            <a:r>
              <a:rPr lang="es-ES_tradnl" sz="900" dirty="0">
                <a:solidFill>
                  <a:schemeClr val="bg1"/>
                </a:solidFill>
              </a:rPr>
              <a:t> </a:t>
            </a:r>
            <a:r>
              <a:rPr lang="es-ES_tradnl" sz="900" dirty="0" err="1">
                <a:solidFill>
                  <a:schemeClr val="bg1"/>
                </a:solidFill>
              </a:rPr>
              <a:t>nonummy</a:t>
            </a:r>
            <a:r>
              <a:rPr lang="es-ES_tradnl" sz="900" dirty="0">
                <a:solidFill>
                  <a:schemeClr val="bg1"/>
                </a:solidFill>
              </a:rPr>
              <a:t> </a:t>
            </a:r>
            <a:r>
              <a:rPr lang="es-ES_tradnl" sz="900" dirty="0" err="1">
                <a:solidFill>
                  <a:schemeClr val="bg1"/>
                </a:solidFill>
              </a:rPr>
              <a:t>nibh</a:t>
            </a:r>
            <a:r>
              <a:rPr lang="es-ES_tradnl" sz="900" dirty="0">
                <a:solidFill>
                  <a:schemeClr val="bg1"/>
                </a:solidFill>
              </a:rPr>
              <a:t> </a:t>
            </a:r>
            <a:r>
              <a:rPr lang="es-ES_tradnl" sz="900" dirty="0" err="1">
                <a:solidFill>
                  <a:schemeClr val="bg1"/>
                </a:solidFill>
              </a:rPr>
              <a:t>euismod</a:t>
            </a:r>
            <a:r>
              <a:rPr lang="es-ES_tradnl" sz="900" dirty="0">
                <a:solidFill>
                  <a:schemeClr val="bg1"/>
                </a:solidFill>
              </a:rPr>
              <a:t> </a:t>
            </a:r>
            <a:r>
              <a:rPr lang="es-ES_tradnl" sz="900" dirty="0" err="1">
                <a:solidFill>
                  <a:schemeClr val="bg1"/>
                </a:solidFill>
              </a:rPr>
              <a:t>tincidunt</a:t>
            </a:r>
            <a:r>
              <a:rPr lang="es-ES_tradnl" sz="900" dirty="0">
                <a:solidFill>
                  <a:schemeClr val="bg1"/>
                </a:solidFill>
              </a:rPr>
              <a:t> ut </a:t>
            </a:r>
            <a:r>
              <a:rPr lang="es-ES_tradnl" sz="900" dirty="0" err="1">
                <a:solidFill>
                  <a:schemeClr val="bg1"/>
                </a:solidFill>
              </a:rPr>
              <a:t>laoreet</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magna </a:t>
            </a:r>
            <a:r>
              <a:rPr lang="es-ES_tradnl" sz="900" dirty="0" err="1">
                <a:solidFill>
                  <a:schemeClr val="bg1"/>
                </a:solidFill>
              </a:rPr>
              <a:t>aliquam</a:t>
            </a:r>
            <a:r>
              <a:rPr lang="es-ES_tradnl" sz="900" dirty="0">
                <a:solidFill>
                  <a:schemeClr val="bg1"/>
                </a:solidFill>
              </a:rPr>
              <a:t> </a:t>
            </a:r>
            <a:r>
              <a:rPr lang="es-ES_tradnl" sz="900" dirty="0" err="1">
                <a:solidFill>
                  <a:schemeClr val="bg1"/>
                </a:solidFill>
              </a:rPr>
              <a:t>erat</a:t>
            </a:r>
            <a:r>
              <a:rPr lang="es-ES_tradnl" sz="900" dirty="0">
                <a:solidFill>
                  <a:schemeClr val="bg1"/>
                </a:solidFill>
              </a:rPr>
              <a:t> </a:t>
            </a:r>
            <a:r>
              <a:rPr lang="es-ES_tradnl" sz="900" dirty="0" err="1">
                <a:solidFill>
                  <a:schemeClr val="bg1"/>
                </a:solidFill>
              </a:rPr>
              <a:t>volutpat</a:t>
            </a:r>
            <a:r>
              <a:rPr lang="es-ES_tradnl" sz="900" dirty="0">
                <a:solidFill>
                  <a:schemeClr val="bg1"/>
                </a:solidFill>
              </a:rPr>
              <a:t>. Ut </a:t>
            </a:r>
            <a:r>
              <a:rPr lang="es-ES_tradnl" sz="900" dirty="0" err="1">
                <a:solidFill>
                  <a:schemeClr val="bg1"/>
                </a:solidFill>
              </a:rPr>
              <a:t>wisi</a:t>
            </a:r>
            <a:r>
              <a:rPr lang="es-ES_tradnl" sz="900" dirty="0">
                <a:solidFill>
                  <a:schemeClr val="bg1"/>
                </a:solidFill>
              </a:rPr>
              <a:t> </a:t>
            </a:r>
            <a:r>
              <a:rPr lang="es-ES_tradnl" sz="900" dirty="0" err="1">
                <a:solidFill>
                  <a:schemeClr val="bg1"/>
                </a:solidFill>
              </a:rPr>
              <a:t>enim</a:t>
            </a:r>
            <a:r>
              <a:rPr lang="es-ES_tradnl" sz="900" dirty="0">
                <a:solidFill>
                  <a:schemeClr val="bg1"/>
                </a:solidFill>
              </a:rPr>
              <a:t> ad </a:t>
            </a:r>
            <a:r>
              <a:rPr lang="es-ES_tradnl" sz="900" dirty="0" err="1">
                <a:solidFill>
                  <a:schemeClr val="bg1"/>
                </a:solidFill>
              </a:rPr>
              <a:t>minim</a:t>
            </a:r>
            <a:r>
              <a:rPr lang="es-ES_tradnl" sz="900" dirty="0">
                <a:solidFill>
                  <a:schemeClr val="bg1"/>
                </a:solidFill>
              </a:rPr>
              <a:t> </a:t>
            </a:r>
            <a:r>
              <a:rPr lang="es-ES_tradnl" sz="900" dirty="0" err="1">
                <a:solidFill>
                  <a:schemeClr val="bg1"/>
                </a:solidFill>
              </a:rPr>
              <a:t>veniam</a:t>
            </a:r>
            <a:r>
              <a:rPr lang="es-ES_tradnl" sz="900" dirty="0">
                <a:solidFill>
                  <a:schemeClr val="bg1"/>
                </a:solidFill>
              </a:rPr>
              <a:t>, </a:t>
            </a:r>
            <a:r>
              <a:rPr lang="es-ES_tradnl" sz="900" dirty="0" err="1">
                <a:solidFill>
                  <a:schemeClr val="bg1"/>
                </a:solidFill>
              </a:rPr>
              <a:t>quis</a:t>
            </a:r>
            <a:r>
              <a:rPr lang="es-ES_tradnl" sz="900" dirty="0">
                <a:solidFill>
                  <a:schemeClr val="bg1"/>
                </a:solidFill>
              </a:rPr>
              <a:t> </a:t>
            </a:r>
            <a:r>
              <a:rPr lang="es-ES_tradnl" sz="900" dirty="0" err="1">
                <a:solidFill>
                  <a:schemeClr val="bg1"/>
                </a:solidFill>
              </a:rPr>
              <a:t>nostrud</a:t>
            </a:r>
            <a:r>
              <a:rPr lang="es-ES_tradnl" sz="900" dirty="0">
                <a:solidFill>
                  <a:schemeClr val="bg1"/>
                </a:solidFill>
              </a:rPr>
              <a:t> </a:t>
            </a:r>
            <a:r>
              <a:rPr lang="es-ES_tradnl" sz="900" dirty="0" err="1">
                <a:solidFill>
                  <a:schemeClr val="bg1"/>
                </a:solidFill>
              </a:rPr>
              <a:t>exerci</a:t>
            </a:r>
            <a:r>
              <a:rPr lang="es-ES_tradnl" sz="900" dirty="0">
                <a:solidFill>
                  <a:schemeClr val="bg1"/>
                </a:solidFill>
              </a:rPr>
              <a:t> </a:t>
            </a:r>
            <a:r>
              <a:rPr lang="es-ES_tradnl" sz="900" dirty="0" err="1">
                <a:solidFill>
                  <a:schemeClr val="bg1"/>
                </a:solidFill>
              </a:rPr>
              <a:t>tation</a:t>
            </a:r>
            <a:r>
              <a:rPr lang="es-ES_tradnl" sz="900" dirty="0">
                <a:solidFill>
                  <a:schemeClr val="bg1"/>
                </a:solidFill>
              </a:rPr>
              <a:t> </a:t>
            </a:r>
            <a:r>
              <a:rPr lang="es-ES_tradnl" sz="900" dirty="0" err="1">
                <a:solidFill>
                  <a:schemeClr val="bg1"/>
                </a:solidFill>
              </a:rPr>
              <a:t>ullamcorper</a:t>
            </a:r>
            <a:r>
              <a:rPr lang="es-ES_tradnl" sz="900" dirty="0">
                <a:solidFill>
                  <a:schemeClr val="bg1"/>
                </a:solidFill>
              </a:rPr>
              <a:t> </a:t>
            </a:r>
            <a:r>
              <a:rPr lang="es-ES_tradnl" sz="900" dirty="0" err="1">
                <a:solidFill>
                  <a:schemeClr val="bg1"/>
                </a:solidFill>
              </a:rPr>
              <a:t>suscipit</a:t>
            </a:r>
            <a:r>
              <a:rPr lang="es-ES_tradnl" sz="900" dirty="0">
                <a:solidFill>
                  <a:schemeClr val="bg1"/>
                </a:solidFill>
              </a:rPr>
              <a:t> </a:t>
            </a:r>
            <a:r>
              <a:rPr lang="es-ES_tradnl" sz="900" dirty="0" err="1">
                <a:solidFill>
                  <a:schemeClr val="bg1"/>
                </a:solidFill>
              </a:rPr>
              <a:t>lobortis</a:t>
            </a:r>
            <a:r>
              <a:rPr lang="es-ES_tradnl" sz="900" dirty="0">
                <a:solidFill>
                  <a:schemeClr val="bg1"/>
                </a:solidFill>
              </a:rPr>
              <a:t> </a:t>
            </a:r>
            <a:r>
              <a:rPr lang="es-ES_tradnl" sz="900" dirty="0" err="1">
                <a:solidFill>
                  <a:schemeClr val="bg1"/>
                </a:solidFill>
              </a:rPr>
              <a:t>nisl</a:t>
            </a:r>
            <a:r>
              <a:rPr lang="es-ES_tradnl" sz="900" dirty="0">
                <a:solidFill>
                  <a:schemeClr val="bg1"/>
                </a:solidFill>
              </a:rPr>
              <a:t> ut </a:t>
            </a:r>
            <a:r>
              <a:rPr lang="es-ES_tradnl" sz="900" dirty="0" err="1">
                <a:solidFill>
                  <a:schemeClr val="bg1"/>
                </a:solidFill>
              </a:rPr>
              <a:t>aliquip</a:t>
            </a:r>
            <a:r>
              <a:rPr lang="es-ES_tradnl" sz="900" dirty="0">
                <a:solidFill>
                  <a:schemeClr val="bg1"/>
                </a:solidFill>
              </a:rPr>
              <a:t> ex </a:t>
            </a:r>
            <a:r>
              <a:rPr lang="es-ES_tradnl" sz="900" dirty="0" err="1">
                <a:solidFill>
                  <a:schemeClr val="bg1"/>
                </a:solidFill>
              </a:rPr>
              <a:t>ea</a:t>
            </a:r>
            <a:r>
              <a:rPr lang="es-ES_tradnl" sz="900" dirty="0">
                <a:solidFill>
                  <a:schemeClr val="bg1"/>
                </a:solidFill>
              </a:rPr>
              <a:t> commodo </a:t>
            </a:r>
            <a:r>
              <a:rPr lang="es-ES_tradnl" sz="900" dirty="0" err="1">
                <a:solidFill>
                  <a:schemeClr val="bg1"/>
                </a:solidFill>
              </a:rPr>
              <a:t>consequat</a:t>
            </a:r>
            <a:r>
              <a:rPr lang="es-ES_tradnl" sz="900" dirty="0">
                <a:solidFill>
                  <a:schemeClr val="bg1"/>
                </a:solidFill>
              </a:rPr>
              <a:t>.</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_tradnl" sz="900" dirty="0" err="1">
                <a:solidFill>
                  <a:schemeClr val="bg1"/>
                </a:solidFill>
              </a:rPr>
              <a:t>Duis</a:t>
            </a:r>
            <a:r>
              <a:rPr lang="es-ES_tradnl" sz="900" dirty="0">
                <a:solidFill>
                  <a:schemeClr val="bg1"/>
                </a:solidFill>
              </a:rPr>
              <a:t> </a:t>
            </a:r>
            <a:r>
              <a:rPr lang="es-ES_tradnl" sz="900" dirty="0" err="1">
                <a:solidFill>
                  <a:schemeClr val="bg1"/>
                </a:solidFill>
              </a:rPr>
              <a:t>autem</a:t>
            </a:r>
            <a:r>
              <a:rPr lang="es-ES_tradnl" sz="900" dirty="0">
                <a:solidFill>
                  <a:schemeClr val="bg1"/>
                </a:solidFill>
              </a:rPr>
              <a:t> </a:t>
            </a:r>
            <a:r>
              <a:rPr lang="es-ES_tradnl" sz="900" dirty="0" err="1">
                <a:solidFill>
                  <a:schemeClr val="bg1"/>
                </a:solidFill>
              </a:rPr>
              <a:t>vel</a:t>
            </a:r>
            <a:r>
              <a:rPr lang="es-ES_tradnl" sz="900" dirty="0">
                <a:solidFill>
                  <a:schemeClr val="bg1"/>
                </a:solidFill>
              </a:rPr>
              <a:t> </a:t>
            </a:r>
            <a:r>
              <a:rPr lang="es-ES_tradnl" sz="900" dirty="0" err="1">
                <a:solidFill>
                  <a:schemeClr val="bg1"/>
                </a:solidFill>
              </a:rPr>
              <a:t>eum</a:t>
            </a:r>
            <a:r>
              <a:rPr lang="es-ES_tradnl" sz="900" dirty="0">
                <a:solidFill>
                  <a:schemeClr val="bg1"/>
                </a:solidFill>
              </a:rPr>
              <a:t> </a:t>
            </a:r>
            <a:r>
              <a:rPr lang="es-ES_tradnl" sz="900" dirty="0" err="1">
                <a:solidFill>
                  <a:schemeClr val="bg1"/>
                </a:solidFill>
              </a:rPr>
              <a:t>iriure</a:t>
            </a:r>
            <a:r>
              <a:rPr lang="es-ES_tradnl" sz="900" dirty="0">
                <a:solidFill>
                  <a:schemeClr val="bg1"/>
                </a:solidFill>
              </a:rPr>
              <a:t> dolor in </a:t>
            </a:r>
            <a:r>
              <a:rPr lang="es-ES_tradnl" sz="900" dirty="0" err="1">
                <a:solidFill>
                  <a:schemeClr val="bg1"/>
                </a:solidFill>
              </a:rPr>
              <a:t>hendrerit</a:t>
            </a:r>
            <a:r>
              <a:rPr lang="es-ES_tradnl" sz="900" dirty="0">
                <a:solidFill>
                  <a:schemeClr val="bg1"/>
                </a:solidFill>
              </a:rPr>
              <a:t> in </a:t>
            </a:r>
            <a:r>
              <a:rPr lang="es-ES_tradnl" sz="900" dirty="0" err="1">
                <a:solidFill>
                  <a:schemeClr val="bg1"/>
                </a:solidFill>
              </a:rPr>
              <a:t>vulputate</a:t>
            </a:r>
            <a:r>
              <a:rPr lang="es-ES_tradnl" sz="900" dirty="0">
                <a:solidFill>
                  <a:schemeClr val="bg1"/>
                </a:solidFill>
              </a:rPr>
              <a:t> </a:t>
            </a:r>
            <a:r>
              <a:rPr lang="es-ES_tradnl" sz="900" dirty="0" err="1">
                <a:solidFill>
                  <a:schemeClr val="bg1"/>
                </a:solidFill>
              </a:rPr>
              <a:t>velit</a:t>
            </a:r>
            <a:r>
              <a:rPr lang="es-ES_tradnl" sz="900" dirty="0">
                <a:solidFill>
                  <a:schemeClr val="bg1"/>
                </a:solidFill>
              </a:rPr>
              <a:t> </a:t>
            </a:r>
            <a:r>
              <a:rPr lang="es-ES_tradnl" sz="900" dirty="0" err="1">
                <a:solidFill>
                  <a:schemeClr val="bg1"/>
                </a:solidFill>
              </a:rPr>
              <a:t>esse</a:t>
            </a:r>
            <a:r>
              <a:rPr lang="es-ES_tradnl" sz="900" dirty="0">
                <a:solidFill>
                  <a:schemeClr val="bg1"/>
                </a:solidFill>
              </a:rPr>
              <a:t> </a:t>
            </a:r>
            <a:r>
              <a:rPr lang="es-ES_tradnl" sz="900" dirty="0" err="1">
                <a:solidFill>
                  <a:schemeClr val="bg1"/>
                </a:solidFill>
              </a:rPr>
              <a:t>molestie</a:t>
            </a:r>
            <a:r>
              <a:rPr lang="es-ES_tradnl" sz="900" dirty="0">
                <a:solidFill>
                  <a:schemeClr val="bg1"/>
                </a:solidFill>
              </a:rPr>
              <a:t> </a:t>
            </a:r>
            <a:r>
              <a:rPr lang="es-ES_tradnl" sz="900" dirty="0" err="1">
                <a:solidFill>
                  <a:schemeClr val="bg1"/>
                </a:solidFill>
              </a:rPr>
              <a:t>consequat</a:t>
            </a:r>
            <a:r>
              <a:rPr lang="es-ES_tradnl" sz="900" dirty="0">
                <a:solidFill>
                  <a:schemeClr val="bg1"/>
                </a:solidFill>
              </a:rPr>
              <a:t>, </a:t>
            </a:r>
            <a:r>
              <a:rPr lang="es-ES_tradnl" sz="900" dirty="0" err="1">
                <a:solidFill>
                  <a:schemeClr val="bg1"/>
                </a:solidFill>
              </a:rPr>
              <a:t>vel</a:t>
            </a:r>
            <a:r>
              <a:rPr lang="es-ES_tradnl" sz="900" dirty="0">
                <a:solidFill>
                  <a:schemeClr val="bg1"/>
                </a:solidFill>
              </a:rPr>
              <a:t> </a:t>
            </a:r>
            <a:r>
              <a:rPr lang="es-ES_tradnl" sz="900" dirty="0" err="1">
                <a:solidFill>
                  <a:schemeClr val="bg1"/>
                </a:solidFill>
              </a:rPr>
              <a:t>illum</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a:t>
            </a:r>
            <a:r>
              <a:rPr lang="es-ES_tradnl" sz="900" dirty="0" err="1">
                <a:solidFill>
                  <a:schemeClr val="bg1"/>
                </a:solidFill>
              </a:rPr>
              <a:t>eu</a:t>
            </a:r>
            <a:r>
              <a:rPr lang="es-ES_tradnl" sz="900" dirty="0">
                <a:solidFill>
                  <a:schemeClr val="bg1"/>
                </a:solidFill>
              </a:rPr>
              <a:t> </a:t>
            </a:r>
            <a:r>
              <a:rPr lang="es-ES_tradnl" sz="900" dirty="0" err="1">
                <a:solidFill>
                  <a:schemeClr val="bg1"/>
                </a:solidFill>
              </a:rPr>
              <a:t>feugiat</a:t>
            </a:r>
            <a:r>
              <a:rPr lang="es-ES_tradnl" sz="900" dirty="0">
                <a:solidFill>
                  <a:schemeClr val="bg1"/>
                </a:solidFill>
              </a:rPr>
              <a:t> </a:t>
            </a:r>
            <a:r>
              <a:rPr lang="es-ES_tradnl" sz="900" dirty="0" err="1">
                <a:solidFill>
                  <a:schemeClr val="bg1"/>
                </a:solidFill>
              </a:rPr>
              <a:t>nulla</a:t>
            </a:r>
            <a:r>
              <a:rPr lang="es-ES_tradnl" sz="900" dirty="0">
                <a:solidFill>
                  <a:schemeClr val="bg1"/>
                </a:solidFill>
              </a:rPr>
              <a:t> </a:t>
            </a:r>
            <a:r>
              <a:rPr lang="es-ES_tradnl" sz="900" dirty="0" err="1">
                <a:solidFill>
                  <a:schemeClr val="bg1"/>
                </a:solidFill>
              </a:rPr>
              <a:t>facilisis</a:t>
            </a:r>
            <a:r>
              <a:rPr lang="es-ES_tradnl" sz="900" dirty="0">
                <a:solidFill>
                  <a:schemeClr val="bg1"/>
                </a:solidFill>
              </a:rPr>
              <a:t> at vero eros et </a:t>
            </a:r>
            <a:r>
              <a:rPr lang="es-ES_tradnl" sz="900" dirty="0" err="1">
                <a:solidFill>
                  <a:schemeClr val="bg1"/>
                </a:solidFill>
              </a:rPr>
              <a:t>accumsan</a:t>
            </a:r>
            <a:r>
              <a:rPr lang="es-ES_tradnl" sz="900" dirty="0">
                <a:solidFill>
                  <a:schemeClr val="bg1"/>
                </a:solidFill>
              </a:rPr>
              <a:t> et </a:t>
            </a:r>
            <a:r>
              <a:rPr lang="es-ES_tradnl" sz="900" dirty="0" err="1">
                <a:solidFill>
                  <a:schemeClr val="bg1"/>
                </a:solidFill>
              </a:rPr>
              <a:t>iusto</a:t>
            </a:r>
            <a:r>
              <a:rPr lang="es-ES_tradnl" sz="900" dirty="0">
                <a:solidFill>
                  <a:schemeClr val="bg1"/>
                </a:solidFill>
              </a:rPr>
              <a:t> odio </a:t>
            </a:r>
            <a:r>
              <a:rPr lang="es-ES_tradnl" sz="900" dirty="0" err="1">
                <a:solidFill>
                  <a:schemeClr val="bg1"/>
                </a:solidFill>
              </a:rPr>
              <a:t>dignissim</a:t>
            </a:r>
            <a:r>
              <a:rPr lang="es-ES_tradnl" sz="900" dirty="0">
                <a:solidFill>
                  <a:schemeClr val="bg1"/>
                </a:solidFill>
              </a:rPr>
              <a:t> </a:t>
            </a:r>
            <a:r>
              <a:rPr lang="es-ES_tradnl" sz="900" dirty="0" err="1">
                <a:solidFill>
                  <a:schemeClr val="bg1"/>
                </a:solidFill>
              </a:rPr>
              <a:t>qui</a:t>
            </a:r>
            <a:r>
              <a:rPr lang="es-ES_tradnl" sz="900" dirty="0">
                <a:solidFill>
                  <a:schemeClr val="bg1"/>
                </a:solidFill>
              </a:rPr>
              <a:t> </a:t>
            </a:r>
            <a:r>
              <a:rPr lang="es-ES_tradnl" sz="900" dirty="0" err="1">
                <a:solidFill>
                  <a:schemeClr val="bg1"/>
                </a:solidFill>
              </a:rPr>
              <a:t>blandit</a:t>
            </a:r>
            <a:r>
              <a:rPr lang="es-ES_tradnl" sz="900" dirty="0">
                <a:solidFill>
                  <a:schemeClr val="bg1"/>
                </a:solidFill>
              </a:rPr>
              <a:t> </a:t>
            </a:r>
            <a:r>
              <a:rPr lang="es-ES_tradnl" sz="900" dirty="0" err="1">
                <a:solidFill>
                  <a:schemeClr val="bg1"/>
                </a:solidFill>
              </a:rPr>
              <a:t>praesent</a:t>
            </a:r>
            <a:r>
              <a:rPr lang="es-ES_tradnl" sz="900" dirty="0">
                <a:solidFill>
                  <a:schemeClr val="bg1"/>
                </a:solidFill>
              </a:rPr>
              <a:t> </a:t>
            </a:r>
            <a:r>
              <a:rPr lang="es-ES_tradnl" sz="900" dirty="0" err="1">
                <a:solidFill>
                  <a:schemeClr val="bg1"/>
                </a:solidFill>
              </a:rPr>
              <a:t>luptatum</a:t>
            </a:r>
            <a:r>
              <a:rPr lang="es-ES_tradnl" sz="900" dirty="0">
                <a:solidFill>
                  <a:schemeClr val="bg1"/>
                </a:solidFill>
              </a:rPr>
              <a:t> </a:t>
            </a:r>
            <a:r>
              <a:rPr lang="es-ES_tradnl" sz="900" dirty="0" err="1">
                <a:solidFill>
                  <a:schemeClr val="bg1"/>
                </a:solidFill>
              </a:rPr>
              <a:t>zril</a:t>
            </a:r>
            <a:r>
              <a:rPr lang="es-ES_tradnl" sz="900" dirty="0">
                <a:solidFill>
                  <a:schemeClr val="bg1"/>
                </a:solidFill>
              </a:rPr>
              <a:t> </a:t>
            </a:r>
            <a:r>
              <a:rPr lang="es-ES_tradnl" sz="900" dirty="0" err="1">
                <a:solidFill>
                  <a:schemeClr val="bg1"/>
                </a:solidFill>
              </a:rPr>
              <a:t>delenit</a:t>
            </a:r>
            <a:r>
              <a:rPr lang="es-ES_tradnl" sz="900" dirty="0">
                <a:solidFill>
                  <a:schemeClr val="bg1"/>
                </a:solidFill>
              </a:rPr>
              <a:t> </a:t>
            </a:r>
            <a:r>
              <a:rPr lang="es-ES_tradnl" sz="900" dirty="0" err="1">
                <a:solidFill>
                  <a:schemeClr val="bg1"/>
                </a:solidFill>
              </a:rPr>
              <a:t>augue</a:t>
            </a:r>
            <a:r>
              <a:rPr lang="es-ES_tradnl" sz="900" dirty="0">
                <a:solidFill>
                  <a:schemeClr val="bg1"/>
                </a:solidFill>
              </a:rPr>
              <a:t> </a:t>
            </a:r>
            <a:r>
              <a:rPr lang="es-ES_tradnl" sz="900" dirty="0" err="1">
                <a:solidFill>
                  <a:schemeClr val="bg1"/>
                </a:solidFill>
              </a:rPr>
              <a:t>duis</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te </a:t>
            </a:r>
            <a:r>
              <a:rPr lang="es-ES_tradnl" sz="900" dirty="0" err="1">
                <a:solidFill>
                  <a:schemeClr val="bg1"/>
                </a:solidFill>
              </a:rPr>
              <a:t>feugait</a:t>
            </a:r>
            <a:r>
              <a:rPr lang="es-ES_tradnl" sz="900" dirty="0">
                <a:solidFill>
                  <a:schemeClr val="bg1"/>
                </a:solidFill>
              </a:rPr>
              <a:t> </a:t>
            </a:r>
            <a:r>
              <a:rPr lang="es-ES_tradnl" sz="900" dirty="0" err="1">
                <a:solidFill>
                  <a:schemeClr val="bg1"/>
                </a:solidFill>
              </a:rPr>
              <a:t>nulla</a:t>
            </a:r>
            <a:r>
              <a:rPr lang="es-ES_tradnl" sz="900" dirty="0">
                <a:solidFill>
                  <a:schemeClr val="bg1"/>
                </a:solidFill>
              </a:rPr>
              <a:t> </a:t>
            </a:r>
            <a:r>
              <a:rPr lang="es-ES_tradnl" sz="900" dirty="0" err="1">
                <a:solidFill>
                  <a:schemeClr val="bg1"/>
                </a:solidFill>
              </a:rPr>
              <a:t>facilisi</a:t>
            </a:r>
            <a:r>
              <a:rPr lang="es-ES_tradnl" sz="900" dirty="0">
                <a:solidFill>
                  <a:schemeClr val="bg1"/>
                </a:solidFill>
              </a:rPr>
              <a:t>.</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_tradnl" sz="900" dirty="0" err="1">
                <a:solidFill>
                  <a:schemeClr val="bg1"/>
                </a:solidFill>
              </a:rPr>
              <a:t>Lorem</a:t>
            </a:r>
            <a:r>
              <a:rPr lang="es-ES_tradnl" sz="900" dirty="0">
                <a:solidFill>
                  <a:schemeClr val="bg1"/>
                </a:solidFill>
              </a:rPr>
              <a:t> </a:t>
            </a:r>
            <a:r>
              <a:rPr lang="es-ES_tradnl" sz="900" dirty="0" err="1">
                <a:solidFill>
                  <a:schemeClr val="bg1"/>
                </a:solidFill>
              </a:rPr>
              <a:t>ipsum</a:t>
            </a:r>
            <a:r>
              <a:rPr lang="es-ES_tradnl" sz="900" dirty="0">
                <a:solidFill>
                  <a:schemeClr val="bg1"/>
                </a:solidFill>
              </a:rPr>
              <a:t> dolor </a:t>
            </a:r>
            <a:r>
              <a:rPr lang="es-ES_tradnl" sz="900" dirty="0" err="1">
                <a:solidFill>
                  <a:schemeClr val="bg1"/>
                </a:solidFill>
              </a:rPr>
              <a:t>sit</a:t>
            </a:r>
            <a:r>
              <a:rPr lang="es-ES_tradnl" sz="900" dirty="0">
                <a:solidFill>
                  <a:schemeClr val="bg1"/>
                </a:solidFill>
              </a:rPr>
              <a:t> </a:t>
            </a:r>
            <a:r>
              <a:rPr lang="es-ES_tradnl" sz="900" dirty="0" err="1">
                <a:solidFill>
                  <a:schemeClr val="bg1"/>
                </a:solidFill>
              </a:rPr>
              <a:t>amet</a:t>
            </a:r>
            <a:r>
              <a:rPr lang="es-ES_tradnl" sz="900" dirty="0">
                <a:solidFill>
                  <a:schemeClr val="bg1"/>
                </a:solidFill>
              </a:rPr>
              <a:t>, </a:t>
            </a:r>
            <a:r>
              <a:rPr lang="es-ES_tradnl" sz="900" dirty="0" err="1">
                <a:solidFill>
                  <a:schemeClr val="bg1"/>
                </a:solidFill>
              </a:rPr>
              <a:t>consectetuer</a:t>
            </a:r>
            <a:r>
              <a:rPr lang="es-ES_tradnl" sz="900" dirty="0">
                <a:solidFill>
                  <a:schemeClr val="bg1"/>
                </a:solidFill>
              </a:rPr>
              <a:t> </a:t>
            </a:r>
            <a:r>
              <a:rPr lang="es-ES_tradnl" sz="900" dirty="0" err="1">
                <a:solidFill>
                  <a:schemeClr val="bg1"/>
                </a:solidFill>
              </a:rPr>
              <a:t>adipiscing</a:t>
            </a:r>
            <a:r>
              <a:rPr lang="es-ES_tradnl" sz="900" dirty="0">
                <a:solidFill>
                  <a:schemeClr val="bg1"/>
                </a:solidFill>
              </a:rPr>
              <a:t> </a:t>
            </a:r>
            <a:r>
              <a:rPr lang="es-ES_tradnl" sz="900" dirty="0" err="1">
                <a:solidFill>
                  <a:schemeClr val="bg1"/>
                </a:solidFill>
              </a:rPr>
              <a:t>elit</a:t>
            </a:r>
            <a:r>
              <a:rPr lang="es-ES_tradnl" sz="900" dirty="0">
                <a:solidFill>
                  <a:schemeClr val="bg1"/>
                </a:solidFill>
              </a:rPr>
              <a:t>, sed </a:t>
            </a:r>
            <a:r>
              <a:rPr lang="es-ES_tradnl" sz="900" dirty="0" err="1">
                <a:solidFill>
                  <a:schemeClr val="bg1"/>
                </a:solidFill>
              </a:rPr>
              <a:t>diam</a:t>
            </a:r>
            <a:r>
              <a:rPr lang="es-ES_tradnl" sz="900" dirty="0">
                <a:solidFill>
                  <a:schemeClr val="bg1"/>
                </a:solidFill>
              </a:rPr>
              <a:t> </a:t>
            </a:r>
            <a:r>
              <a:rPr lang="es-ES_tradnl" sz="900" dirty="0" err="1">
                <a:solidFill>
                  <a:schemeClr val="bg1"/>
                </a:solidFill>
              </a:rPr>
              <a:t>nonummy</a:t>
            </a:r>
            <a:r>
              <a:rPr lang="es-ES_tradnl" sz="900" dirty="0">
                <a:solidFill>
                  <a:schemeClr val="bg1"/>
                </a:solidFill>
              </a:rPr>
              <a:t> </a:t>
            </a:r>
            <a:r>
              <a:rPr lang="es-ES_tradnl" sz="900" dirty="0" err="1">
                <a:solidFill>
                  <a:schemeClr val="bg1"/>
                </a:solidFill>
              </a:rPr>
              <a:t>nibh</a:t>
            </a:r>
            <a:r>
              <a:rPr lang="es-ES_tradnl" sz="900" dirty="0">
                <a:solidFill>
                  <a:schemeClr val="bg1"/>
                </a:solidFill>
              </a:rPr>
              <a:t> </a:t>
            </a:r>
            <a:r>
              <a:rPr lang="es-ES_tradnl" sz="900" dirty="0" err="1">
                <a:solidFill>
                  <a:schemeClr val="bg1"/>
                </a:solidFill>
              </a:rPr>
              <a:t>euismod</a:t>
            </a:r>
            <a:r>
              <a:rPr lang="es-ES_tradnl" sz="900" dirty="0">
                <a:solidFill>
                  <a:schemeClr val="bg1"/>
                </a:solidFill>
              </a:rPr>
              <a:t> </a:t>
            </a:r>
            <a:r>
              <a:rPr lang="es-ES_tradnl" sz="900" dirty="0" err="1">
                <a:solidFill>
                  <a:schemeClr val="bg1"/>
                </a:solidFill>
              </a:rPr>
              <a:t>tincidunt</a:t>
            </a:r>
            <a:r>
              <a:rPr lang="es-ES_tradnl" sz="900" dirty="0">
                <a:solidFill>
                  <a:schemeClr val="bg1"/>
                </a:solidFill>
              </a:rPr>
              <a:t> ut </a:t>
            </a:r>
            <a:r>
              <a:rPr lang="es-ES_tradnl" sz="900" dirty="0" err="1">
                <a:solidFill>
                  <a:schemeClr val="bg1"/>
                </a:solidFill>
              </a:rPr>
              <a:t>laoreet</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magna </a:t>
            </a:r>
            <a:r>
              <a:rPr lang="es-ES_tradnl" sz="900" dirty="0" err="1">
                <a:solidFill>
                  <a:schemeClr val="bg1"/>
                </a:solidFill>
              </a:rPr>
              <a:t>aliquam</a:t>
            </a:r>
            <a:r>
              <a:rPr lang="es-ES_tradnl" sz="900" dirty="0">
                <a:solidFill>
                  <a:schemeClr val="bg1"/>
                </a:solidFill>
              </a:rPr>
              <a:t> </a:t>
            </a:r>
            <a:r>
              <a:rPr lang="es-ES_tradnl" sz="900" dirty="0" err="1">
                <a:solidFill>
                  <a:schemeClr val="bg1"/>
                </a:solidFill>
              </a:rPr>
              <a:t>erat</a:t>
            </a:r>
            <a:r>
              <a:rPr lang="es-ES_tradnl" sz="900" dirty="0">
                <a:solidFill>
                  <a:schemeClr val="bg1"/>
                </a:solidFill>
              </a:rPr>
              <a:t> </a:t>
            </a:r>
            <a:r>
              <a:rPr lang="es-ES_tradnl" sz="900" dirty="0" err="1">
                <a:solidFill>
                  <a:schemeClr val="bg1"/>
                </a:solidFill>
              </a:rPr>
              <a:t>volutpat</a:t>
            </a:r>
            <a:r>
              <a:rPr lang="es-ES_tradnl" sz="900" dirty="0">
                <a:solidFill>
                  <a:schemeClr val="bg1"/>
                </a:solidFill>
              </a:rPr>
              <a:t>. Ut </a:t>
            </a:r>
            <a:r>
              <a:rPr lang="es-ES_tradnl" sz="900" dirty="0" err="1">
                <a:solidFill>
                  <a:schemeClr val="bg1"/>
                </a:solidFill>
              </a:rPr>
              <a:t>wisi</a:t>
            </a:r>
            <a:r>
              <a:rPr lang="es-ES_tradnl" sz="900" dirty="0">
                <a:solidFill>
                  <a:schemeClr val="bg1"/>
                </a:solidFill>
              </a:rPr>
              <a:t> </a:t>
            </a:r>
            <a:r>
              <a:rPr lang="es-ES_tradnl" sz="900" dirty="0" err="1">
                <a:solidFill>
                  <a:schemeClr val="bg1"/>
                </a:solidFill>
              </a:rPr>
              <a:t>enim</a:t>
            </a:r>
            <a:r>
              <a:rPr lang="es-ES_tradnl" sz="900" dirty="0">
                <a:solidFill>
                  <a:schemeClr val="bg1"/>
                </a:solidFill>
              </a:rPr>
              <a:t> ad </a:t>
            </a:r>
            <a:r>
              <a:rPr lang="es-ES_tradnl" sz="900" dirty="0" err="1">
                <a:solidFill>
                  <a:schemeClr val="bg1"/>
                </a:solidFill>
              </a:rPr>
              <a:t>minim</a:t>
            </a:r>
            <a:r>
              <a:rPr lang="es-ES_tradnl" sz="900" dirty="0">
                <a:solidFill>
                  <a:schemeClr val="bg1"/>
                </a:solidFill>
              </a:rPr>
              <a:t> </a:t>
            </a:r>
            <a:r>
              <a:rPr lang="es-ES_tradnl" sz="900" dirty="0" err="1">
                <a:solidFill>
                  <a:schemeClr val="bg1"/>
                </a:solidFill>
              </a:rPr>
              <a:t>veniam</a:t>
            </a:r>
            <a:r>
              <a:rPr lang="es-ES_tradnl" sz="900" dirty="0">
                <a:solidFill>
                  <a:schemeClr val="bg1"/>
                </a:solidFill>
              </a:rPr>
              <a:t>, </a:t>
            </a:r>
            <a:r>
              <a:rPr lang="es-ES_tradnl" sz="900" dirty="0" err="1">
                <a:solidFill>
                  <a:schemeClr val="bg1"/>
                </a:solidFill>
              </a:rPr>
              <a:t>quis</a:t>
            </a:r>
            <a:r>
              <a:rPr lang="es-ES_tradnl" sz="900" dirty="0">
                <a:solidFill>
                  <a:schemeClr val="bg1"/>
                </a:solidFill>
              </a:rPr>
              <a:t> </a:t>
            </a:r>
            <a:r>
              <a:rPr lang="es-ES_tradnl" sz="900" dirty="0" err="1">
                <a:solidFill>
                  <a:schemeClr val="bg1"/>
                </a:solidFill>
              </a:rPr>
              <a:t>nostrud</a:t>
            </a:r>
            <a:r>
              <a:rPr lang="es-ES_tradnl" sz="900" dirty="0">
                <a:solidFill>
                  <a:schemeClr val="bg1"/>
                </a:solidFill>
              </a:rPr>
              <a:t> </a:t>
            </a:r>
            <a:r>
              <a:rPr lang="es-ES_tradnl" sz="900" dirty="0" err="1">
                <a:solidFill>
                  <a:schemeClr val="bg1"/>
                </a:solidFill>
              </a:rPr>
              <a:t>exerci</a:t>
            </a:r>
            <a:r>
              <a:rPr lang="es-ES_tradnl" sz="900" dirty="0">
                <a:solidFill>
                  <a:schemeClr val="bg1"/>
                </a:solidFill>
              </a:rPr>
              <a:t> </a:t>
            </a:r>
            <a:r>
              <a:rPr lang="es-ES_tradnl" sz="900" dirty="0" err="1">
                <a:solidFill>
                  <a:schemeClr val="bg1"/>
                </a:solidFill>
              </a:rPr>
              <a:t>tation</a:t>
            </a:r>
            <a:r>
              <a:rPr lang="es-ES_tradnl" sz="900" dirty="0">
                <a:solidFill>
                  <a:schemeClr val="bg1"/>
                </a:solidFill>
              </a:rPr>
              <a:t> </a:t>
            </a:r>
            <a:r>
              <a:rPr lang="es-ES_tradnl" sz="900" dirty="0" err="1">
                <a:solidFill>
                  <a:schemeClr val="bg1"/>
                </a:solidFill>
              </a:rPr>
              <a:t>ullamcorper</a:t>
            </a:r>
            <a:r>
              <a:rPr lang="es-ES_tradnl" sz="900" dirty="0">
                <a:solidFill>
                  <a:schemeClr val="bg1"/>
                </a:solidFill>
              </a:rPr>
              <a:t> </a:t>
            </a:r>
            <a:r>
              <a:rPr lang="es-ES_tradnl" sz="900" dirty="0" err="1">
                <a:solidFill>
                  <a:schemeClr val="bg1"/>
                </a:solidFill>
              </a:rPr>
              <a:t>suscipit</a:t>
            </a:r>
            <a:r>
              <a:rPr lang="es-ES_tradnl" sz="900" dirty="0">
                <a:solidFill>
                  <a:schemeClr val="bg1"/>
                </a:solidFill>
              </a:rPr>
              <a:t> </a:t>
            </a:r>
            <a:r>
              <a:rPr lang="es-ES_tradnl" sz="900" dirty="0" err="1">
                <a:solidFill>
                  <a:schemeClr val="bg1"/>
                </a:solidFill>
              </a:rPr>
              <a:t>lobortis</a:t>
            </a:r>
            <a:r>
              <a:rPr lang="es-ES_tradnl" sz="900" dirty="0">
                <a:solidFill>
                  <a:schemeClr val="bg1"/>
                </a:solidFill>
              </a:rPr>
              <a:t> </a:t>
            </a:r>
            <a:r>
              <a:rPr lang="es-ES_tradnl" sz="900" dirty="0" err="1">
                <a:solidFill>
                  <a:schemeClr val="bg1"/>
                </a:solidFill>
              </a:rPr>
              <a:t>nisl</a:t>
            </a:r>
            <a:r>
              <a:rPr lang="es-ES_tradnl" sz="900" dirty="0">
                <a:solidFill>
                  <a:schemeClr val="bg1"/>
                </a:solidFill>
              </a:rPr>
              <a:t> ut </a:t>
            </a:r>
            <a:r>
              <a:rPr lang="es-ES_tradnl" sz="900" dirty="0" err="1">
                <a:solidFill>
                  <a:schemeClr val="bg1"/>
                </a:solidFill>
              </a:rPr>
              <a:t>aliquip</a:t>
            </a:r>
            <a:r>
              <a:rPr lang="es-ES_tradnl" sz="900" dirty="0">
                <a:solidFill>
                  <a:schemeClr val="bg1"/>
                </a:solidFill>
              </a:rPr>
              <a:t> ex </a:t>
            </a:r>
            <a:r>
              <a:rPr lang="es-ES_tradnl" sz="900" dirty="0" err="1">
                <a:solidFill>
                  <a:schemeClr val="bg1"/>
                </a:solidFill>
              </a:rPr>
              <a:t>ea</a:t>
            </a:r>
            <a:r>
              <a:rPr lang="es-ES_tradnl" sz="900" dirty="0">
                <a:solidFill>
                  <a:schemeClr val="bg1"/>
                </a:solidFill>
              </a:rPr>
              <a:t> commodo </a:t>
            </a:r>
            <a:r>
              <a:rPr lang="es-ES_tradnl" sz="900" dirty="0" err="1">
                <a:solidFill>
                  <a:schemeClr val="bg1"/>
                </a:solidFill>
              </a:rPr>
              <a:t>consequat</a:t>
            </a:r>
            <a:r>
              <a:rPr lang="es-ES_tradnl" sz="900" dirty="0">
                <a:solidFill>
                  <a:schemeClr val="bg1"/>
                </a:solidFill>
              </a:rPr>
              <a:t>.</a:t>
            </a:r>
          </a:p>
          <a:p>
            <a:pPr lvl="0" algn="just"/>
            <a:r>
              <a:rPr lang="es-ES_tradnl" sz="900" dirty="0" err="1">
                <a:solidFill>
                  <a:schemeClr val="bg1"/>
                </a:solidFill>
              </a:rPr>
              <a:t>Duis</a:t>
            </a:r>
            <a:r>
              <a:rPr lang="es-ES_tradnl" sz="900" dirty="0">
                <a:solidFill>
                  <a:schemeClr val="bg1"/>
                </a:solidFill>
              </a:rPr>
              <a:t> </a:t>
            </a:r>
            <a:r>
              <a:rPr lang="es-ES_tradnl" sz="900" dirty="0" err="1">
                <a:solidFill>
                  <a:schemeClr val="bg1"/>
                </a:solidFill>
              </a:rPr>
              <a:t>autem</a:t>
            </a:r>
            <a:r>
              <a:rPr lang="es-ES_tradnl" sz="900" dirty="0">
                <a:solidFill>
                  <a:schemeClr val="bg1"/>
                </a:solidFill>
              </a:rPr>
              <a:t> </a:t>
            </a:r>
            <a:r>
              <a:rPr lang="es-ES_tradnl" sz="900" dirty="0" err="1">
                <a:solidFill>
                  <a:schemeClr val="bg1"/>
                </a:solidFill>
              </a:rPr>
              <a:t>vel</a:t>
            </a:r>
            <a:r>
              <a:rPr lang="es-ES_tradnl" sz="900" dirty="0">
                <a:solidFill>
                  <a:schemeClr val="bg1"/>
                </a:solidFill>
              </a:rPr>
              <a:t> </a:t>
            </a:r>
            <a:r>
              <a:rPr lang="es-ES_tradnl" sz="900" dirty="0" err="1">
                <a:solidFill>
                  <a:schemeClr val="bg1"/>
                </a:solidFill>
              </a:rPr>
              <a:t>eum</a:t>
            </a:r>
            <a:r>
              <a:rPr lang="es-ES_tradnl" sz="900" dirty="0">
                <a:solidFill>
                  <a:schemeClr val="bg1"/>
                </a:solidFill>
              </a:rPr>
              <a:t> </a:t>
            </a:r>
            <a:r>
              <a:rPr lang="es-ES_tradnl" sz="900" dirty="0" err="1">
                <a:solidFill>
                  <a:schemeClr val="bg1"/>
                </a:solidFill>
              </a:rPr>
              <a:t>iriure</a:t>
            </a:r>
            <a:r>
              <a:rPr lang="es-ES_tradnl" sz="900" dirty="0">
                <a:solidFill>
                  <a:schemeClr val="bg1"/>
                </a:solidFill>
              </a:rPr>
              <a:t> dolor in </a:t>
            </a:r>
            <a:r>
              <a:rPr lang="es-ES_tradnl" sz="900" dirty="0" err="1">
                <a:solidFill>
                  <a:schemeClr val="bg1"/>
                </a:solidFill>
              </a:rPr>
              <a:t>hendrerit</a:t>
            </a:r>
            <a:r>
              <a:rPr lang="es-ES_tradnl" sz="900" dirty="0">
                <a:solidFill>
                  <a:schemeClr val="bg1"/>
                </a:solidFill>
              </a:rPr>
              <a:t> in </a:t>
            </a:r>
            <a:r>
              <a:rPr lang="es-ES_tradnl" sz="900" dirty="0" err="1">
                <a:solidFill>
                  <a:schemeClr val="bg1"/>
                </a:solidFill>
              </a:rPr>
              <a:t>vulputate</a:t>
            </a:r>
            <a:r>
              <a:rPr lang="es-ES_tradnl" sz="900" dirty="0">
                <a:solidFill>
                  <a:schemeClr val="bg1"/>
                </a:solidFill>
              </a:rPr>
              <a:t> </a:t>
            </a:r>
            <a:r>
              <a:rPr lang="es-ES_tradnl" sz="900" dirty="0" err="1">
                <a:solidFill>
                  <a:schemeClr val="bg1"/>
                </a:solidFill>
              </a:rPr>
              <a:t>velit</a:t>
            </a:r>
            <a:r>
              <a:rPr lang="es-ES_tradnl" sz="900" dirty="0">
                <a:solidFill>
                  <a:schemeClr val="bg1"/>
                </a:solidFill>
              </a:rPr>
              <a:t> </a:t>
            </a:r>
            <a:r>
              <a:rPr lang="es-ES_tradnl" sz="900" dirty="0" err="1">
                <a:solidFill>
                  <a:schemeClr val="bg1"/>
                </a:solidFill>
              </a:rPr>
              <a:t>esse</a:t>
            </a:r>
            <a:r>
              <a:rPr lang="es-ES_tradnl" sz="900" dirty="0">
                <a:solidFill>
                  <a:schemeClr val="bg1"/>
                </a:solidFill>
              </a:rPr>
              <a:t> </a:t>
            </a:r>
            <a:r>
              <a:rPr lang="es-ES_tradnl" sz="900" dirty="0" err="1">
                <a:solidFill>
                  <a:schemeClr val="bg1"/>
                </a:solidFill>
              </a:rPr>
              <a:t>molestie</a:t>
            </a:r>
            <a:r>
              <a:rPr lang="es-ES_tradnl" sz="900" dirty="0">
                <a:solidFill>
                  <a:schemeClr val="bg1"/>
                </a:solidFill>
              </a:rPr>
              <a:t> </a:t>
            </a:r>
            <a:r>
              <a:rPr lang="es-ES_tradnl" sz="900" dirty="0" err="1">
                <a:solidFill>
                  <a:schemeClr val="bg1"/>
                </a:solidFill>
              </a:rPr>
              <a:t>consequat</a:t>
            </a:r>
            <a:r>
              <a:rPr lang="es-ES_tradnl" sz="900" dirty="0">
                <a:solidFill>
                  <a:schemeClr val="bg1"/>
                </a:solidFill>
              </a:rPr>
              <a:t>.</a:t>
            </a:r>
          </a:p>
        </p:txBody>
      </p:sp>
      <p:grpSp>
        <p:nvGrpSpPr>
          <p:cNvPr id="9" name="Grupo 8">
            <a:extLst>
              <a:ext uri="{FF2B5EF4-FFF2-40B4-BE49-F238E27FC236}">
                <a16:creationId xmlns:a16="http://schemas.microsoft.com/office/drawing/2014/main" id="{5F7941C7-FC9C-A54C-B52C-112628082A50}"/>
              </a:ext>
            </a:extLst>
          </p:cNvPr>
          <p:cNvGrpSpPr/>
          <p:nvPr userDrawn="1"/>
        </p:nvGrpSpPr>
        <p:grpSpPr>
          <a:xfrm>
            <a:off x="164787" y="4741878"/>
            <a:ext cx="447803" cy="361720"/>
            <a:chOff x="4809997" y="1114425"/>
            <a:chExt cx="447803" cy="361720"/>
          </a:xfrm>
        </p:grpSpPr>
        <p:pic>
          <p:nvPicPr>
            <p:cNvPr id="10" name="Imagen 9">
              <a:extLst>
                <a:ext uri="{FF2B5EF4-FFF2-40B4-BE49-F238E27FC236}">
                  <a16:creationId xmlns:a16="http://schemas.microsoft.com/office/drawing/2014/main" id="{7DC0C322-B6A1-B442-9B44-35555CC27591}"/>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13" name="Rectángulo 12">
              <a:extLst>
                <a:ext uri="{FF2B5EF4-FFF2-40B4-BE49-F238E27FC236}">
                  <a16:creationId xmlns:a16="http://schemas.microsoft.com/office/drawing/2014/main" id="{715A9B33-BC10-1847-89FD-7B57EE337AC9}"/>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4" name="Imagen 13">
            <a:extLst>
              <a:ext uri="{FF2B5EF4-FFF2-40B4-BE49-F238E27FC236}">
                <a16:creationId xmlns:a16="http://schemas.microsoft.com/office/drawing/2014/main" id="{0B1E759B-857D-6240-9A67-F406AC8611CD}"/>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15" name="Imagen 14">
            <a:extLst>
              <a:ext uri="{FF2B5EF4-FFF2-40B4-BE49-F238E27FC236}">
                <a16:creationId xmlns:a16="http://schemas.microsoft.com/office/drawing/2014/main" id="{E13A15DF-B695-8A4E-827B-0BF1FEEFD610}"/>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16" name="Imagen 15">
            <a:extLst>
              <a:ext uri="{FF2B5EF4-FFF2-40B4-BE49-F238E27FC236}">
                <a16:creationId xmlns:a16="http://schemas.microsoft.com/office/drawing/2014/main" id="{407B6529-CECE-B04D-A95F-9525B84E4E93}"/>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17" name="Imagen 16">
            <a:extLst>
              <a:ext uri="{FF2B5EF4-FFF2-40B4-BE49-F238E27FC236}">
                <a16:creationId xmlns:a16="http://schemas.microsoft.com/office/drawing/2014/main" id="{5DDB3AD7-2B06-524C-A826-3FDB153C6A52}"/>
              </a:ext>
            </a:extLst>
          </p:cNvPr>
          <p:cNvPicPr>
            <a:picLocks noChangeAspect="1"/>
          </p:cNvPicPr>
          <p:nvPr userDrawn="1"/>
        </p:nvPicPr>
        <p:blipFill>
          <a:blip r:embed="rId3"/>
          <a:stretch>
            <a:fillRect/>
          </a:stretch>
        </p:blipFill>
        <p:spPr>
          <a:xfrm>
            <a:off x="5024359" y="4887594"/>
            <a:ext cx="45719" cy="102024"/>
          </a:xfrm>
          <a:prstGeom prst="rect">
            <a:avLst/>
          </a:prstGeom>
        </p:spPr>
      </p:pic>
      <p:pic>
        <p:nvPicPr>
          <p:cNvPr id="18" name="Imagen 17">
            <a:extLst>
              <a:ext uri="{FF2B5EF4-FFF2-40B4-BE49-F238E27FC236}">
                <a16:creationId xmlns:a16="http://schemas.microsoft.com/office/drawing/2014/main" id="{64867905-B3EA-0E4A-B0C2-9E218330FECE}"/>
              </a:ext>
            </a:extLst>
          </p:cNvPr>
          <p:cNvPicPr>
            <a:picLocks noChangeAspect="1"/>
          </p:cNvPicPr>
          <p:nvPr userDrawn="1"/>
        </p:nvPicPr>
        <p:blipFill rotWithShape="1">
          <a:blip r:embed="rId2"/>
          <a:srcRect l="12839" t="72114" r="10347" b="-1"/>
          <a:stretch/>
        </p:blipFill>
        <p:spPr>
          <a:xfrm>
            <a:off x="2212442" y="126528"/>
            <a:ext cx="902524" cy="211790"/>
          </a:xfrm>
          <a:prstGeom prst="rect">
            <a:avLst/>
          </a:prstGeom>
        </p:spPr>
      </p:pic>
      <p:pic>
        <p:nvPicPr>
          <p:cNvPr id="19" name="Imagen 18">
            <a:extLst>
              <a:ext uri="{FF2B5EF4-FFF2-40B4-BE49-F238E27FC236}">
                <a16:creationId xmlns:a16="http://schemas.microsoft.com/office/drawing/2014/main" id="{61DF97D4-B675-4343-8F3F-441F0FA3FD0F}"/>
              </a:ext>
            </a:extLst>
          </p:cNvPr>
          <p:cNvPicPr>
            <a:picLocks noChangeAspect="1"/>
          </p:cNvPicPr>
          <p:nvPr userDrawn="1"/>
        </p:nvPicPr>
        <p:blipFill>
          <a:blip r:embed="rId3"/>
          <a:stretch>
            <a:fillRect/>
          </a:stretch>
        </p:blipFill>
        <p:spPr>
          <a:xfrm rot="5400000">
            <a:off x="3221818" y="169078"/>
            <a:ext cx="56772" cy="126691"/>
          </a:xfrm>
          <a:prstGeom prst="rect">
            <a:avLst/>
          </a:prstGeom>
        </p:spPr>
      </p:pic>
      <p:sp>
        <p:nvSpPr>
          <p:cNvPr id="20" name="Rectángulo 19">
            <a:extLst>
              <a:ext uri="{FF2B5EF4-FFF2-40B4-BE49-F238E27FC236}">
                <a16:creationId xmlns:a16="http://schemas.microsoft.com/office/drawing/2014/main" id="{F138B375-E44C-6542-9493-5DC44D432B4F}"/>
              </a:ext>
            </a:extLst>
          </p:cNvPr>
          <p:cNvSpPr/>
          <p:nvPr userDrawn="1"/>
        </p:nvSpPr>
        <p:spPr>
          <a:xfrm>
            <a:off x="2493735" y="260810"/>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3299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Portada foto 00">
    <p:spTree>
      <p:nvGrpSpPr>
        <p:cNvPr id="1" name=""/>
        <p:cNvGrpSpPr/>
        <p:nvPr/>
      </p:nvGrpSpPr>
      <p:grpSpPr>
        <a:xfrm>
          <a:off x="0" y="0"/>
          <a:ext cx="0" cy="0"/>
          <a:chOff x="0" y="0"/>
          <a:chExt cx="0" cy="0"/>
        </a:xfrm>
      </p:grpSpPr>
      <p:sp>
        <p:nvSpPr>
          <p:cNvPr id="48" name="3 Marcador de posición de imagen">
            <a:extLst>
              <a:ext uri="{FF2B5EF4-FFF2-40B4-BE49-F238E27FC236}">
                <a16:creationId xmlns:a16="http://schemas.microsoft.com/office/drawing/2014/main" id="{224277D0-BA76-584B-9605-ACA83017C596}"/>
              </a:ext>
            </a:extLst>
          </p:cNvPr>
          <p:cNvSpPr>
            <a:spLocks noGrp="1"/>
          </p:cNvSpPr>
          <p:nvPr>
            <p:ph type="pic" sz="quarter" idx="23" hasCustomPrompt="1"/>
          </p:nvPr>
        </p:nvSpPr>
        <p:spPr>
          <a:xfrm>
            <a:off x="2" y="1"/>
            <a:ext cx="9143998" cy="5143499"/>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12" name="Marcador de texto 30">
            <a:extLst>
              <a:ext uri="{FF2B5EF4-FFF2-40B4-BE49-F238E27FC236}">
                <a16:creationId xmlns:a16="http://schemas.microsoft.com/office/drawing/2014/main" id="{D61A92A6-AD01-3941-88FA-412D71B7F60D}"/>
              </a:ext>
            </a:extLst>
          </p:cNvPr>
          <p:cNvSpPr>
            <a:spLocks noGrp="1"/>
          </p:cNvSpPr>
          <p:nvPr>
            <p:ph type="body" sz="quarter" idx="18" hasCustomPrompt="1"/>
          </p:nvPr>
        </p:nvSpPr>
        <p:spPr>
          <a:xfrm>
            <a:off x="293593" y="1790799"/>
            <a:ext cx="2964335" cy="1051907"/>
          </a:xfrm>
          <a:prstGeom prst="rect">
            <a:avLst/>
          </a:prstGeom>
          <a:noFill/>
        </p:spPr>
        <p:txBody>
          <a:bodyPr wrap="square" lIns="90000" tIns="90000" rIns="90000" bIns="36000">
            <a:spAutoFit/>
          </a:bodyPr>
          <a:lstStyle>
            <a:lvl1pPr marL="0" indent="0">
              <a:lnSpc>
                <a:spcPts val="3600"/>
              </a:lnSpc>
              <a:spcBef>
                <a:spcPts val="0"/>
              </a:spcBef>
              <a:buNone/>
              <a:defRPr sz="4000" b="1">
                <a:solidFill>
                  <a:schemeClr val="tx1"/>
                </a:solidFill>
              </a:defRPr>
            </a:lvl1pPr>
            <a:lvl2pPr marL="457200" indent="0">
              <a:buNone/>
              <a:defRPr sz="2000">
                <a:solidFill>
                  <a:srgbClr val="105266"/>
                </a:solidFill>
              </a:defRPr>
            </a:lvl2pPr>
            <a:lvl3pPr marL="914400" indent="0">
              <a:buNone/>
              <a:defRPr sz="2000">
                <a:solidFill>
                  <a:srgbClr val="105266"/>
                </a:solidFill>
              </a:defRPr>
            </a:lvl3pPr>
            <a:lvl4pPr marL="1371600" indent="0">
              <a:buNone/>
              <a:defRPr sz="2000">
                <a:solidFill>
                  <a:srgbClr val="105266"/>
                </a:solidFill>
              </a:defRPr>
            </a:lvl4pPr>
            <a:lvl5pPr marL="1828800" indent="0">
              <a:buNone/>
              <a:defRPr sz="2000">
                <a:solidFill>
                  <a:srgbClr val="105266"/>
                </a:solidFill>
              </a:defRPr>
            </a:lvl5pPr>
          </a:lstStyle>
          <a:p>
            <a:pPr lvl="0"/>
            <a:r>
              <a:rPr lang="es-ES_tradnl" dirty="0"/>
              <a:t>Portada para títulos</a:t>
            </a:r>
          </a:p>
        </p:txBody>
      </p:sp>
      <p:pic>
        <p:nvPicPr>
          <p:cNvPr id="11" name="Imagen 10">
            <a:extLst>
              <a:ext uri="{FF2B5EF4-FFF2-40B4-BE49-F238E27FC236}">
                <a16:creationId xmlns:a16="http://schemas.microsoft.com/office/drawing/2014/main" id="{D01D007F-E059-5542-AF43-743E651552A1}"/>
              </a:ext>
            </a:extLst>
          </p:cNvPr>
          <p:cNvPicPr>
            <a:picLocks noChangeAspect="1"/>
          </p:cNvPicPr>
          <p:nvPr userDrawn="1"/>
        </p:nvPicPr>
        <p:blipFill>
          <a:blip r:embed="rId2"/>
          <a:stretch>
            <a:fillRect/>
          </a:stretch>
        </p:blipFill>
        <p:spPr>
          <a:xfrm>
            <a:off x="361825" y="236565"/>
            <a:ext cx="1233872" cy="521260"/>
          </a:xfrm>
          <a:prstGeom prst="rect">
            <a:avLst/>
          </a:prstGeom>
        </p:spPr>
      </p:pic>
      <p:pic>
        <p:nvPicPr>
          <p:cNvPr id="13" name="Imagen 12">
            <a:extLst>
              <a:ext uri="{FF2B5EF4-FFF2-40B4-BE49-F238E27FC236}">
                <a16:creationId xmlns:a16="http://schemas.microsoft.com/office/drawing/2014/main" id="{159F31A2-D846-0E4B-8A93-A9882884C9B6}"/>
              </a:ext>
            </a:extLst>
          </p:cNvPr>
          <p:cNvPicPr>
            <a:picLocks noChangeAspect="1"/>
          </p:cNvPicPr>
          <p:nvPr userDrawn="1"/>
        </p:nvPicPr>
        <p:blipFill>
          <a:blip r:embed="rId3"/>
          <a:stretch>
            <a:fillRect/>
          </a:stretch>
        </p:blipFill>
        <p:spPr>
          <a:xfrm flipH="1">
            <a:off x="288161" y="4542160"/>
            <a:ext cx="128421" cy="272894"/>
          </a:xfrm>
          <a:prstGeom prst="rect">
            <a:avLst/>
          </a:prstGeom>
        </p:spPr>
      </p:pic>
      <p:pic>
        <p:nvPicPr>
          <p:cNvPr id="20" name="Imagen 19">
            <a:extLst>
              <a:ext uri="{FF2B5EF4-FFF2-40B4-BE49-F238E27FC236}">
                <a16:creationId xmlns:a16="http://schemas.microsoft.com/office/drawing/2014/main" id="{1C417877-E88C-8B49-BC6F-DF23FD9BAC6C}"/>
              </a:ext>
            </a:extLst>
          </p:cNvPr>
          <p:cNvPicPr>
            <a:picLocks noChangeAspect="1"/>
          </p:cNvPicPr>
          <p:nvPr userDrawn="1"/>
        </p:nvPicPr>
        <p:blipFill>
          <a:blip r:embed="rId4"/>
          <a:stretch>
            <a:fillRect/>
          </a:stretch>
        </p:blipFill>
        <p:spPr>
          <a:xfrm>
            <a:off x="8040022" y="4930555"/>
            <a:ext cx="45719" cy="102024"/>
          </a:xfrm>
          <a:prstGeom prst="rect">
            <a:avLst/>
          </a:prstGeom>
        </p:spPr>
      </p:pic>
      <p:pic>
        <p:nvPicPr>
          <p:cNvPr id="21" name="Imagen 20">
            <a:extLst>
              <a:ext uri="{FF2B5EF4-FFF2-40B4-BE49-F238E27FC236}">
                <a16:creationId xmlns:a16="http://schemas.microsoft.com/office/drawing/2014/main" id="{DDE730B8-1FE3-BF4E-8B47-11D0811CDC78}"/>
              </a:ext>
            </a:extLst>
          </p:cNvPr>
          <p:cNvPicPr>
            <a:picLocks noChangeAspect="1"/>
          </p:cNvPicPr>
          <p:nvPr userDrawn="1"/>
        </p:nvPicPr>
        <p:blipFill rotWithShape="1">
          <a:blip r:embed="rId5"/>
          <a:srcRect l="16556" r="56736" b="68153"/>
          <a:stretch/>
        </p:blipFill>
        <p:spPr>
          <a:xfrm>
            <a:off x="8513811" y="4739699"/>
            <a:ext cx="313808" cy="241868"/>
          </a:xfrm>
          <a:prstGeom prst="rect">
            <a:avLst/>
          </a:prstGeom>
        </p:spPr>
      </p:pic>
      <p:pic>
        <p:nvPicPr>
          <p:cNvPr id="24" name="Imagen 23">
            <a:extLst>
              <a:ext uri="{FF2B5EF4-FFF2-40B4-BE49-F238E27FC236}">
                <a16:creationId xmlns:a16="http://schemas.microsoft.com/office/drawing/2014/main" id="{6860CE36-6313-DC43-8D87-A774095AE109}"/>
              </a:ext>
            </a:extLst>
          </p:cNvPr>
          <p:cNvPicPr>
            <a:picLocks noChangeAspect="1"/>
          </p:cNvPicPr>
          <p:nvPr userDrawn="1"/>
        </p:nvPicPr>
        <p:blipFill rotWithShape="1">
          <a:blip r:embed="rId5"/>
          <a:srcRect t="81849"/>
          <a:stretch/>
        </p:blipFill>
        <p:spPr>
          <a:xfrm>
            <a:off x="4993365" y="4860774"/>
            <a:ext cx="1174954" cy="137851"/>
          </a:xfrm>
          <a:prstGeom prst="rect">
            <a:avLst/>
          </a:prstGeom>
        </p:spPr>
      </p:pic>
      <p:pic>
        <p:nvPicPr>
          <p:cNvPr id="25" name="Imagen 24">
            <a:extLst>
              <a:ext uri="{FF2B5EF4-FFF2-40B4-BE49-F238E27FC236}">
                <a16:creationId xmlns:a16="http://schemas.microsoft.com/office/drawing/2014/main" id="{32ADFB9A-ED87-D747-933D-56EAB63BFFE6}"/>
              </a:ext>
            </a:extLst>
          </p:cNvPr>
          <p:cNvPicPr>
            <a:picLocks noChangeAspect="1"/>
          </p:cNvPicPr>
          <p:nvPr userDrawn="1"/>
        </p:nvPicPr>
        <p:blipFill rotWithShape="1">
          <a:blip r:embed="rId5"/>
          <a:srcRect r="71719" b="55538"/>
          <a:stretch/>
        </p:blipFill>
        <p:spPr>
          <a:xfrm>
            <a:off x="3120222" y="144844"/>
            <a:ext cx="332289" cy="337673"/>
          </a:xfrm>
          <a:prstGeom prst="rect">
            <a:avLst/>
          </a:prstGeom>
        </p:spPr>
      </p:pic>
      <p:pic>
        <p:nvPicPr>
          <p:cNvPr id="27" name="Imagen 26">
            <a:extLst>
              <a:ext uri="{FF2B5EF4-FFF2-40B4-BE49-F238E27FC236}">
                <a16:creationId xmlns:a16="http://schemas.microsoft.com/office/drawing/2014/main" id="{C90C84DA-D4DF-EF4F-A374-FFCD519BB92B}"/>
              </a:ext>
            </a:extLst>
          </p:cNvPr>
          <p:cNvPicPr>
            <a:picLocks noChangeAspect="1"/>
          </p:cNvPicPr>
          <p:nvPr userDrawn="1"/>
        </p:nvPicPr>
        <p:blipFill rotWithShape="1">
          <a:blip r:embed="rId5"/>
          <a:srcRect l="24018" t="39469" r="32349"/>
          <a:stretch/>
        </p:blipFill>
        <p:spPr>
          <a:xfrm>
            <a:off x="2622835" y="4521851"/>
            <a:ext cx="512685" cy="459716"/>
          </a:xfrm>
          <a:prstGeom prst="rect">
            <a:avLst/>
          </a:prstGeom>
        </p:spPr>
      </p:pic>
      <p:pic>
        <p:nvPicPr>
          <p:cNvPr id="29" name="Imagen 28">
            <a:extLst>
              <a:ext uri="{FF2B5EF4-FFF2-40B4-BE49-F238E27FC236}">
                <a16:creationId xmlns:a16="http://schemas.microsoft.com/office/drawing/2014/main" id="{ACF45906-FBC4-B64B-A8C3-8326C89DD9E6}"/>
              </a:ext>
            </a:extLst>
          </p:cNvPr>
          <p:cNvPicPr>
            <a:picLocks noChangeAspect="1"/>
          </p:cNvPicPr>
          <p:nvPr userDrawn="1"/>
        </p:nvPicPr>
        <p:blipFill>
          <a:blip r:embed="rId4"/>
          <a:stretch>
            <a:fillRect/>
          </a:stretch>
        </p:blipFill>
        <p:spPr>
          <a:xfrm>
            <a:off x="4082667" y="236564"/>
            <a:ext cx="56772" cy="126691"/>
          </a:xfrm>
          <a:prstGeom prst="rect">
            <a:avLst/>
          </a:prstGeom>
        </p:spPr>
      </p:pic>
      <p:pic>
        <p:nvPicPr>
          <p:cNvPr id="31" name="Imagen 30">
            <a:extLst>
              <a:ext uri="{FF2B5EF4-FFF2-40B4-BE49-F238E27FC236}">
                <a16:creationId xmlns:a16="http://schemas.microsoft.com/office/drawing/2014/main" id="{CBF4591D-C86F-9E48-8379-53FB1467E942}"/>
              </a:ext>
            </a:extLst>
          </p:cNvPr>
          <p:cNvPicPr>
            <a:picLocks noChangeAspect="1"/>
          </p:cNvPicPr>
          <p:nvPr userDrawn="1"/>
        </p:nvPicPr>
        <p:blipFill>
          <a:blip r:embed="rId4"/>
          <a:stretch>
            <a:fillRect/>
          </a:stretch>
        </p:blipFill>
        <p:spPr>
          <a:xfrm rot="5400000">
            <a:off x="7792139" y="185552"/>
            <a:ext cx="45719" cy="102024"/>
          </a:xfrm>
          <a:prstGeom prst="rect">
            <a:avLst/>
          </a:prstGeom>
        </p:spPr>
      </p:pic>
      <p:pic>
        <p:nvPicPr>
          <p:cNvPr id="34" name="Imagen 33">
            <a:extLst>
              <a:ext uri="{FF2B5EF4-FFF2-40B4-BE49-F238E27FC236}">
                <a16:creationId xmlns:a16="http://schemas.microsoft.com/office/drawing/2014/main" id="{9F46F9EB-48BC-884A-87B9-4BD5B4A499AE}"/>
              </a:ext>
            </a:extLst>
          </p:cNvPr>
          <p:cNvPicPr>
            <a:picLocks noChangeAspect="1"/>
          </p:cNvPicPr>
          <p:nvPr userDrawn="1"/>
        </p:nvPicPr>
        <p:blipFill rotWithShape="1">
          <a:blip r:embed="rId5"/>
          <a:srcRect t="72813" r="42477" b="1"/>
          <a:stretch/>
        </p:blipFill>
        <p:spPr>
          <a:xfrm rot="16200000">
            <a:off x="8592917" y="2427529"/>
            <a:ext cx="675872" cy="206467"/>
          </a:xfrm>
          <a:prstGeom prst="rect">
            <a:avLst/>
          </a:prstGeom>
        </p:spPr>
      </p:pic>
      <p:pic>
        <p:nvPicPr>
          <p:cNvPr id="37" name="Imagen 36">
            <a:extLst>
              <a:ext uri="{FF2B5EF4-FFF2-40B4-BE49-F238E27FC236}">
                <a16:creationId xmlns:a16="http://schemas.microsoft.com/office/drawing/2014/main" id="{53D46B61-665D-494D-ACED-BE2C9FF8E1A7}"/>
              </a:ext>
            </a:extLst>
          </p:cNvPr>
          <p:cNvPicPr>
            <a:picLocks noChangeAspect="1"/>
          </p:cNvPicPr>
          <p:nvPr userDrawn="1"/>
        </p:nvPicPr>
        <p:blipFill>
          <a:blip r:embed="rId4"/>
          <a:stretch>
            <a:fillRect/>
          </a:stretch>
        </p:blipFill>
        <p:spPr>
          <a:xfrm rot="5400000">
            <a:off x="3263506" y="4741183"/>
            <a:ext cx="45719" cy="102024"/>
          </a:xfrm>
          <a:prstGeom prst="rect">
            <a:avLst/>
          </a:prstGeom>
        </p:spPr>
      </p:pic>
      <p:pic>
        <p:nvPicPr>
          <p:cNvPr id="38" name="Imagen 37">
            <a:extLst>
              <a:ext uri="{FF2B5EF4-FFF2-40B4-BE49-F238E27FC236}">
                <a16:creationId xmlns:a16="http://schemas.microsoft.com/office/drawing/2014/main" id="{90182274-4A26-7140-928E-22368975D934}"/>
              </a:ext>
            </a:extLst>
          </p:cNvPr>
          <p:cNvPicPr>
            <a:picLocks noChangeAspect="1"/>
          </p:cNvPicPr>
          <p:nvPr userDrawn="1"/>
        </p:nvPicPr>
        <p:blipFill>
          <a:blip r:embed="rId4"/>
          <a:stretch>
            <a:fillRect/>
          </a:stretch>
        </p:blipFill>
        <p:spPr>
          <a:xfrm rot="10800000">
            <a:off x="8907993" y="2018148"/>
            <a:ext cx="45719" cy="102024"/>
          </a:xfrm>
          <a:prstGeom prst="rect">
            <a:avLst/>
          </a:prstGeom>
        </p:spPr>
      </p:pic>
      <p:pic>
        <p:nvPicPr>
          <p:cNvPr id="40" name="Imagen 39">
            <a:extLst>
              <a:ext uri="{FF2B5EF4-FFF2-40B4-BE49-F238E27FC236}">
                <a16:creationId xmlns:a16="http://schemas.microsoft.com/office/drawing/2014/main" id="{2E5CD401-4301-954A-8CAB-50BEB1F4A43D}"/>
              </a:ext>
            </a:extLst>
          </p:cNvPr>
          <p:cNvPicPr>
            <a:picLocks noChangeAspect="1"/>
          </p:cNvPicPr>
          <p:nvPr userDrawn="1"/>
        </p:nvPicPr>
        <p:blipFill rotWithShape="1">
          <a:blip r:embed="rId5"/>
          <a:srcRect l="41536" t="45627" b="1"/>
          <a:stretch/>
        </p:blipFill>
        <p:spPr>
          <a:xfrm>
            <a:off x="8195198" y="180964"/>
            <a:ext cx="686928" cy="412935"/>
          </a:xfrm>
          <a:prstGeom prst="rect">
            <a:avLst/>
          </a:prstGeom>
        </p:spPr>
      </p:pic>
      <p:pic>
        <p:nvPicPr>
          <p:cNvPr id="43" name="Imagen 42">
            <a:extLst>
              <a:ext uri="{FF2B5EF4-FFF2-40B4-BE49-F238E27FC236}">
                <a16:creationId xmlns:a16="http://schemas.microsoft.com/office/drawing/2014/main" id="{9E6C462A-7DEA-A844-AFB5-7C2CB39F3AB8}"/>
              </a:ext>
            </a:extLst>
          </p:cNvPr>
          <p:cNvPicPr>
            <a:picLocks noChangeAspect="1"/>
          </p:cNvPicPr>
          <p:nvPr userDrawn="1"/>
        </p:nvPicPr>
        <p:blipFill rotWithShape="1">
          <a:blip r:embed="rId5"/>
          <a:srcRect l="16556" r="56736" b="68153"/>
          <a:stretch/>
        </p:blipFill>
        <p:spPr>
          <a:xfrm>
            <a:off x="7881390" y="646019"/>
            <a:ext cx="313808" cy="241868"/>
          </a:xfrm>
          <a:prstGeom prst="rect">
            <a:avLst/>
          </a:prstGeom>
        </p:spPr>
      </p:pic>
      <p:pic>
        <p:nvPicPr>
          <p:cNvPr id="45" name="Imagen 44">
            <a:extLst>
              <a:ext uri="{FF2B5EF4-FFF2-40B4-BE49-F238E27FC236}">
                <a16:creationId xmlns:a16="http://schemas.microsoft.com/office/drawing/2014/main" id="{A49CE634-A6BD-B742-BAEC-37CBC7B7E8B3}"/>
              </a:ext>
            </a:extLst>
          </p:cNvPr>
          <p:cNvPicPr>
            <a:picLocks noChangeAspect="1"/>
          </p:cNvPicPr>
          <p:nvPr userDrawn="1"/>
        </p:nvPicPr>
        <p:blipFill rotWithShape="1">
          <a:blip r:embed="rId5"/>
          <a:srcRect l="40176" t="44894" r="41340" b="8056"/>
          <a:stretch/>
        </p:blipFill>
        <p:spPr>
          <a:xfrm rot="5400000">
            <a:off x="5761577" y="158520"/>
            <a:ext cx="217163" cy="357335"/>
          </a:xfrm>
          <a:prstGeom prst="rect">
            <a:avLst/>
          </a:prstGeom>
        </p:spPr>
      </p:pic>
      <p:sp>
        <p:nvSpPr>
          <p:cNvPr id="46" name="Marcador de texto 4">
            <a:extLst>
              <a:ext uri="{FF2B5EF4-FFF2-40B4-BE49-F238E27FC236}">
                <a16:creationId xmlns:a16="http://schemas.microsoft.com/office/drawing/2014/main" id="{1F812A20-B85A-5945-9767-772E7FE4AB66}"/>
              </a:ext>
            </a:extLst>
          </p:cNvPr>
          <p:cNvSpPr>
            <a:spLocks noGrp="1"/>
          </p:cNvSpPr>
          <p:nvPr>
            <p:ph type="body" sz="quarter" idx="34" hasCustomPrompt="1"/>
          </p:nvPr>
        </p:nvSpPr>
        <p:spPr>
          <a:xfrm>
            <a:off x="434641" y="4480371"/>
            <a:ext cx="1634292" cy="246221"/>
          </a:xfrm>
          <a:prstGeom prst="rect">
            <a:avLst/>
          </a:prstGeom>
        </p:spPr>
        <p:txBody>
          <a:bodyPr wrap="square">
            <a:spAutoFit/>
          </a:bodyPr>
          <a:lstStyle>
            <a:lvl1pPr marL="180000" indent="-396000">
              <a:lnSpc>
                <a:spcPct val="100000"/>
              </a:lnSpc>
              <a:spcBef>
                <a:spcPts val="100"/>
              </a:spcBef>
              <a:buNone/>
              <a:defRPr sz="1000" b="1">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Lugar</a:t>
            </a:r>
          </a:p>
        </p:txBody>
      </p:sp>
      <p:sp>
        <p:nvSpPr>
          <p:cNvPr id="47" name="Marcador de texto 4">
            <a:extLst>
              <a:ext uri="{FF2B5EF4-FFF2-40B4-BE49-F238E27FC236}">
                <a16:creationId xmlns:a16="http://schemas.microsoft.com/office/drawing/2014/main" id="{8446B834-A97C-0145-B5AE-FC67D047130D}"/>
              </a:ext>
            </a:extLst>
          </p:cNvPr>
          <p:cNvSpPr>
            <a:spLocks noGrp="1"/>
          </p:cNvSpPr>
          <p:nvPr>
            <p:ph type="body" sz="quarter" idx="35" hasCustomPrompt="1"/>
          </p:nvPr>
        </p:nvSpPr>
        <p:spPr>
          <a:xfrm>
            <a:off x="434641" y="4644042"/>
            <a:ext cx="1634292" cy="246221"/>
          </a:xfrm>
          <a:prstGeom prst="rect">
            <a:avLst/>
          </a:prstGeom>
        </p:spPr>
        <p:txBody>
          <a:bodyPr wrap="square">
            <a:spAutoFit/>
          </a:bodyPr>
          <a:lstStyle>
            <a:lvl1pPr marL="180000" marR="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sz="1000" b="1">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marL="180000" marR="0" lvl="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a:pPr>
            <a:r>
              <a:rPr lang="es-ES_tradnl" dirty="0"/>
              <a:t>1/02/2021</a:t>
            </a:r>
          </a:p>
        </p:txBody>
      </p:sp>
      <p:grpSp>
        <p:nvGrpSpPr>
          <p:cNvPr id="30" name="Grupo 29">
            <a:extLst>
              <a:ext uri="{FF2B5EF4-FFF2-40B4-BE49-F238E27FC236}">
                <a16:creationId xmlns:a16="http://schemas.microsoft.com/office/drawing/2014/main" id="{A7C61C32-CF44-A84C-AD8D-45D75B677227}"/>
              </a:ext>
            </a:extLst>
          </p:cNvPr>
          <p:cNvGrpSpPr/>
          <p:nvPr userDrawn="1"/>
        </p:nvGrpSpPr>
        <p:grpSpPr>
          <a:xfrm>
            <a:off x="293503" y="4545619"/>
            <a:ext cx="123079" cy="272304"/>
            <a:chOff x="293503" y="4545619"/>
            <a:chExt cx="123079" cy="272304"/>
          </a:xfrm>
          <a:solidFill>
            <a:srgbClr val="FF5A00"/>
          </a:solidFill>
        </p:grpSpPr>
        <p:sp>
          <p:nvSpPr>
            <p:cNvPr id="32" name="Elipse 31">
              <a:extLst>
                <a:ext uri="{FF2B5EF4-FFF2-40B4-BE49-F238E27FC236}">
                  <a16:creationId xmlns:a16="http://schemas.microsoft.com/office/drawing/2014/main" id="{ED1D1119-3C75-3944-8D57-A768141689C4}"/>
                </a:ext>
              </a:extLst>
            </p:cNvPr>
            <p:cNvSpPr/>
            <p:nvPr userDrawn="1"/>
          </p:nvSpPr>
          <p:spPr>
            <a:xfrm>
              <a:off x="293503" y="4545619"/>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Elipse 38">
              <a:extLst>
                <a:ext uri="{FF2B5EF4-FFF2-40B4-BE49-F238E27FC236}">
                  <a16:creationId xmlns:a16="http://schemas.microsoft.com/office/drawing/2014/main" id="{236AA40D-A2BB-0346-95A6-B1C9069C6946}"/>
                </a:ext>
              </a:extLst>
            </p:cNvPr>
            <p:cNvSpPr/>
            <p:nvPr userDrawn="1"/>
          </p:nvSpPr>
          <p:spPr>
            <a:xfrm>
              <a:off x="293503" y="4694844"/>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42" name="Marcador de texto 4">
            <a:extLst>
              <a:ext uri="{FF2B5EF4-FFF2-40B4-BE49-F238E27FC236}">
                <a16:creationId xmlns:a16="http://schemas.microsoft.com/office/drawing/2014/main" id="{1DFABE87-6C12-A043-B3E4-64DEC0C8439B}"/>
              </a:ext>
            </a:extLst>
          </p:cNvPr>
          <p:cNvSpPr>
            <a:spLocks noGrp="1"/>
          </p:cNvSpPr>
          <p:nvPr>
            <p:ph type="body" sz="quarter" idx="36" hasCustomPrompt="1"/>
          </p:nvPr>
        </p:nvSpPr>
        <p:spPr>
          <a:xfrm>
            <a:off x="299877" y="2979730"/>
            <a:ext cx="5235197" cy="276999"/>
          </a:xfrm>
          <a:prstGeom prst="rect">
            <a:avLst/>
          </a:prstGeom>
        </p:spPr>
        <p:txBody>
          <a:bodyPr wrap="square">
            <a:spAutoFit/>
          </a:bodyPr>
          <a:lstStyle>
            <a:lvl1pPr marL="180000" indent="-396000">
              <a:lnSpc>
                <a:spcPct val="100000"/>
              </a:lnSpc>
              <a:buNone/>
              <a:defRPr sz="1200" b="0">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Espacio para un subtítulo en el caso de que sea necesario poner subtítulo</a:t>
            </a:r>
          </a:p>
        </p:txBody>
      </p:sp>
    </p:spTree>
    <p:extLst>
      <p:ext uri="{BB962C8B-B14F-4D97-AF65-F5344CB8AC3E}">
        <p14:creationId xmlns:p14="http://schemas.microsoft.com/office/powerpoint/2010/main" val="1379593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1_Texto">
    <p:spTree>
      <p:nvGrpSpPr>
        <p:cNvPr id="1" name=""/>
        <p:cNvGrpSpPr/>
        <p:nvPr/>
      </p:nvGrpSpPr>
      <p:grpSpPr>
        <a:xfrm>
          <a:off x="0" y="0"/>
          <a:ext cx="0" cy="0"/>
          <a:chOff x="0" y="0"/>
          <a:chExt cx="0" cy="0"/>
        </a:xfrm>
      </p:grpSpPr>
      <p:sp>
        <p:nvSpPr>
          <p:cNvPr id="30" name="3 Marcador de posición de imagen">
            <a:extLst>
              <a:ext uri="{FF2B5EF4-FFF2-40B4-BE49-F238E27FC236}">
                <a16:creationId xmlns:a16="http://schemas.microsoft.com/office/drawing/2014/main" id="{7F2486B7-AA3A-814E-8F34-58E7AA3180A4}"/>
              </a:ext>
            </a:extLst>
          </p:cNvPr>
          <p:cNvSpPr>
            <a:spLocks noGrp="1"/>
          </p:cNvSpPr>
          <p:nvPr>
            <p:ph type="pic" sz="quarter" idx="24" hasCustomPrompt="1"/>
          </p:nvPr>
        </p:nvSpPr>
        <p:spPr>
          <a:xfrm>
            <a:off x="2045040" y="0"/>
            <a:ext cx="5053914" cy="5143500"/>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33" name="Rectángulo 32">
            <a:extLst>
              <a:ext uri="{FF2B5EF4-FFF2-40B4-BE49-F238E27FC236}">
                <a16:creationId xmlns:a16="http://schemas.microsoft.com/office/drawing/2014/main" id="{48E51B2C-37D4-AF47-B7AF-957537870025}"/>
              </a:ext>
            </a:extLst>
          </p:cNvPr>
          <p:cNvSpPr/>
          <p:nvPr userDrawn="1"/>
        </p:nvSpPr>
        <p:spPr>
          <a:xfrm>
            <a:off x="331939" y="1606780"/>
            <a:ext cx="2417315" cy="3115346"/>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33">
            <a:extLst>
              <a:ext uri="{FF2B5EF4-FFF2-40B4-BE49-F238E27FC236}">
                <a16:creationId xmlns:a16="http://schemas.microsoft.com/office/drawing/2014/main" id="{29F7EFCC-2588-814F-BF59-28A25625D878}"/>
              </a:ext>
            </a:extLst>
          </p:cNvPr>
          <p:cNvSpPr/>
          <p:nvPr userDrawn="1"/>
        </p:nvSpPr>
        <p:spPr>
          <a:xfrm>
            <a:off x="6237883" y="1606780"/>
            <a:ext cx="2417315" cy="3115346"/>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Marcador de texto 2">
            <a:extLst>
              <a:ext uri="{FF2B5EF4-FFF2-40B4-BE49-F238E27FC236}">
                <a16:creationId xmlns:a16="http://schemas.microsoft.com/office/drawing/2014/main" id="{DB922519-138E-8E4F-9BE8-5E69D0F189C5}"/>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5" name="Marcador de texto 3">
            <a:extLst>
              <a:ext uri="{FF2B5EF4-FFF2-40B4-BE49-F238E27FC236}">
                <a16:creationId xmlns:a16="http://schemas.microsoft.com/office/drawing/2014/main" id="{82197CEA-81E2-4A47-AD0C-7151B590F846}"/>
              </a:ext>
            </a:extLst>
          </p:cNvPr>
          <p:cNvSpPr>
            <a:spLocks noGrp="1"/>
          </p:cNvSpPr>
          <p:nvPr>
            <p:ph type="body" sz="quarter" idx="22" hasCustomPrompt="1"/>
          </p:nvPr>
        </p:nvSpPr>
        <p:spPr bwMode="white">
          <a:xfrm>
            <a:off x="521759" y="1768292"/>
            <a:ext cx="1926861" cy="461665"/>
          </a:xfrm>
          <a:prstGeom prst="rect">
            <a:avLst/>
          </a:prstGeom>
        </p:spPr>
        <p:txBody>
          <a:bodyPr wrap="square">
            <a:spAutoFit/>
          </a:bodyPr>
          <a:lstStyle>
            <a:lvl1pPr marL="0" indent="0">
              <a:lnSpc>
                <a:spcPct val="100000"/>
              </a:lnSpc>
              <a:buNone/>
              <a:defRPr sz="120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sz="1200" b="1" dirty="0">
                <a:solidFill>
                  <a:schemeClr val="bg1"/>
                </a:solidFill>
              </a:rPr>
              <a:t>Un segundo nivel de título de la diapositiva.</a:t>
            </a:r>
          </a:p>
        </p:txBody>
      </p:sp>
      <p:sp>
        <p:nvSpPr>
          <p:cNvPr id="16" name="Marcador de texto 18">
            <a:extLst>
              <a:ext uri="{FF2B5EF4-FFF2-40B4-BE49-F238E27FC236}">
                <a16:creationId xmlns:a16="http://schemas.microsoft.com/office/drawing/2014/main" id="{C4457316-7CF8-F34B-97AF-253E6FB80813}"/>
              </a:ext>
            </a:extLst>
          </p:cNvPr>
          <p:cNvSpPr>
            <a:spLocks noGrp="1"/>
          </p:cNvSpPr>
          <p:nvPr>
            <p:ph type="body" sz="quarter" idx="13" hasCustomPrompt="1"/>
          </p:nvPr>
        </p:nvSpPr>
        <p:spPr bwMode="white">
          <a:xfrm>
            <a:off x="521760" y="2229957"/>
            <a:ext cx="1994013" cy="2339615"/>
          </a:xfrm>
          <a:prstGeom prst="rect">
            <a:avLst/>
          </a:prstGeom>
        </p:spPr>
        <p:txBody>
          <a:bodyPr wrap="square">
            <a:spAutoFit/>
          </a:bodyPr>
          <a:lstStyle>
            <a:lvl1pPr marL="0" marR="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lgn="just"/>
            <a:r>
              <a:rPr lang="es-ES_tradnl" sz="900" dirty="0" err="1">
                <a:solidFill>
                  <a:schemeClr val="bg1"/>
                </a:solidFill>
              </a:rPr>
              <a:t>Lorem</a:t>
            </a:r>
            <a:r>
              <a:rPr lang="es-ES_tradnl" sz="900" dirty="0">
                <a:solidFill>
                  <a:schemeClr val="bg1"/>
                </a:solidFill>
              </a:rPr>
              <a:t> </a:t>
            </a:r>
            <a:r>
              <a:rPr lang="es-ES_tradnl" sz="900" dirty="0" err="1">
                <a:solidFill>
                  <a:schemeClr val="bg1"/>
                </a:solidFill>
              </a:rPr>
              <a:t>ipsum</a:t>
            </a:r>
            <a:r>
              <a:rPr lang="es-ES_tradnl" sz="900" dirty="0">
                <a:solidFill>
                  <a:schemeClr val="bg1"/>
                </a:solidFill>
              </a:rPr>
              <a:t> dolor </a:t>
            </a:r>
            <a:r>
              <a:rPr lang="es-ES_tradnl" sz="900" dirty="0" err="1">
                <a:solidFill>
                  <a:schemeClr val="bg1"/>
                </a:solidFill>
              </a:rPr>
              <a:t>sit</a:t>
            </a:r>
            <a:r>
              <a:rPr lang="es-ES_tradnl" sz="900" dirty="0">
                <a:solidFill>
                  <a:schemeClr val="bg1"/>
                </a:solidFill>
              </a:rPr>
              <a:t> </a:t>
            </a:r>
            <a:r>
              <a:rPr lang="es-ES_tradnl" sz="900" dirty="0" err="1">
                <a:solidFill>
                  <a:schemeClr val="bg1"/>
                </a:solidFill>
              </a:rPr>
              <a:t>amet</a:t>
            </a:r>
            <a:r>
              <a:rPr lang="es-ES_tradnl" sz="900" dirty="0">
                <a:solidFill>
                  <a:schemeClr val="bg1"/>
                </a:solidFill>
              </a:rPr>
              <a:t>, </a:t>
            </a:r>
            <a:r>
              <a:rPr lang="es-ES_tradnl" sz="900" dirty="0" err="1">
                <a:solidFill>
                  <a:schemeClr val="bg1"/>
                </a:solidFill>
              </a:rPr>
              <a:t>consectetuer</a:t>
            </a:r>
            <a:r>
              <a:rPr lang="es-ES_tradnl" sz="900" dirty="0">
                <a:solidFill>
                  <a:schemeClr val="bg1"/>
                </a:solidFill>
              </a:rPr>
              <a:t> </a:t>
            </a:r>
            <a:r>
              <a:rPr lang="es-ES_tradnl" sz="900" dirty="0" err="1">
                <a:solidFill>
                  <a:schemeClr val="bg1"/>
                </a:solidFill>
              </a:rPr>
              <a:t>adipiscing</a:t>
            </a:r>
            <a:r>
              <a:rPr lang="es-ES_tradnl" sz="900" dirty="0">
                <a:solidFill>
                  <a:schemeClr val="bg1"/>
                </a:solidFill>
              </a:rPr>
              <a:t> </a:t>
            </a:r>
            <a:r>
              <a:rPr lang="es-ES_tradnl" sz="900" dirty="0" err="1">
                <a:solidFill>
                  <a:schemeClr val="bg1"/>
                </a:solidFill>
              </a:rPr>
              <a:t>elit</a:t>
            </a:r>
            <a:r>
              <a:rPr lang="es-ES_tradnl" sz="900" dirty="0">
                <a:solidFill>
                  <a:schemeClr val="bg1"/>
                </a:solidFill>
              </a:rPr>
              <a:t>, sed </a:t>
            </a:r>
            <a:r>
              <a:rPr lang="es-ES_tradnl" sz="900" dirty="0" err="1">
                <a:solidFill>
                  <a:schemeClr val="bg1"/>
                </a:solidFill>
              </a:rPr>
              <a:t>diam</a:t>
            </a:r>
            <a:r>
              <a:rPr lang="es-ES_tradnl" sz="900" dirty="0">
                <a:solidFill>
                  <a:schemeClr val="bg1"/>
                </a:solidFill>
              </a:rPr>
              <a:t> </a:t>
            </a:r>
            <a:r>
              <a:rPr lang="es-ES_tradnl" sz="900" dirty="0" err="1">
                <a:solidFill>
                  <a:schemeClr val="bg1"/>
                </a:solidFill>
              </a:rPr>
              <a:t>nonummy</a:t>
            </a:r>
            <a:r>
              <a:rPr lang="es-ES_tradnl" sz="900" dirty="0">
                <a:solidFill>
                  <a:schemeClr val="bg1"/>
                </a:solidFill>
              </a:rPr>
              <a:t> </a:t>
            </a:r>
            <a:r>
              <a:rPr lang="es-ES_tradnl" sz="900" dirty="0" err="1">
                <a:solidFill>
                  <a:schemeClr val="bg1"/>
                </a:solidFill>
              </a:rPr>
              <a:t>nibh</a:t>
            </a:r>
            <a:r>
              <a:rPr lang="es-ES_tradnl" sz="900" dirty="0">
                <a:solidFill>
                  <a:schemeClr val="bg1"/>
                </a:solidFill>
              </a:rPr>
              <a:t> </a:t>
            </a:r>
            <a:r>
              <a:rPr lang="es-ES_tradnl" sz="900" dirty="0" err="1">
                <a:solidFill>
                  <a:schemeClr val="bg1"/>
                </a:solidFill>
              </a:rPr>
              <a:t>euismod</a:t>
            </a:r>
            <a:r>
              <a:rPr lang="es-ES_tradnl" sz="900" dirty="0">
                <a:solidFill>
                  <a:schemeClr val="bg1"/>
                </a:solidFill>
              </a:rPr>
              <a:t> </a:t>
            </a:r>
            <a:r>
              <a:rPr lang="es-ES_tradnl" sz="900" dirty="0" err="1">
                <a:solidFill>
                  <a:schemeClr val="bg1"/>
                </a:solidFill>
              </a:rPr>
              <a:t>tincidunt</a:t>
            </a:r>
            <a:r>
              <a:rPr lang="es-ES_tradnl" sz="900" dirty="0">
                <a:solidFill>
                  <a:schemeClr val="bg1"/>
                </a:solidFill>
              </a:rPr>
              <a:t> ut </a:t>
            </a:r>
            <a:r>
              <a:rPr lang="es-ES_tradnl" sz="900" dirty="0" err="1">
                <a:solidFill>
                  <a:schemeClr val="bg1"/>
                </a:solidFill>
              </a:rPr>
              <a:t>laoreet</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magna </a:t>
            </a:r>
            <a:r>
              <a:rPr lang="es-ES_tradnl" sz="900" dirty="0" err="1">
                <a:solidFill>
                  <a:schemeClr val="bg1"/>
                </a:solidFill>
              </a:rPr>
              <a:t>aliquam</a:t>
            </a:r>
            <a:r>
              <a:rPr lang="es-ES_tradnl" sz="900" dirty="0">
                <a:solidFill>
                  <a:schemeClr val="bg1"/>
                </a:solidFill>
              </a:rPr>
              <a:t> </a:t>
            </a:r>
            <a:r>
              <a:rPr lang="es-ES_tradnl" sz="900" dirty="0" err="1">
                <a:solidFill>
                  <a:schemeClr val="bg1"/>
                </a:solidFill>
              </a:rPr>
              <a:t>erat</a:t>
            </a:r>
            <a:r>
              <a:rPr lang="es-ES_tradnl" sz="900" dirty="0">
                <a:solidFill>
                  <a:schemeClr val="bg1"/>
                </a:solidFill>
              </a:rPr>
              <a:t> </a:t>
            </a:r>
            <a:r>
              <a:rPr lang="es-ES_tradnl" sz="900" dirty="0" err="1">
                <a:solidFill>
                  <a:schemeClr val="bg1"/>
                </a:solidFill>
              </a:rPr>
              <a:t>volutpat</a:t>
            </a:r>
            <a:r>
              <a:rPr lang="es-ES_tradnl" sz="900" dirty="0">
                <a:solidFill>
                  <a:schemeClr val="bg1"/>
                </a:solidFill>
              </a:rPr>
              <a:t>. Ut </a:t>
            </a:r>
            <a:r>
              <a:rPr lang="es-ES_tradnl" sz="900" dirty="0" err="1">
                <a:solidFill>
                  <a:schemeClr val="bg1"/>
                </a:solidFill>
              </a:rPr>
              <a:t>wisi</a:t>
            </a:r>
            <a:r>
              <a:rPr lang="es-ES_tradnl" sz="900" dirty="0">
                <a:solidFill>
                  <a:schemeClr val="bg1"/>
                </a:solidFill>
              </a:rPr>
              <a:t> </a:t>
            </a:r>
            <a:r>
              <a:rPr lang="es-ES_tradnl" sz="900" dirty="0" err="1">
                <a:solidFill>
                  <a:schemeClr val="bg1"/>
                </a:solidFill>
              </a:rPr>
              <a:t>enim</a:t>
            </a:r>
            <a:r>
              <a:rPr lang="es-ES_tradnl" sz="900" dirty="0">
                <a:solidFill>
                  <a:schemeClr val="bg1"/>
                </a:solidFill>
              </a:rPr>
              <a:t> ad </a:t>
            </a:r>
            <a:r>
              <a:rPr lang="es-ES_tradnl" sz="900" dirty="0" err="1">
                <a:solidFill>
                  <a:schemeClr val="bg1"/>
                </a:solidFill>
              </a:rPr>
              <a:t>minim</a:t>
            </a:r>
            <a:r>
              <a:rPr lang="es-ES_tradnl" sz="900" dirty="0">
                <a:solidFill>
                  <a:schemeClr val="bg1"/>
                </a:solidFill>
              </a:rPr>
              <a:t> </a:t>
            </a:r>
            <a:r>
              <a:rPr lang="es-ES_tradnl" sz="900" dirty="0" err="1">
                <a:solidFill>
                  <a:schemeClr val="bg1"/>
                </a:solidFill>
              </a:rPr>
              <a:t>veniam</a:t>
            </a:r>
            <a:r>
              <a:rPr lang="es-ES_tradnl" sz="900" dirty="0">
                <a:solidFill>
                  <a:schemeClr val="bg1"/>
                </a:solidFill>
              </a:rPr>
              <a:t>, </a:t>
            </a:r>
            <a:r>
              <a:rPr lang="es-ES_tradnl" sz="900" dirty="0" err="1">
                <a:solidFill>
                  <a:schemeClr val="bg1"/>
                </a:solidFill>
              </a:rPr>
              <a:t>quis</a:t>
            </a:r>
            <a:r>
              <a:rPr lang="es-ES_tradnl" sz="900" dirty="0">
                <a:solidFill>
                  <a:schemeClr val="bg1"/>
                </a:solidFill>
              </a:rPr>
              <a:t> </a:t>
            </a:r>
            <a:r>
              <a:rPr lang="es-ES_tradnl" sz="900" dirty="0" err="1">
                <a:solidFill>
                  <a:schemeClr val="bg1"/>
                </a:solidFill>
              </a:rPr>
              <a:t>nostrud</a:t>
            </a:r>
            <a:r>
              <a:rPr lang="es-ES_tradnl" sz="900" dirty="0">
                <a:solidFill>
                  <a:schemeClr val="bg1"/>
                </a:solidFill>
              </a:rPr>
              <a:t> </a:t>
            </a:r>
            <a:r>
              <a:rPr lang="es-ES_tradnl" sz="900" dirty="0" err="1">
                <a:solidFill>
                  <a:schemeClr val="bg1"/>
                </a:solidFill>
              </a:rPr>
              <a:t>exerci</a:t>
            </a:r>
            <a:r>
              <a:rPr lang="es-ES_tradnl" sz="900" dirty="0">
                <a:solidFill>
                  <a:schemeClr val="bg1"/>
                </a:solidFill>
              </a:rPr>
              <a:t> </a:t>
            </a:r>
            <a:r>
              <a:rPr lang="es-ES_tradnl" sz="900" dirty="0" err="1">
                <a:solidFill>
                  <a:schemeClr val="bg1"/>
                </a:solidFill>
              </a:rPr>
              <a:t>tation</a:t>
            </a:r>
            <a:r>
              <a:rPr lang="es-ES_tradnl" sz="900" dirty="0">
                <a:solidFill>
                  <a:schemeClr val="bg1"/>
                </a:solidFill>
              </a:rPr>
              <a:t> </a:t>
            </a:r>
            <a:r>
              <a:rPr lang="es-ES_tradnl" sz="900" dirty="0" err="1">
                <a:solidFill>
                  <a:schemeClr val="bg1"/>
                </a:solidFill>
              </a:rPr>
              <a:t>ullamcorper</a:t>
            </a:r>
            <a:r>
              <a:rPr lang="es-ES_tradnl" sz="900" dirty="0">
                <a:solidFill>
                  <a:schemeClr val="bg1"/>
                </a:solidFill>
              </a:rPr>
              <a:t> </a:t>
            </a:r>
            <a:r>
              <a:rPr lang="es-ES_tradnl" sz="900" dirty="0" err="1">
                <a:solidFill>
                  <a:schemeClr val="bg1"/>
                </a:solidFill>
              </a:rPr>
              <a:t>suscipit</a:t>
            </a:r>
            <a:r>
              <a:rPr lang="es-ES_tradnl" sz="900" dirty="0">
                <a:solidFill>
                  <a:schemeClr val="bg1"/>
                </a:solidFill>
              </a:rPr>
              <a:t> </a:t>
            </a:r>
            <a:r>
              <a:rPr lang="es-ES_tradnl" sz="900" dirty="0" err="1">
                <a:solidFill>
                  <a:schemeClr val="bg1"/>
                </a:solidFill>
              </a:rPr>
              <a:t>lobortis</a:t>
            </a:r>
            <a:r>
              <a:rPr lang="es-ES_tradnl" sz="900" dirty="0">
                <a:solidFill>
                  <a:schemeClr val="bg1"/>
                </a:solidFill>
              </a:rPr>
              <a:t> </a:t>
            </a:r>
            <a:r>
              <a:rPr lang="es-ES_tradnl" sz="900" dirty="0" err="1">
                <a:solidFill>
                  <a:schemeClr val="bg1"/>
                </a:solidFill>
              </a:rPr>
              <a:t>nisl</a:t>
            </a:r>
            <a:r>
              <a:rPr lang="es-ES_tradnl" sz="900" dirty="0">
                <a:solidFill>
                  <a:schemeClr val="bg1"/>
                </a:solidFill>
              </a:rPr>
              <a:t> ut </a:t>
            </a:r>
            <a:r>
              <a:rPr lang="es-ES_tradnl" sz="900" dirty="0" err="1">
                <a:solidFill>
                  <a:schemeClr val="bg1"/>
                </a:solidFill>
              </a:rPr>
              <a:t>aliquip</a:t>
            </a:r>
            <a:r>
              <a:rPr lang="es-ES_tradnl" sz="900" dirty="0">
                <a:solidFill>
                  <a:schemeClr val="bg1"/>
                </a:solidFill>
              </a:rPr>
              <a:t> ex </a:t>
            </a:r>
            <a:r>
              <a:rPr lang="es-ES_tradnl" sz="900" dirty="0" err="1">
                <a:solidFill>
                  <a:schemeClr val="bg1"/>
                </a:solidFill>
              </a:rPr>
              <a:t>ea</a:t>
            </a:r>
            <a:r>
              <a:rPr lang="es-ES_tradnl" sz="900" dirty="0">
                <a:solidFill>
                  <a:schemeClr val="bg1"/>
                </a:solidFill>
              </a:rPr>
              <a:t> commodo </a:t>
            </a:r>
            <a:r>
              <a:rPr lang="es-ES_tradnl" sz="900" dirty="0" err="1">
                <a:solidFill>
                  <a:schemeClr val="bg1"/>
                </a:solidFill>
              </a:rPr>
              <a:t>consequat</a:t>
            </a:r>
            <a:r>
              <a:rPr lang="es-ES_tradnl" sz="900" dirty="0">
                <a:solidFill>
                  <a:schemeClr val="bg1"/>
                </a:solidFill>
              </a:rPr>
              <a:t>.</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_tradnl" sz="900" dirty="0" err="1">
                <a:solidFill>
                  <a:schemeClr val="bg1"/>
                </a:solidFill>
              </a:rPr>
              <a:t>Duis</a:t>
            </a:r>
            <a:r>
              <a:rPr lang="es-ES_tradnl" sz="900" dirty="0">
                <a:solidFill>
                  <a:schemeClr val="bg1"/>
                </a:solidFill>
              </a:rPr>
              <a:t> </a:t>
            </a:r>
            <a:r>
              <a:rPr lang="es-ES_tradnl" sz="900" dirty="0" err="1">
                <a:solidFill>
                  <a:schemeClr val="bg1"/>
                </a:solidFill>
              </a:rPr>
              <a:t>autem</a:t>
            </a:r>
            <a:r>
              <a:rPr lang="es-ES_tradnl" sz="900" dirty="0">
                <a:solidFill>
                  <a:schemeClr val="bg1"/>
                </a:solidFill>
              </a:rPr>
              <a:t> </a:t>
            </a:r>
            <a:r>
              <a:rPr lang="es-ES_tradnl" sz="900" dirty="0" err="1">
                <a:solidFill>
                  <a:schemeClr val="bg1"/>
                </a:solidFill>
              </a:rPr>
              <a:t>vel</a:t>
            </a:r>
            <a:r>
              <a:rPr lang="es-ES_tradnl" sz="900" dirty="0">
                <a:solidFill>
                  <a:schemeClr val="bg1"/>
                </a:solidFill>
              </a:rPr>
              <a:t> </a:t>
            </a:r>
            <a:r>
              <a:rPr lang="es-ES_tradnl" sz="900" dirty="0" err="1">
                <a:solidFill>
                  <a:schemeClr val="bg1"/>
                </a:solidFill>
              </a:rPr>
              <a:t>eum</a:t>
            </a:r>
            <a:r>
              <a:rPr lang="es-ES_tradnl" sz="900" dirty="0">
                <a:solidFill>
                  <a:schemeClr val="bg1"/>
                </a:solidFill>
              </a:rPr>
              <a:t> </a:t>
            </a:r>
            <a:r>
              <a:rPr lang="es-ES_tradnl" sz="900" dirty="0" err="1">
                <a:solidFill>
                  <a:schemeClr val="bg1"/>
                </a:solidFill>
              </a:rPr>
              <a:t>iriure</a:t>
            </a:r>
            <a:r>
              <a:rPr lang="es-ES_tradnl" sz="900" dirty="0">
                <a:solidFill>
                  <a:schemeClr val="bg1"/>
                </a:solidFill>
              </a:rPr>
              <a:t> dolor in </a:t>
            </a:r>
            <a:r>
              <a:rPr lang="es-ES_tradnl" sz="900" dirty="0" err="1">
                <a:solidFill>
                  <a:schemeClr val="bg1"/>
                </a:solidFill>
              </a:rPr>
              <a:t>hendrerit</a:t>
            </a:r>
            <a:r>
              <a:rPr lang="es-ES_tradnl" sz="900" dirty="0">
                <a:solidFill>
                  <a:schemeClr val="bg1"/>
                </a:solidFill>
              </a:rPr>
              <a:t> in </a:t>
            </a:r>
            <a:r>
              <a:rPr lang="es-ES_tradnl" sz="900" dirty="0" err="1">
                <a:solidFill>
                  <a:schemeClr val="bg1"/>
                </a:solidFill>
              </a:rPr>
              <a:t>vulputate</a:t>
            </a:r>
            <a:r>
              <a:rPr lang="es-ES_tradnl" sz="900" dirty="0">
                <a:solidFill>
                  <a:schemeClr val="bg1"/>
                </a:solidFill>
              </a:rPr>
              <a:t> </a:t>
            </a:r>
            <a:r>
              <a:rPr lang="es-ES_tradnl" sz="900" dirty="0" err="1">
                <a:solidFill>
                  <a:schemeClr val="bg1"/>
                </a:solidFill>
              </a:rPr>
              <a:t>velit</a:t>
            </a:r>
            <a:r>
              <a:rPr lang="es-ES_tradnl" sz="900" dirty="0">
                <a:solidFill>
                  <a:schemeClr val="bg1"/>
                </a:solidFill>
              </a:rPr>
              <a:t> </a:t>
            </a:r>
            <a:r>
              <a:rPr lang="es-ES_tradnl" sz="900" dirty="0" err="1">
                <a:solidFill>
                  <a:schemeClr val="bg1"/>
                </a:solidFill>
              </a:rPr>
              <a:t>esse</a:t>
            </a:r>
            <a:r>
              <a:rPr lang="es-ES_tradnl" sz="900" dirty="0">
                <a:solidFill>
                  <a:schemeClr val="bg1"/>
                </a:solidFill>
              </a:rPr>
              <a:t> </a:t>
            </a:r>
            <a:r>
              <a:rPr lang="es-ES_tradnl" sz="900" dirty="0" err="1">
                <a:solidFill>
                  <a:schemeClr val="bg1"/>
                </a:solidFill>
              </a:rPr>
              <a:t>molestie</a:t>
            </a:r>
            <a:r>
              <a:rPr lang="es-ES_tradnl" sz="900" dirty="0">
                <a:solidFill>
                  <a:schemeClr val="bg1"/>
                </a:solidFill>
              </a:rPr>
              <a:t> </a:t>
            </a:r>
            <a:r>
              <a:rPr lang="es-ES_tradnl" sz="900" dirty="0" err="1">
                <a:solidFill>
                  <a:schemeClr val="bg1"/>
                </a:solidFill>
              </a:rPr>
              <a:t>consequat</a:t>
            </a:r>
            <a:r>
              <a:rPr lang="es-ES_tradnl" sz="900" dirty="0">
                <a:solidFill>
                  <a:schemeClr val="bg1"/>
                </a:solidFill>
              </a:rPr>
              <a:t>, </a:t>
            </a:r>
            <a:r>
              <a:rPr lang="es-ES_tradnl" sz="900" dirty="0" err="1">
                <a:solidFill>
                  <a:schemeClr val="bg1"/>
                </a:solidFill>
              </a:rPr>
              <a:t>vel</a:t>
            </a:r>
            <a:r>
              <a:rPr lang="es-ES_tradnl" sz="900" dirty="0">
                <a:solidFill>
                  <a:schemeClr val="bg1"/>
                </a:solidFill>
              </a:rPr>
              <a:t> </a:t>
            </a:r>
            <a:r>
              <a:rPr lang="es-ES_tradnl" sz="900" dirty="0" err="1">
                <a:solidFill>
                  <a:schemeClr val="bg1"/>
                </a:solidFill>
              </a:rPr>
              <a:t>illum</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a:t>
            </a:r>
            <a:r>
              <a:rPr lang="es-ES_tradnl" sz="900" dirty="0" err="1">
                <a:solidFill>
                  <a:schemeClr val="bg1"/>
                </a:solidFill>
              </a:rPr>
              <a:t>eu</a:t>
            </a:r>
            <a:r>
              <a:rPr lang="es-ES_tradnl" sz="900" dirty="0">
                <a:solidFill>
                  <a:schemeClr val="bg1"/>
                </a:solidFill>
              </a:rPr>
              <a:t> </a:t>
            </a:r>
            <a:r>
              <a:rPr lang="es-ES_tradnl" sz="900" dirty="0" err="1">
                <a:solidFill>
                  <a:schemeClr val="bg1"/>
                </a:solidFill>
              </a:rPr>
              <a:t>feugiat</a:t>
            </a:r>
            <a:r>
              <a:rPr lang="es-ES_tradnl" sz="900" dirty="0">
                <a:solidFill>
                  <a:schemeClr val="bg1"/>
                </a:solidFill>
              </a:rPr>
              <a:t> </a:t>
            </a:r>
            <a:r>
              <a:rPr lang="es-ES_tradnl" sz="900" dirty="0" err="1">
                <a:solidFill>
                  <a:schemeClr val="bg1"/>
                </a:solidFill>
              </a:rPr>
              <a:t>nulla</a:t>
            </a:r>
            <a:r>
              <a:rPr lang="es-ES_tradnl" sz="900" dirty="0">
                <a:solidFill>
                  <a:schemeClr val="bg1"/>
                </a:solidFill>
              </a:rPr>
              <a:t> </a:t>
            </a:r>
            <a:r>
              <a:rPr lang="es-ES_tradnl" sz="900" dirty="0" err="1">
                <a:solidFill>
                  <a:schemeClr val="bg1"/>
                </a:solidFill>
              </a:rPr>
              <a:t>facilisis</a:t>
            </a:r>
            <a:r>
              <a:rPr lang="es-ES_tradnl" sz="900" dirty="0">
                <a:solidFill>
                  <a:schemeClr val="bg1"/>
                </a:solidFill>
              </a:rPr>
              <a:t> at vero eros et </a:t>
            </a:r>
            <a:r>
              <a:rPr lang="es-ES_tradnl" sz="900" dirty="0" err="1">
                <a:solidFill>
                  <a:schemeClr val="bg1"/>
                </a:solidFill>
              </a:rPr>
              <a:t>accumsan</a:t>
            </a:r>
            <a:r>
              <a:rPr lang="es-ES_tradnl" sz="900" dirty="0">
                <a:solidFill>
                  <a:schemeClr val="bg1"/>
                </a:solidFill>
              </a:rPr>
              <a:t> et </a:t>
            </a:r>
            <a:r>
              <a:rPr lang="es-ES_tradnl" sz="900" dirty="0" err="1">
                <a:solidFill>
                  <a:schemeClr val="bg1"/>
                </a:solidFill>
              </a:rPr>
              <a:t>iusto</a:t>
            </a:r>
            <a:r>
              <a:rPr lang="es-ES_tradnl" sz="900" dirty="0">
                <a:solidFill>
                  <a:schemeClr val="bg1"/>
                </a:solidFill>
              </a:rPr>
              <a:t> odio </a:t>
            </a:r>
            <a:r>
              <a:rPr lang="es-ES_tradnl" sz="900" dirty="0" err="1">
                <a:solidFill>
                  <a:schemeClr val="bg1"/>
                </a:solidFill>
              </a:rPr>
              <a:t>dignissim</a:t>
            </a:r>
            <a:r>
              <a:rPr lang="es-ES_tradnl" sz="900" dirty="0">
                <a:solidFill>
                  <a:schemeClr val="bg1"/>
                </a:solidFill>
              </a:rPr>
              <a:t> </a:t>
            </a:r>
            <a:r>
              <a:rPr lang="es-ES_tradnl" sz="900" dirty="0" err="1">
                <a:solidFill>
                  <a:schemeClr val="bg1"/>
                </a:solidFill>
              </a:rPr>
              <a:t>qui</a:t>
            </a:r>
            <a:r>
              <a:rPr lang="es-ES_tradnl" sz="900" dirty="0">
                <a:solidFill>
                  <a:schemeClr val="bg1"/>
                </a:solidFill>
              </a:rPr>
              <a:t> </a:t>
            </a:r>
            <a:r>
              <a:rPr lang="es-ES_tradnl" sz="900" dirty="0" err="1">
                <a:solidFill>
                  <a:schemeClr val="bg1"/>
                </a:solidFill>
              </a:rPr>
              <a:t>blandit</a:t>
            </a:r>
            <a:r>
              <a:rPr lang="es-ES_tradnl" sz="900" dirty="0">
                <a:solidFill>
                  <a:schemeClr val="bg1"/>
                </a:solidFill>
              </a:rPr>
              <a:t> </a:t>
            </a:r>
            <a:r>
              <a:rPr lang="es-ES_tradnl" sz="900" dirty="0" err="1">
                <a:solidFill>
                  <a:schemeClr val="bg1"/>
                </a:solidFill>
              </a:rPr>
              <a:t>praesent</a:t>
            </a:r>
            <a:r>
              <a:rPr lang="es-ES_tradnl" sz="900" dirty="0">
                <a:solidFill>
                  <a:schemeClr val="bg1"/>
                </a:solidFill>
              </a:rPr>
              <a:t> </a:t>
            </a:r>
            <a:r>
              <a:rPr lang="es-ES_tradnl" sz="900" dirty="0" err="1">
                <a:solidFill>
                  <a:schemeClr val="bg1"/>
                </a:solidFill>
              </a:rPr>
              <a:t>luptatum</a:t>
            </a:r>
            <a:r>
              <a:rPr lang="es-ES_tradnl" sz="900" dirty="0">
                <a:solidFill>
                  <a:schemeClr val="bg1"/>
                </a:solidFill>
              </a:rPr>
              <a:t> </a:t>
            </a:r>
            <a:r>
              <a:rPr lang="es-ES_tradnl" sz="900" dirty="0" err="1">
                <a:solidFill>
                  <a:schemeClr val="bg1"/>
                </a:solidFill>
              </a:rPr>
              <a:t>zril</a:t>
            </a:r>
            <a:r>
              <a:rPr lang="es-ES_tradnl" sz="900" dirty="0">
                <a:solidFill>
                  <a:schemeClr val="bg1"/>
                </a:solidFill>
              </a:rPr>
              <a:t> </a:t>
            </a:r>
            <a:r>
              <a:rPr lang="es-ES_tradnl" sz="900" dirty="0" err="1">
                <a:solidFill>
                  <a:schemeClr val="bg1"/>
                </a:solidFill>
              </a:rPr>
              <a:t>delenit</a:t>
            </a:r>
            <a:r>
              <a:rPr lang="es-ES_tradnl" sz="900" dirty="0">
                <a:solidFill>
                  <a:schemeClr val="bg1"/>
                </a:solidFill>
              </a:rPr>
              <a:t> </a:t>
            </a:r>
            <a:r>
              <a:rPr lang="es-ES_tradnl" sz="900" dirty="0" err="1">
                <a:solidFill>
                  <a:schemeClr val="bg1"/>
                </a:solidFill>
              </a:rPr>
              <a:t>augue</a:t>
            </a:r>
            <a:r>
              <a:rPr lang="es-ES_tradnl" sz="900" dirty="0">
                <a:solidFill>
                  <a:schemeClr val="bg1"/>
                </a:solidFill>
              </a:rPr>
              <a:t> </a:t>
            </a:r>
            <a:r>
              <a:rPr lang="es-ES_tradnl" sz="900" dirty="0" err="1">
                <a:solidFill>
                  <a:schemeClr val="bg1"/>
                </a:solidFill>
              </a:rPr>
              <a:t>duis</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te </a:t>
            </a:r>
            <a:r>
              <a:rPr lang="es-ES_tradnl" sz="900" dirty="0" err="1">
                <a:solidFill>
                  <a:schemeClr val="bg1"/>
                </a:solidFill>
              </a:rPr>
              <a:t>feugait</a:t>
            </a:r>
            <a:r>
              <a:rPr lang="es-ES_tradnl" sz="900" dirty="0">
                <a:solidFill>
                  <a:schemeClr val="bg1"/>
                </a:solidFill>
              </a:rPr>
              <a:t> </a:t>
            </a:r>
            <a:r>
              <a:rPr lang="es-ES_tradnl" sz="900" dirty="0" err="1">
                <a:solidFill>
                  <a:schemeClr val="bg1"/>
                </a:solidFill>
              </a:rPr>
              <a:t>nulla</a:t>
            </a:r>
            <a:r>
              <a:rPr lang="es-ES_tradnl" sz="900" dirty="0">
                <a:solidFill>
                  <a:schemeClr val="bg1"/>
                </a:solidFill>
              </a:rPr>
              <a:t> </a:t>
            </a:r>
            <a:r>
              <a:rPr lang="es-ES_tradnl" sz="900" dirty="0" err="1">
                <a:solidFill>
                  <a:schemeClr val="bg1"/>
                </a:solidFill>
              </a:rPr>
              <a:t>facilisi</a:t>
            </a:r>
            <a:r>
              <a:rPr lang="es-ES_tradnl" sz="900" dirty="0">
                <a:solidFill>
                  <a:schemeClr val="bg1"/>
                </a:solidFill>
              </a:rPr>
              <a:t>.</a:t>
            </a:r>
          </a:p>
        </p:txBody>
      </p:sp>
      <p:sp>
        <p:nvSpPr>
          <p:cNvPr id="22" name="Marcador de texto 3">
            <a:extLst>
              <a:ext uri="{FF2B5EF4-FFF2-40B4-BE49-F238E27FC236}">
                <a16:creationId xmlns:a16="http://schemas.microsoft.com/office/drawing/2014/main" id="{D2374E70-9963-894C-851B-C1FBADE4347D}"/>
              </a:ext>
            </a:extLst>
          </p:cNvPr>
          <p:cNvSpPr>
            <a:spLocks noGrp="1"/>
          </p:cNvSpPr>
          <p:nvPr>
            <p:ph type="body" sz="quarter" idx="25" hasCustomPrompt="1"/>
          </p:nvPr>
        </p:nvSpPr>
        <p:spPr bwMode="white">
          <a:xfrm>
            <a:off x="6427702" y="1768292"/>
            <a:ext cx="1926861" cy="461665"/>
          </a:xfrm>
          <a:prstGeom prst="rect">
            <a:avLst/>
          </a:prstGeom>
        </p:spPr>
        <p:txBody>
          <a:bodyPr wrap="square">
            <a:spAutoFit/>
          </a:bodyPr>
          <a:lstStyle>
            <a:lvl1pPr marL="0" indent="0">
              <a:lnSpc>
                <a:spcPct val="100000"/>
              </a:lnSpc>
              <a:buNone/>
              <a:defRPr sz="120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sz="1200" b="1" dirty="0">
                <a:solidFill>
                  <a:schemeClr val="bg1"/>
                </a:solidFill>
              </a:rPr>
              <a:t>Un segundo nivel de título de la diapositiva.</a:t>
            </a:r>
          </a:p>
        </p:txBody>
      </p:sp>
      <p:sp>
        <p:nvSpPr>
          <p:cNvPr id="23" name="Marcador de texto 18">
            <a:extLst>
              <a:ext uri="{FF2B5EF4-FFF2-40B4-BE49-F238E27FC236}">
                <a16:creationId xmlns:a16="http://schemas.microsoft.com/office/drawing/2014/main" id="{1755B662-18BF-0E4B-91DB-6A0496EA9230}"/>
              </a:ext>
            </a:extLst>
          </p:cNvPr>
          <p:cNvSpPr>
            <a:spLocks noGrp="1"/>
          </p:cNvSpPr>
          <p:nvPr>
            <p:ph type="body" sz="quarter" idx="26" hasCustomPrompt="1"/>
          </p:nvPr>
        </p:nvSpPr>
        <p:spPr bwMode="white">
          <a:xfrm>
            <a:off x="6427703" y="2229957"/>
            <a:ext cx="1994013" cy="2339615"/>
          </a:xfrm>
          <a:prstGeom prst="rect">
            <a:avLst/>
          </a:prstGeom>
        </p:spPr>
        <p:txBody>
          <a:bodyPr wrap="square">
            <a:spAutoFit/>
          </a:bodyPr>
          <a:lstStyle>
            <a:lvl1pPr marL="0" marR="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lgn="just"/>
            <a:r>
              <a:rPr lang="es-ES_tradnl" sz="900" dirty="0" err="1">
                <a:solidFill>
                  <a:schemeClr val="bg1"/>
                </a:solidFill>
              </a:rPr>
              <a:t>Lorem</a:t>
            </a:r>
            <a:r>
              <a:rPr lang="es-ES_tradnl" sz="900" dirty="0">
                <a:solidFill>
                  <a:schemeClr val="bg1"/>
                </a:solidFill>
              </a:rPr>
              <a:t> </a:t>
            </a:r>
            <a:r>
              <a:rPr lang="es-ES_tradnl" sz="900" dirty="0" err="1">
                <a:solidFill>
                  <a:schemeClr val="bg1"/>
                </a:solidFill>
              </a:rPr>
              <a:t>ipsum</a:t>
            </a:r>
            <a:r>
              <a:rPr lang="es-ES_tradnl" sz="900" dirty="0">
                <a:solidFill>
                  <a:schemeClr val="bg1"/>
                </a:solidFill>
              </a:rPr>
              <a:t> dolor </a:t>
            </a:r>
            <a:r>
              <a:rPr lang="es-ES_tradnl" sz="900" dirty="0" err="1">
                <a:solidFill>
                  <a:schemeClr val="bg1"/>
                </a:solidFill>
              </a:rPr>
              <a:t>sit</a:t>
            </a:r>
            <a:r>
              <a:rPr lang="es-ES_tradnl" sz="900" dirty="0">
                <a:solidFill>
                  <a:schemeClr val="bg1"/>
                </a:solidFill>
              </a:rPr>
              <a:t> </a:t>
            </a:r>
            <a:r>
              <a:rPr lang="es-ES_tradnl" sz="900" dirty="0" err="1">
                <a:solidFill>
                  <a:schemeClr val="bg1"/>
                </a:solidFill>
              </a:rPr>
              <a:t>amet</a:t>
            </a:r>
            <a:r>
              <a:rPr lang="es-ES_tradnl" sz="900" dirty="0">
                <a:solidFill>
                  <a:schemeClr val="bg1"/>
                </a:solidFill>
              </a:rPr>
              <a:t>, </a:t>
            </a:r>
            <a:r>
              <a:rPr lang="es-ES_tradnl" sz="900" dirty="0" err="1">
                <a:solidFill>
                  <a:schemeClr val="bg1"/>
                </a:solidFill>
              </a:rPr>
              <a:t>consectetuer</a:t>
            </a:r>
            <a:r>
              <a:rPr lang="es-ES_tradnl" sz="900" dirty="0">
                <a:solidFill>
                  <a:schemeClr val="bg1"/>
                </a:solidFill>
              </a:rPr>
              <a:t> </a:t>
            </a:r>
            <a:r>
              <a:rPr lang="es-ES_tradnl" sz="900" dirty="0" err="1">
                <a:solidFill>
                  <a:schemeClr val="bg1"/>
                </a:solidFill>
              </a:rPr>
              <a:t>adipiscing</a:t>
            </a:r>
            <a:r>
              <a:rPr lang="es-ES_tradnl" sz="900" dirty="0">
                <a:solidFill>
                  <a:schemeClr val="bg1"/>
                </a:solidFill>
              </a:rPr>
              <a:t> </a:t>
            </a:r>
            <a:r>
              <a:rPr lang="es-ES_tradnl" sz="900" dirty="0" err="1">
                <a:solidFill>
                  <a:schemeClr val="bg1"/>
                </a:solidFill>
              </a:rPr>
              <a:t>elit</a:t>
            </a:r>
            <a:r>
              <a:rPr lang="es-ES_tradnl" sz="900" dirty="0">
                <a:solidFill>
                  <a:schemeClr val="bg1"/>
                </a:solidFill>
              </a:rPr>
              <a:t>, sed </a:t>
            </a:r>
            <a:r>
              <a:rPr lang="es-ES_tradnl" sz="900" dirty="0" err="1">
                <a:solidFill>
                  <a:schemeClr val="bg1"/>
                </a:solidFill>
              </a:rPr>
              <a:t>diam</a:t>
            </a:r>
            <a:r>
              <a:rPr lang="es-ES_tradnl" sz="900" dirty="0">
                <a:solidFill>
                  <a:schemeClr val="bg1"/>
                </a:solidFill>
              </a:rPr>
              <a:t> </a:t>
            </a:r>
            <a:r>
              <a:rPr lang="es-ES_tradnl" sz="900" dirty="0" err="1">
                <a:solidFill>
                  <a:schemeClr val="bg1"/>
                </a:solidFill>
              </a:rPr>
              <a:t>nonummy</a:t>
            </a:r>
            <a:r>
              <a:rPr lang="es-ES_tradnl" sz="900" dirty="0">
                <a:solidFill>
                  <a:schemeClr val="bg1"/>
                </a:solidFill>
              </a:rPr>
              <a:t> </a:t>
            </a:r>
            <a:r>
              <a:rPr lang="es-ES_tradnl" sz="900" dirty="0" err="1">
                <a:solidFill>
                  <a:schemeClr val="bg1"/>
                </a:solidFill>
              </a:rPr>
              <a:t>nibh</a:t>
            </a:r>
            <a:r>
              <a:rPr lang="es-ES_tradnl" sz="900" dirty="0">
                <a:solidFill>
                  <a:schemeClr val="bg1"/>
                </a:solidFill>
              </a:rPr>
              <a:t> </a:t>
            </a:r>
            <a:r>
              <a:rPr lang="es-ES_tradnl" sz="900" dirty="0" err="1">
                <a:solidFill>
                  <a:schemeClr val="bg1"/>
                </a:solidFill>
              </a:rPr>
              <a:t>euismod</a:t>
            </a:r>
            <a:r>
              <a:rPr lang="es-ES_tradnl" sz="900" dirty="0">
                <a:solidFill>
                  <a:schemeClr val="bg1"/>
                </a:solidFill>
              </a:rPr>
              <a:t> </a:t>
            </a:r>
            <a:r>
              <a:rPr lang="es-ES_tradnl" sz="900" dirty="0" err="1">
                <a:solidFill>
                  <a:schemeClr val="bg1"/>
                </a:solidFill>
              </a:rPr>
              <a:t>tincidunt</a:t>
            </a:r>
            <a:r>
              <a:rPr lang="es-ES_tradnl" sz="900" dirty="0">
                <a:solidFill>
                  <a:schemeClr val="bg1"/>
                </a:solidFill>
              </a:rPr>
              <a:t> ut </a:t>
            </a:r>
            <a:r>
              <a:rPr lang="es-ES_tradnl" sz="900" dirty="0" err="1">
                <a:solidFill>
                  <a:schemeClr val="bg1"/>
                </a:solidFill>
              </a:rPr>
              <a:t>laoreet</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magna </a:t>
            </a:r>
            <a:r>
              <a:rPr lang="es-ES_tradnl" sz="900" dirty="0" err="1">
                <a:solidFill>
                  <a:schemeClr val="bg1"/>
                </a:solidFill>
              </a:rPr>
              <a:t>aliquam</a:t>
            </a:r>
            <a:r>
              <a:rPr lang="es-ES_tradnl" sz="900" dirty="0">
                <a:solidFill>
                  <a:schemeClr val="bg1"/>
                </a:solidFill>
              </a:rPr>
              <a:t> </a:t>
            </a:r>
            <a:r>
              <a:rPr lang="es-ES_tradnl" sz="900" dirty="0" err="1">
                <a:solidFill>
                  <a:schemeClr val="bg1"/>
                </a:solidFill>
              </a:rPr>
              <a:t>erat</a:t>
            </a:r>
            <a:r>
              <a:rPr lang="es-ES_tradnl" sz="900" dirty="0">
                <a:solidFill>
                  <a:schemeClr val="bg1"/>
                </a:solidFill>
              </a:rPr>
              <a:t> </a:t>
            </a:r>
            <a:r>
              <a:rPr lang="es-ES_tradnl" sz="900" dirty="0" err="1">
                <a:solidFill>
                  <a:schemeClr val="bg1"/>
                </a:solidFill>
              </a:rPr>
              <a:t>volutpat</a:t>
            </a:r>
            <a:r>
              <a:rPr lang="es-ES_tradnl" sz="900" dirty="0">
                <a:solidFill>
                  <a:schemeClr val="bg1"/>
                </a:solidFill>
              </a:rPr>
              <a:t>. Ut </a:t>
            </a:r>
            <a:r>
              <a:rPr lang="es-ES_tradnl" sz="900" dirty="0" err="1">
                <a:solidFill>
                  <a:schemeClr val="bg1"/>
                </a:solidFill>
              </a:rPr>
              <a:t>wisi</a:t>
            </a:r>
            <a:r>
              <a:rPr lang="es-ES_tradnl" sz="900" dirty="0">
                <a:solidFill>
                  <a:schemeClr val="bg1"/>
                </a:solidFill>
              </a:rPr>
              <a:t> </a:t>
            </a:r>
            <a:r>
              <a:rPr lang="es-ES_tradnl" sz="900" dirty="0" err="1">
                <a:solidFill>
                  <a:schemeClr val="bg1"/>
                </a:solidFill>
              </a:rPr>
              <a:t>enim</a:t>
            </a:r>
            <a:r>
              <a:rPr lang="es-ES_tradnl" sz="900" dirty="0">
                <a:solidFill>
                  <a:schemeClr val="bg1"/>
                </a:solidFill>
              </a:rPr>
              <a:t> ad </a:t>
            </a:r>
            <a:r>
              <a:rPr lang="es-ES_tradnl" sz="900" dirty="0" err="1">
                <a:solidFill>
                  <a:schemeClr val="bg1"/>
                </a:solidFill>
              </a:rPr>
              <a:t>minim</a:t>
            </a:r>
            <a:r>
              <a:rPr lang="es-ES_tradnl" sz="900" dirty="0">
                <a:solidFill>
                  <a:schemeClr val="bg1"/>
                </a:solidFill>
              </a:rPr>
              <a:t> </a:t>
            </a:r>
            <a:r>
              <a:rPr lang="es-ES_tradnl" sz="900" dirty="0" err="1">
                <a:solidFill>
                  <a:schemeClr val="bg1"/>
                </a:solidFill>
              </a:rPr>
              <a:t>veniam</a:t>
            </a:r>
            <a:r>
              <a:rPr lang="es-ES_tradnl" sz="900" dirty="0">
                <a:solidFill>
                  <a:schemeClr val="bg1"/>
                </a:solidFill>
              </a:rPr>
              <a:t>, </a:t>
            </a:r>
            <a:r>
              <a:rPr lang="es-ES_tradnl" sz="900" dirty="0" err="1">
                <a:solidFill>
                  <a:schemeClr val="bg1"/>
                </a:solidFill>
              </a:rPr>
              <a:t>quis</a:t>
            </a:r>
            <a:r>
              <a:rPr lang="es-ES_tradnl" sz="900" dirty="0">
                <a:solidFill>
                  <a:schemeClr val="bg1"/>
                </a:solidFill>
              </a:rPr>
              <a:t> </a:t>
            </a:r>
            <a:r>
              <a:rPr lang="es-ES_tradnl" sz="900" dirty="0" err="1">
                <a:solidFill>
                  <a:schemeClr val="bg1"/>
                </a:solidFill>
              </a:rPr>
              <a:t>nostrud</a:t>
            </a:r>
            <a:r>
              <a:rPr lang="es-ES_tradnl" sz="900" dirty="0">
                <a:solidFill>
                  <a:schemeClr val="bg1"/>
                </a:solidFill>
              </a:rPr>
              <a:t> </a:t>
            </a:r>
            <a:r>
              <a:rPr lang="es-ES_tradnl" sz="900" dirty="0" err="1">
                <a:solidFill>
                  <a:schemeClr val="bg1"/>
                </a:solidFill>
              </a:rPr>
              <a:t>exerci</a:t>
            </a:r>
            <a:r>
              <a:rPr lang="es-ES_tradnl" sz="900" dirty="0">
                <a:solidFill>
                  <a:schemeClr val="bg1"/>
                </a:solidFill>
              </a:rPr>
              <a:t> </a:t>
            </a:r>
            <a:r>
              <a:rPr lang="es-ES_tradnl" sz="900" dirty="0" err="1">
                <a:solidFill>
                  <a:schemeClr val="bg1"/>
                </a:solidFill>
              </a:rPr>
              <a:t>tation</a:t>
            </a:r>
            <a:r>
              <a:rPr lang="es-ES_tradnl" sz="900" dirty="0">
                <a:solidFill>
                  <a:schemeClr val="bg1"/>
                </a:solidFill>
              </a:rPr>
              <a:t> </a:t>
            </a:r>
            <a:r>
              <a:rPr lang="es-ES_tradnl" sz="900" dirty="0" err="1">
                <a:solidFill>
                  <a:schemeClr val="bg1"/>
                </a:solidFill>
              </a:rPr>
              <a:t>ullamcorper</a:t>
            </a:r>
            <a:r>
              <a:rPr lang="es-ES_tradnl" sz="900" dirty="0">
                <a:solidFill>
                  <a:schemeClr val="bg1"/>
                </a:solidFill>
              </a:rPr>
              <a:t> </a:t>
            </a:r>
            <a:r>
              <a:rPr lang="es-ES_tradnl" sz="900" dirty="0" err="1">
                <a:solidFill>
                  <a:schemeClr val="bg1"/>
                </a:solidFill>
              </a:rPr>
              <a:t>suscipit</a:t>
            </a:r>
            <a:r>
              <a:rPr lang="es-ES_tradnl" sz="900" dirty="0">
                <a:solidFill>
                  <a:schemeClr val="bg1"/>
                </a:solidFill>
              </a:rPr>
              <a:t> </a:t>
            </a:r>
            <a:r>
              <a:rPr lang="es-ES_tradnl" sz="900" dirty="0" err="1">
                <a:solidFill>
                  <a:schemeClr val="bg1"/>
                </a:solidFill>
              </a:rPr>
              <a:t>lobortis</a:t>
            </a:r>
            <a:r>
              <a:rPr lang="es-ES_tradnl" sz="900" dirty="0">
                <a:solidFill>
                  <a:schemeClr val="bg1"/>
                </a:solidFill>
              </a:rPr>
              <a:t> </a:t>
            </a:r>
            <a:r>
              <a:rPr lang="es-ES_tradnl" sz="900" dirty="0" err="1">
                <a:solidFill>
                  <a:schemeClr val="bg1"/>
                </a:solidFill>
              </a:rPr>
              <a:t>nisl</a:t>
            </a:r>
            <a:r>
              <a:rPr lang="es-ES_tradnl" sz="900" dirty="0">
                <a:solidFill>
                  <a:schemeClr val="bg1"/>
                </a:solidFill>
              </a:rPr>
              <a:t> ut </a:t>
            </a:r>
            <a:r>
              <a:rPr lang="es-ES_tradnl" sz="900" dirty="0" err="1">
                <a:solidFill>
                  <a:schemeClr val="bg1"/>
                </a:solidFill>
              </a:rPr>
              <a:t>aliquip</a:t>
            </a:r>
            <a:r>
              <a:rPr lang="es-ES_tradnl" sz="900" dirty="0">
                <a:solidFill>
                  <a:schemeClr val="bg1"/>
                </a:solidFill>
              </a:rPr>
              <a:t> ex </a:t>
            </a:r>
            <a:r>
              <a:rPr lang="es-ES_tradnl" sz="900" dirty="0" err="1">
                <a:solidFill>
                  <a:schemeClr val="bg1"/>
                </a:solidFill>
              </a:rPr>
              <a:t>ea</a:t>
            </a:r>
            <a:r>
              <a:rPr lang="es-ES_tradnl" sz="900" dirty="0">
                <a:solidFill>
                  <a:schemeClr val="bg1"/>
                </a:solidFill>
              </a:rPr>
              <a:t> commodo </a:t>
            </a:r>
            <a:r>
              <a:rPr lang="es-ES_tradnl" sz="900" dirty="0" err="1">
                <a:solidFill>
                  <a:schemeClr val="bg1"/>
                </a:solidFill>
              </a:rPr>
              <a:t>consequat</a:t>
            </a:r>
            <a:r>
              <a:rPr lang="es-ES_tradnl" sz="900" dirty="0">
                <a:solidFill>
                  <a:schemeClr val="bg1"/>
                </a:solidFill>
              </a:rPr>
              <a:t>.</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_tradnl" sz="900" dirty="0" err="1">
                <a:solidFill>
                  <a:schemeClr val="bg1"/>
                </a:solidFill>
              </a:rPr>
              <a:t>Duis</a:t>
            </a:r>
            <a:r>
              <a:rPr lang="es-ES_tradnl" sz="900" dirty="0">
                <a:solidFill>
                  <a:schemeClr val="bg1"/>
                </a:solidFill>
              </a:rPr>
              <a:t> </a:t>
            </a:r>
            <a:r>
              <a:rPr lang="es-ES_tradnl" sz="900" dirty="0" err="1">
                <a:solidFill>
                  <a:schemeClr val="bg1"/>
                </a:solidFill>
              </a:rPr>
              <a:t>autem</a:t>
            </a:r>
            <a:r>
              <a:rPr lang="es-ES_tradnl" sz="900" dirty="0">
                <a:solidFill>
                  <a:schemeClr val="bg1"/>
                </a:solidFill>
              </a:rPr>
              <a:t> </a:t>
            </a:r>
            <a:r>
              <a:rPr lang="es-ES_tradnl" sz="900" dirty="0" err="1">
                <a:solidFill>
                  <a:schemeClr val="bg1"/>
                </a:solidFill>
              </a:rPr>
              <a:t>vel</a:t>
            </a:r>
            <a:r>
              <a:rPr lang="es-ES_tradnl" sz="900" dirty="0">
                <a:solidFill>
                  <a:schemeClr val="bg1"/>
                </a:solidFill>
              </a:rPr>
              <a:t> </a:t>
            </a:r>
            <a:r>
              <a:rPr lang="es-ES_tradnl" sz="900" dirty="0" err="1">
                <a:solidFill>
                  <a:schemeClr val="bg1"/>
                </a:solidFill>
              </a:rPr>
              <a:t>eum</a:t>
            </a:r>
            <a:r>
              <a:rPr lang="es-ES_tradnl" sz="900" dirty="0">
                <a:solidFill>
                  <a:schemeClr val="bg1"/>
                </a:solidFill>
              </a:rPr>
              <a:t> </a:t>
            </a:r>
            <a:r>
              <a:rPr lang="es-ES_tradnl" sz="900" dirty="0" err="1">
                <a:solidFill>
                  <a:schemeClr val="bg1"/>
                </a:solidFill>
              </a:rPr>
              <a:t>iriure</a:t>
            </a:r>
            <a:r>
              <a:rPr lang="es-ES_tradnl" sz="900" dirty="0">
                <a:solidFill>
                  <a:schemeClr val="bg1"/>
                </a:solidFill>
              </a:rPr>
              <a:t> dolor in </a:t>
            </a:r>
            <a:r>
              <a:rPr lang="es-ES_tradnl" sz="900" dirty="0" err="1">
                <a:solidFill>
                  <a:schemeClr val="bg1"/>
                </a:solidFill>
              </a:rPr>
              <a:t>hendrerit</a:t>
            </a:r>
            <a:r>
              <a:rPr lang="es-ES_tradnl" sz="900" dirty="0">
                <a:solidFill>
                  <a:schemeClr val="bg1"/>
                </a:solidFill>
              </a:rPr>
              <a:t> in </a:t>
            </a:r>
            <a:r>
              <a:rPr lang="es-ES_tradnl" sz="900" dirty="0" err="1">
                <a:solidFill>
                  <a:schemeClr val="bg1"/>
                </a:solidFill>
              </a:rPr>
              <a:t>vulputate</a:t>
            </a:r>
            <a:r>
              <a:rPr lang="es-ES_tradnl" sz="900" dirty="0">
                <a:solidFill>
                  <a:schemeClr val="bg1"/>
                </a:solidFill>
              </a:rPr>
              <a:t> </a:t>
            </a:r>
            <a:r>
              <a:rPr lang="es-ES_tradnl" sz="900" dirty="0" err="1">
                <a:solidFill>
                  <a:schemeClr val="bg1"/>
                </a:solidFill>
              </a:rPr>
              <a:t>velit</a:t>
            </a:r>
            <a:r>
              <a:rPr lang="es-ES_tradnl" sz="900" dirty="0">
                <a:solidFill>
                  <a:schemeClr val="bg1"/>
                </a:solidFill>
              </a:rPr>
              <a:t> </a:t>
            </a:r>
            <a:r>
              <a:rPr lang="es-ES_tradnl" sz="900" dirty="0" err="1">
                <a:solidFill>
                  <a:schemeClr val="bg1"/>
                </a:solidFill>
              </a:rPr>
              <a:t>esse</a:t>
            </a:r>
            <a:r>
              <a:rPr lang="es-ES_tradnl" sz="900" dirty="0">
                <a:solidFill>
                  <a:schemeClr val="bg1"/>
                </a:solidFill>
              </a:rPr>
              <a:t> </a:t>
            </a:r>
            <a:r>
              <a:rPr lang="es-ES_tradnl" sz="900" dirty="0" err="1">
                <a:solidFill>
                  <a:schemeClr val="bg1"/>
                </a:solidFill>
              </a:rPr>
              <a:t>molestie</a:t>
            </a:r>
            <a:r>
              <a:rPr lang="es-ES_tradnl" sz="900" dirty="0">
                <a:solidFill>
                  <a:schemeClr val="bg1"/>
                </a:solidFill>
              </a:rPr>
              <a:t> </a:t>
            </a:r>
            <a:r>
              <a:rPr lang="es-ES_tradnl" sz="900" dirty="0" err="1">
                <a:solidFill>
                  <a:schemeClr val="bg1"/>
                </a:solidFill>
              </a:rPr>
              <a:t>consequat</a:t>
            </a:r>
            <a:r>
              <a:rPr lang="es-ES_tradnl" sz="900" dirty="0">
                <a:solidFill>
                  <a:schemeClr val="bg1"/>
                </a:solidFill>
              </a:rPr>
              <a:t>, </a:t>
            </a:r>
            <a:r>
              <a:rPr lang="es-ES_tradnl" sz="900" dirty="0" err="1">
                <a:solidFill>
                  <a:schemeClr val="bg1"/>
                </a:solidFill>
              </a:rPr>
              <a:t>vel</a:t>
            </a:r>
            <a:r>
              <a:rPr lang="es-ES_tradnl" sz="900" dirty="0">
                <a:solidFill>
                  <a:schemeClr val="bg1"/>
                </a:solidFill>
              </a:rPr>
              <a:t> </a:t>
            </a:r>
            <a:r>
              <a:rPr lang="es-ES_tradnl" sz="900" dirty="0" err="1">
                <a:solidFill>
                  <a:schemeClr val="bg1"/>
                </a:solidFill>
              </a:rPr>
              <a:t>illum</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a:t>
            </a:r>
            <a:r>
              <a:rPr lang="es-ES_tradnl" sz="900" dirty="0" err="1">
                <a:solidFill>
                  <a:schemeClr val="bg1"/>
                </a:solidFill>
              </a:rPr>
              <a:t>eu</a:t>
            </a:r>
            <a:r>
              <a:rPr lang="es-ES_tradnl" sz="900" dirty="0">
                <a:solidFill>
                  <a:schemeClr val="bg1"/>
                </a:solidFill>
              </a:rPr>
              <a:t> </a:t>
            </a:r>
            <a:r>
              <a:rPr lang="es-ES_tradnl" sz="900" dirty="0" err="1">
                <a:solidFill>
                  <a:schemeClr val="bg1"/>
                </a:solidFill>
              </a:rPr>
              <a:t>feugiat</a:t>
            </a:r>
            <a:r>
              <a:rPr lang="es-ES_tradnl" sz="900" dirty="0">
                <a:solidFill>
                  <a:schemeClr val="bg1"/>
                </a:solidFill>
              </a:rPr>
              <a:t> </a:t>
            </a:r>
            <a:r>
              <a:rPr lang="es-ES_tradnl" sz="900" dirty="0" err="1">
                <a:solidFill>
                  <a:schemeClr val="bg1"/>
                </a:solidFill>
              </a:rPr>
              <a:t>nulla</a:t>
            </a:r>
            <a:r>
              <a:rPr lang="es-ES_tradnl" sz="900" dirty="0">
                <a:solidFill>
                  <a:schemeClr val="bg1"/>
                </a:solidFill>
              </a:rPr>
              <a:t> </a:t>
            </a:r>
            <a:r>
              <a:rPr lang="es-ES_tradnl" sz="900" dirty="0" err="1">
                <a:solidFill>
                  <a:schemeClr val="bg1"/>
                </a:solidFill>
              </a:rPr>
              <a:t>facilisis</a:t>
            </a:r>
            <a:r>
              <a:rPr lang="es-ES_tradnl" sz="900" dirty="0">
                <a:solidFill>
                  <a:schemeClr val="bg1"/>
                </a:solidFill>
              </a:rPr>
              <a:t> at vero eros et </a:t>
            </a:r>
            <a:r>
              <a:rPr lang="es-ES_tradnl" sz="900" dirty="0" err="1">
                <a:solidFill>
                  <a:schemeClr val="bg1"/>
                </a:solidFill>
              </a:rPr>
              <a:t>accumsan</a:t>
            </a:r>
            <a:r>
              <a:rPr lang="es-ES_tradnl" sz="900" dirty="0">
                <a:solidFill>
                  <a:schemeClr val="bg1"/>
                </a:solidFill>
              </a:rPr>
              <a:t> et </a:t>
            </a:r>
            <a:r>
              <a:rPr lang="es-ES_tradnl" sz="900" dirty="0" err="1">
                <a:solidFill>
                  <a:schemeClr val="bg1"/>
                </a:solidFill>
              </a:rPr>
              <a:t>iusto</a:t>
            </a:r>
            <a:r>
              <a:rPr lang="es-ES_tradnl" sz="900" dirty="0">
                <a:solidFill>
                  <a:schemeClr val="bg1"/>
                </a:solidFill>
              </a:rPr>
              <a:t> odio </a:t>
            </a:r>
            <a:r>
              <a:rPr lang="es-ES_tradnl" sz="900" dirty="0" err="1">
                <a:solidFill>
                  <a:schemeClr val="bg1"/>
                </a:solidFill>
              </a:rPr>
              <a:t>dignissim</a:t>
            </a:r>
            <a:r>
              <a:rPr lang="es-ES_tradnl" sz="900" dirty="0">
                <a:solidFill>
                  <a:schemeClr val="bg1"/>
                </a:solidFill>
              </a:rPr>
              <a:t> </a:t>
            </a:r>
            <a:r>
              <a:rPr lang="es-ES_tradnl" sz="900" dirty="0" err="1">
                <a:solidFill>
                  <a:schemeClr val="bg1"/>
                </a:solidFill>
              </a:rPr>
              <a:t>qui</a:t>
            </a:r>
            <a:r>
              <a:rPr lang="es-ES_tradnl" sz="900" dirty="0">
                <a:solidFill>
                  <a:schemeClr val="bg1"/>
                </a:solidFill>
              </a:rPr>
              <a:t> </a:t>
            </a:r>
            <a:r>
              <a:rPr lang="es-ES_tradnl" sz="900" dirty="0" err="1">
                <a:solidFill>
                  <a:schemeClr val="bg1"/>
                </a:solidFill>
              </a:rPr>
              <a:t>blandit</a:t>
            </a:r>
            <a:r>
              <a:rPr lang="es-ES_tradnl" sz="900" dirty="0">
                <a:solidFill>
                  <a:schemeClr val="bg1"/>
                </a:solidFill>
              </a:rPr>
              <a:t> </a:t>
            </a:r>
            <a:r>
              <a:rPr lang="es-ES_tradnl" sz="900" dirty="0" err="1">
                <a:solidFill>
                  <a:schemeClr val="bg1"/>
                </a:solidFill>
              </a:rPr>
              <a:t>praesent</a:t>
            </a:r>
            <a:r>
              <a:rPr lang="es-ES_tradnl" sz="900" dirty="0">
                <a:solidFill>
                  <a:schemeClr val="bg1"/>
                </a:solidFill>
              </a:rPr>
              <a:t> </a:t>
            </a:r>
            <a:r>
              <a:rPr lang="es-ES_tradnl" sz="900" dirty="0" err="1">
                <a:solidFill>
                  <a:schemeClr val="bg1"/>
                </a:solidFill>
              </a:rPr>
              <a:t>luptatum</a:t>
            </a:r>
            <a:r>
              <a:rPr lang="es-ES_tradnl" sz="900" dirty="0">
                <a:solidFill>
                  <a:schemeClr val="bg1"/>
                </a:solidFill>
              </a:rPr>
              <a:t> </a:t>
            </a:r>
            <a:r>
              <a:rPr lang="es-ES_tradnl" sz="900" dirty="0" err="1">
                <a:solidFill>
                  <a:schemeClr val="bg1"/>
                </a:solidFill>
              </a:rPr>
              <a:t>zril</a:t>
            </a:r>
            <a:r>
              <a:rPr lang="es-ES_tradnl" sz="900" dirty="0">
                <a:solidFill>
                  <a:schemeClr val="bg1"/>
                </a:solidFill>
              </a:rPr>
              <a:t> </a:t>
            </a:r>
            <a:r>
              <a:rPr lang="es-ES_tradnl" sz="900" dirty="0" err="1">
                <a:solidFill>
                  <a:schemeClr val="bg1"/>
                </a:solidFill>
              </a:rPr>
              <a:t>delenit</a:t>
            </a:r>
            <a:r>
              <a:rPr lang="es-ES_tradnl" sz="900" dirty="0">
                <a:solidFill>
                  <a:schemeClr val="bg1"/>
                </a:solidFill>
              </a:rPr>
              <a:t> </a:t>
            </a:r>
            <a:r>
              <a:rPr lang="es-ES_tradnl" sz="900" dirty="0" err="1">
                <a:solidFill>
                  <a:schemeClr val="bg1"/>
                </a:solidFill>
              </a:rPr>
              <a:t>augue</a:t>
            </a:r>
            <a:r>
              <a:rPr lang="es-ES_tradnl" sz="900" dirty="0">
                <a:solidFill>
                  <a:schemeClr val="bg1"/>
                </a:solidFill>
              </a:rPr>
              <a:t> </a:t>
            </a:r>
            <a:r>
              <a:rPr lang="es-ES_tradnl" sz="900" dirty="0" err="1">
                <a:solidFill>
                  <a:schemeClr val="bg1"/>
                </a:solidFill>
              </a:rPr>
              <a:t>duis</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te </a:t>
            </a:r>
            <a:r>
              <a:rPr lang="es-ES_tradnl" sz="900" dirty="0" err="1">
                <a:solidFill>
                  <a:schemeClr val="bg1"/>
                </a:solidFill>
              </a:rPr>
              <a:t>feugait</a:t>
            </a:r>
            <a:r>
              <a:rPr lang="es-ES_tradnl" sz="900" dirty="0">
                <a:solidFill>
                  <a:schemeClr val="bg1"/>
                </a:solidFill>
              </a:rPr>
              <a:t> </a:t>
            </a:r>
            <a:r>
              <a:rPr lang="es-ES_tradnl" sz="900" dirty="0" err="1">
                <a:solidFill>
                  <a:schemeClr val="bg1"/>
                </a:solidFill>
              </a:rPr>
              <a:t>nulla</a:t>
            </a:r>
            <a:r>
              <a:rPr lang="es-ES_tradnl" sz="900" dirty="0">
                <a:solidFill>
                  <a:schemeClr val="bg1"/>
                </a:solidFill>
              </a:rPr>
              <a:t> </a:t>
            </a:r>
            <a:r>
              <a:rPr lang="es-ES_tradnl" sz="900" dirty="0" err="1">
                <a:solidFill>
                  <a:schemeClr val="bg1"/>
                </a:solidFill>
              </a:rPr>
              <a:t>facilisi</a:t>
            </a:r>
            <a:r>
              <a:rPr lang="es-ES_tradnl" sz="900" dirty="0">
                <a:solidFill>
                  <a:schemeClr val="bg1"/>
                </a:solidFill>
              </a:rPr>
              <a:t>.</a:t>
            </a:r>
          </a:p>
        </p:txBody>
      </p:sp>
      <p:grpSp>
        <p:nvGrpSpPr>
          <p:cNvPr id="10" name="Grupo 9">
            <a:extLst>
              <a:ext uri="{FF2B5EF4-FFF2-40B4-BE49-F238E27FC236}">
                <a16:creationId xmlns:a16="http://schemas.microsoft.com/office/drawing/2014/main" id="{7E3A21FC-1771-1742-961D-2C5F2A1AFC7F}"/>
              </a:ext>
            </a:extLst>
          </p:cNvPr>
          <p:cNvGrpSpPr/>
          <p:nvPr userDrawn="1"/>
        </p:nvGrpSpPr>
        <p:grpSpPr>
          <a:xfrm>
            <a:off x="164787" y="4741878"/>
            <a:ext cx="447803" cy="361720"/>
            <a:chOff x="4809997" y="1114425"/>
            <a:chExt cx="447803" cy="361720"/>
          </a:xfrm>
        </p:grpSpPr>
        <p:pic>
          <p:nvPicPr>
            <p:cNvPr id="12" name="Imagen 11">
              <a:extLst>
                <a:ext uri="{FF2B5EF4-FFF2-40B4-BE49-F238E27FC236}">
                  <a16:creationId xmlns:a16="http://schemas.microsoft.com/office/drawing/2014/main" id="{6E31EE87-3933-7841-95A9-C418E4063593}"/>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13" name="Rectángulo 12">
              <a:extLst>
                <a:ext uri="{FF2B5EF4-FFF2-40B4-BE49-F238E27FC236}">
                  <a16:creationId xmlns:a16="http://schemas.microsoft.com/office/drawing/2014/main" id="{DA82897A-9F63-3548-8B3B-C10CC7690D9E}"/>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4" name="Imagen 13">
            <a:extLst>
              <a:ext uri="{FF2B5EF4-FFF2-40B4-BE49-F238E27FC236}">
                <a16:creationId xmlns:a16="http://schemas.microsoft.com/office/drawing/2014/main" id="{356F7BAB-54C6-DF47-9CE5-672207CEDBBD}"/>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17" name="Imagen 16">
            <a:extLst>
              <a:ext uri="{FF2B5EF4-FFF2-40B4-BE49-F238E27FC236}">
                <a16:creationId xmlns:a16="http://schemas.microsoft.com/office/drawing/2014/main" id="{72FFC22F-356D-7A45-91EF-1A8C2DEF3CE6}"/>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18" name="Imagen 17">
            <a:extLst>
              <a:ext uri="{FF2B5EF4-FFF2-40B4-BE49-F238E27FC236}">
                <a16:creationId xmlns:a16="http://schemas.microsoft.com/office/drawing/2014/main" id="{E7BB4B54-3752-6C45-AD7F-C3705CE591A2}"/>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grpSp>
        <p:nvGrpSpPr>
          <p:cNvPr id="24" name="Grupo 23">
            <a:extLst>
              <a:ext uri="{FF2B5EF4-FFF2-40B4-BE49-F238E27FC236}">
                <a16:creationId xmlns:a16="http://schemas.microsoft.com/office/drawing/2014/main" id="{4E9F2171-D17B-5F43-92B0-751B5EC69898}"/>
              </a:ext>
            </a:extLst>
          </p:cNvPr>
          <p:cNvGrpSpPr/>
          <p:nvPr userDrawn="1"/>
        </p:nvGrpSpPr>
        <p:grpSpPr>
          <a:xfrm>
            <a:off x="8417490" y="80744"/>
            <a:ext cx="677835" cy="565021"/>
            <a:chOff x="8417490" y="164221"/>
            <a:chExt cx="677835" cy="565021"/>
          </a:xfrm>
        </p:grpSpPr>
        <p:pic>
          <p:nvPicPr>
            <p:cNvPr id="25" name="Imagen 24">
              <a:extLst>
                <a:ext uri="{FF2B5EF4-FFF2-40B4-BE49-F238E27FC236}">
                  <a16:creationId xmlns:a16="http://schemas.microsoft.com/office/drawing/2014/main" id="{434A32BF-5339-3B46-966E-4BA045813627}"/>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26" name="Rectángulo 25">
              <a:extLst>
                <a:ext uri="{FF2B5EF4-FFF2-40B4-BE49-F238E27FC236}">
                  <a16:creationId xmlns:a16="http://schemas.microsoft.com/office/drawing/2014/main" id="{9FDD12BC-F1DC-4349-8AC8-E5018802FFB6}"/>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27" name="Imagen 26">
            <a:extLst>
              <a:ext uri="{FF2B5EF4-FFF2-40B4-BE49-F238E27FC236}">
                <a16:creationId xmlns:a16="http://schemas.microsoft.com/office/drawing/2014/main" id="{AD6DDAFB-05A8-8649-BC72-1605C89A4436}"/>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28" name="Imagen 27">
            <a:extLst>
              <a:ext uri="{FF2B5EF4-FFF2-40B4-BE49-F238E27FC236}">
                <a16:creationId xmlns:a16="http://schemas.microsoft.com/office/drawing/2014/main" id="{1B46DC5E-6A84-FD4E-97BF-790F251BBC8C}"/>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Tree>
    <p:extLst>
      <p:ext uri="{BB962C8B-B14F-4D97-AF65-F5344CB8AC3E}">
        <p14:creationId xmlns:p14="http://schemas.microsoft.com/office/powerpoint/2010/main" val="18665237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2_Texto">
    <p:spTree>
      <p:nvGrpSpPr>
        <p:cNvPr id="1" name=""/>
        <p:cNvGrpSpPr/>
        <p:nvPr/>
      </p:nvGrpSpPr>
      <p:grpSpPr>
        <a:xfrm>
          <a:off x="0" y="0"/>
          <a:ext cx="0" cy="0"/>
          <a:chOff x="0" y="0"/>
          <a:chExt cx="0" cy="0"/>
        </a:xfrm>
      </p:grpSpPr>
      <p:sp>
        <p:nvSpPr>
          <p:cNvPr id="30" name="3 Marcador de posición de imagen">
            <a:extLst>
              <a:ext uri="{FF2B5EF4-FFF2-40B4-BE49-F238E27FC236}">
                <a16:creationId xmlns:a16="http://schemas.microsoft.com/office/drawing/2014/main" id="{7F2486B7-AA3A-814E-8F34-58E7AA3180A4}"/>
              </a:ext>
            </a:extLst>
          </p:cNvPr>
          <p:cNvSpPr>
            <a:spLocks noGrp="1"/>
          </p:cNvSpPr>
          <p:nvPr>
            <p:ph type="pic" sz="quarter" idx="24" hasCustomPrompt="1"/>
          </p:nvPr>
        </p:nvSpPr>
        <p:spPr>
          <a:xfrm>
            <a:off x="2980823" y="846807"/>
            <a:ext cx="3182353" cy="3947776"/>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33" name="Rectángulo 32">
            <a:extLst>
              <a:ext uri="{FF2B5EF4-FFF2-40B4-BE49-F238E27FC236}">
                <a16:creationId xmlns:a16="http://schemas.microsoft.com/office/drawing/2014/main" id="{885A72B7-91D2-3141-8274-AE19639D12A8}"/>
              </a:ext>
            </a:extLst>
          </p:cNvPr>
          <p:cNvSpPr/>
          <p:nvPr userDrawn="1"/>
        </p:nvSpPr>
        <p:spPr>
          <a:xfrm>
            <a:off x="5246526" y="1448218"/>
            <a:ext cx="1833299" cy="579102"/>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Marcador de texto 2">
            <a:extLst>
              <a:ext uri="{FF2B5EF4-FFF2-40B4-BE49-F238E27FC236}">
                <a16:creationId xmlns:a16="http://schemas.microsoft.com/office/drawing/2014/main" id="{DB922519-138E-8E4F-9BE8-5E69D0F189C5}"/>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6" name="Marcador de texto 18">
            <a:extLst>
              <a:ext uri="{FF2B5EF4-FFF2-40B4-BE49-F238E27FC236}">
                <a16:creationId xmlns:a16="http://schemas.microsoft.com/office/drawing/2014/main" id="{C4457316-7CF8-F34B-97AF-253E6FB80813}"/>
              </a:ext>
            </a:extLst>
          </p:cNvPr>
          <p:cNvSpPr>
            <a:spLocks noGrp="1"/>
          </p:cNvSpPr>
          <p:nvPr>
            <p:ph type="body" sz="quarter" idx="13" hasCustomPrompt="1"/>
          </p:nvPr>
        </p:nvSpPr>
        <p:spPr bwMode="white">
          <a:xfrm>
            <a:off x="5279491" y="1497378"/>
            <a:ext cx="1752208" cy="466281"/>
          </a:xfrm>
          <a:prstGeom prst="rect">
            <a:avLst/>
          </a:prstGeom>
        </p:spPr>
        <p:txBody>
          <a:bodyPr wrap="square">
            <a:spAutoFit/>
          </a:bodyPr>
          <a:lstStyle>
            <a:lvl1pPr marL="0" marR="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lgn="just"/>
            <a:r>
              <a:rPr lang="es-ES_tradnl" sz="900" dirty="0" err="1">
                <a:solidFill>
                  <a:schemeClr val="bg1"/>
                </a:solidFill>
              </a:rPr>
              <a:t>Lorem</a:t>
            </a:r>
            <a:r>
              <a:rPr lang="es-ES_tradnl" sz="900" dirty="0">
                <a:solidFill>
                  <a:schemeClr val="bg1"/>
                </a:solidFill>
              </a:rPr>
              <a:t> </a:t>
            </a:r>
            <a:r>
              <a:rPr lang="es-ES_tradnl" sz="900" dirty="0" err="1">
                <a:solidFill>
                  <a:schemeClr val="bg1"/>
                </a:solidFill>
              </a:rPr>
              <a:t>ipsum</a:t>
            </a:r>
            <a:r>
              <a:rPr lang="es-ES_tradnl" sz="900" dirty="0">
                <a:solidFill>
                  <a:schemeClr val="bg1"/>
                </a:solidFill>
              </a:rPr>
              <a:t> dolor </a:t>
            </a:r>
            <a:r>
              <a:rPr lang="es-ES_tradnl" sz="900" dirty="0" err="1">
                <a:solidFill>
                  <a:schemeClr val="bg1"/>
                </a:solidFill>
              </a:rPr>
              <a:t>sit</a:t>
            </a:r>
            <a:r>
              <a:rPr lang="es-ES_tradnl" sz="900" dirty="0">
                <a:solidFill>
                  <a:schemeClr val="bg1"/>
                </a:solidFill>
              </a:rPr>
              <a:t> </a:t>
            </a:r>
            <a:r>
              <a:rPr lang="es-ES_tradnl" sz="900" dirty="0" err="1">
                <a:solidFill>
                  <a:schemeClr val="bg1"/>
                </a:solidFill>
              </a:rPr>
              <a:t>amet</a:t>
            </a:r>
            <a:r>
              <a:rPr lang="es-ES_tradnl" sz="900" dirty="0">
                <a:solidFill>
                  <a:schemeClr val="bg1"/>
                </a:solidFill>
              </a:rPr>
              <a:t>, </a:t>
            </a:r>
            <a:r>
              <a:rPr lang="es-ES_tradnl" sz="900" dirty="0" err="1">
                <a:solidFill>
                  <a:schemeClr val="bg1"/>
                </a:solidFill>
              </a:rPr>
              <a:t>consectetuer</a:t>
            </a:r>
            <a:r>
              <a:rPr lang="es-ES_tradnl" sz="900" dirty="0">
                <a:solidFill>
                  <a:schemeClr val="bg1"/>
                </a:solidFill>
              </a:rPr>
              <a:t> </a:t>
            </a:r>
            <a:r>
              <a:rPr lang="es-ES_tradnl" sz="900" dirty="0" err="1">
                <a:solidFill>
                  <a:schemeClr val="bg1"/>
                </a:solidFill>
              </a:rPr>
              <a:t>adipiscing</a:t>
            </a:r>
            <a:r>
              <a:rPr lang="es-ES_tradnl" sz="900" dirty="0">
                <a:solidFill>
                  <a:schemeClr val="bg1"/>
                </a:solidFill>
              </a:rPr>
              <a:t> </a:t>
            </a:r>
            <a:r>
              <a:rPr lang="es-ES_tradnl" sz="900" dirty="0" err="1">
                <a:solidFill>
                  <a:schemeClr val="bg1"/>
                </a:solidFill>
              </a:rPr>
              <a:t>elit</a:t>
            </a:r>
            <a:r>
              <a:rPr lang="es-ES_tradnl" sz="900" dirty="0">
                <a:solidFill>
                  <a:schemeClr val="bg1"/>
                </a:solidFill>
              </a:rPr>
              <a:t>, sed </a:t>
            </a:r>
            <a:r>
              <a:rPr lang="es-ES_tradnl" sz="900" dirty="0" err="1">
                <a:solidFill>
                  <a:schemeClr val="bg1"/>
                </a:solidFill>
              </a:rPr>
              <a:t>diam</a:t>
            </a:r>
            <a:r>
              <a:rPr lang="es-ES_tradnl" sz="900" dirty="0">
                <a:solidFill>
                  <a:schemeClr val="bg1"/>
                </a:solidFill>
              </a:rPr>
              <a:t> </a:t>
            </a:r>
            <a:r>
              <a:rPr lang="es-ES_tradnl" sz="900" dirty="0" err="1">
                <a:solidFill>
                  <a:schemeClr val="bg1"/>
                </a:solidFill>
              </a:rPr>
              <a:t>nonummy</a:t>
            </a:r>
            <a:r>
              <a:rPr lang="es-ES_tradnl" sz="900" dirty="0">
                <a:solidFill>
                  <a:schemeClr val="bg1"/>
                </a:solidFill>
              </a:rPr>
              <a:t> </a:t>
            </a:r>
            <a:r>
              <a:rPr lang="es-ES_tradnl" sz="900" dirty="0" err="1">
                <a:solidFill>
                  <a:schemeClr val="bg1"/>
                </a:solidFill>
              </a:rPr>
              <a:t>nib</a:t>
            </a:r>
            <a:r>
              <a:rPr lang="es-ES_tradnl" sz="900" dirty="0">
                <a:solidFill>
                  <a:schemeClr val="bg1"/>
                </a:solidFill>
              </a:rPr>
              <a:t>.</a:t>
            </a:r>
          </a:p>
        </p:txBody>
      </p:sp>
      <p:sp>
        <p:nvSpPr>
          <p:cNvPr id="10" name="Marcador de texto 3">
            <a:extLst>
              <a:ext uri="{FF2B5EF4-FFF2-40B4-BE49-F238E27FC236}">
                <a16:creationId xmlns:a16="http://schemas.microsoft.com/office/drawing/2014/main" id="{207C69A8-DCED-D447-B600-F67BA6208DD5}"/>
              </a:ext>
            </a:extLst>
          </p:cNvPr>
          <p:cNvSpPr>
            <a:spLocks noGrp="1"/>
          </p:cNvSpPr>
          <p:nvPr>
            <p:ph type="body" sz="quarter" idx="44" hasCustomPrompt="1"/>
          </p:nvPr>
        </p:nvSpPr>
        <p:spPr bwMode="white">
          <a:xfrm>
            <a:off x="752919" y="2574758"/>
            <a:ext cx="1422800" cy="461665"/>
          </a:xfrm>
          <a:prstGeom prst="rect">
            <a:avLst/>
          </a:prstGeom>
        </p:spPr>
        <p:txBody>
          <a:bodyPr wrap="square">
            <a:spAutoFit/>
          </a:bodyPr>
          <a:lstStyle>
            <a:lvl1pPr marL="0" indent="0" algn="l">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Segundo título de la diapositiva.</a:t>
            </a:r>
          </a:p>
        </p:txBody>
      </p:sp>
      <p:sp>
        <p:nvSpPr>
          <p:cNvPr id="12" name="Marcador de texto 3">
            <a:extLst>
              <a:ext uri="{FF2B5EF4-FFF2-40B4-BE49-F238E27FC236}">
                <a16:creationId xmlns:a16="http://schemas.microsoft.com/office/drawing/2014/main" id="{9A1D7FFD-FCC8-B241-92EF-E2D0D024C690}"/>
              </a:ext>
            </a:extLst>
          </p:cNvPr>
          <p:cNvSpPr>
            <a:spLocks noGrp="1"/>
          </p:cNvSpPr>
          <p:nvPr>
            <p:ph type="body" sz="quarter" idx="45" hasCustomPrompt="1"/>
          </p:nvPr>
        </p:nvSpPr>
        <p:spPr bwMode="white">
          <a:xfrm>
            <a:off x="752919" y="3036423"/>
            <a:ext cx="1910785" cy="1338828"/>
          </a:xfrm>
          <a:prstGeom prst="rect">
            <a:avLst/>
          </a:prstGeom>
        </p:spPr>
        <p:txBody>
          <a:bodyPr wrap="square">
            <a:spAutoFit/>
          </a:bodyPr>
          <a:lstStyle>
            <a:lvl1pPr marL="0" indent="0" algn="l">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pic>
        <p:nvPicPr>
          <p:cNvPr id="8" name="Imagen 7">
            <a:extLst>
              <a:ext uri="{FF2B5EF4-FFF2-40B4-BE49-F238E27FC236}">
                <a16:creationId xmlns:a16="http://schemas.microsoft.com/office/drawing/2014/main" id="{C3027A1C-C63B-394E-9993-D8C7E5B2A04B}"/>
              </a:ext>
            </a:extLst>
          </p:cNvPr>
          <p:cNvPicPr>
            <a:picLocks noChangeAspect="1"/>
          </p:cNvPicPr>
          <p:nvPr userDrawn="1"/>
        </p:nvPicPr>
        <p:blipFill>
          <a:blip r:embed="rId2"/>
          <a:stretch>
            <a:fillRect/>
          </a:stretch>
        </p:blipFill>
        <p:spPr>
          <a:xfrm rot="5400000">
            <a:off x="2095274" y="128368"/>
            <a:ext cx="45719" cy="102024"/>
          </a:xfrm>
          <a:prstGeom prst="rect">
            <a:avLst/>
          </a:prstGeom>
        </p:spPr>
      </p:pic>
      <p:pic>
        <p:nvPicPr>
          <p:cNvPr id="9" name="Imagen 8">
            <a:extLst>
              <a:ext uri="{FF2B5EF4-FFF2-40B4-BE49-F238E27FC236}">
                <a16:creationId xmlns:a16="http://schemas.microsoft.com/office/drawing/2014/main" id="{F8E4E044-3907-1B4E-8CFF-A583C9BF37E9}"/>
              </a:ext>
            </a:extLst>
          </p:cNvPr>
          <p:cNvPicPr>
            <a:picLocks noChangeAspect="1"/>
          </p:cNvPicPr>
          <p:nvPr userDrawn="1"/>
        </p:nvPicPr>
        <p:blipFill rotWithShape="1">
          <a:blip r:embed="rId3"/>
          <a:srcRect l="12839" t="72114" r="10347" b="-1"/>
          <a:stretch/>
        </p:blipFill>
        <p:spPr>
          <a:xfrm>
            <a:off x="6471551" y="301970"/>
            <a:ext cx="902524" cy="211790"/>
          </a:xfrm>
          <a:prstGeom prst="rect">
            <a:avLst/>
          </a:prstGeom>
        </p:spPr>
      </p:pic>
      <p:grpSp>
        <p:nvGrpSpPr>
          <p:cNvPr id="13" name="Grupo 12">
            <a:extLst>
              <a:ext uri="{FF2B5EF4-FFF2-40B4-BE49-F238E27FC236}">
                <a16:creationId xmlns:a16="http://schemas.microsoft.com/office/drawing/2014/main" id="{67ED7822-F216-7846-85DE-A88C27A33821}"/>
              </a:ext>
            </a:extLst>
          </p:cNvPr>
          <p:cNvGrpSpPr/>
          <p:nvPr userDrawn="1"/>
        </p:nvGrpSpPr>
        <p:grpSpPr>
          <a:xfrm>
            <a:off x="8217891" y="2927183"/>
            <a:ext cx="677835" cy="565021"/>
            <a:chOff x="8417490" y="164221"/>
            <a:chExt cx="677835" cy="565021"/>
          </a:xfrm>
        </p:grpSpPr>
        <p:pic>
          <p:nvPicPr>
            <p:cNvPr id="14" name="Imagen 13">
              <a:extLst>
                <a:ext uri="{FF2B5EF4-FFF2-40B4-BE49-F238E27FC236}">
                  <a16:creationId xmlns:a16="http://schemas.microsoft.com/office/drawing/2014/main" id="{25DCF215-2CA3-414D-A135-67F30B52AB3E}"/>
                </a:ext>
              </a:extLst>
            </p:cNvPr>
            <p:cNvPicPr>
              <a:picLocks noChangeAspect="1"/>
            </p:cNvPicPr>
            <p:nvPr userDrawn="1"/>
          </p:nvPicPr>
          <p:blipFill rotWithShape="1">
            <a:blip r:embed="rId3"/>
            <a:srcRect l="24018" t="6157" r="18293" b="19446"/>
            <a:stretch/>
          </p:blipFill>
          <p:spPr>
            <a:xfrm>
              <a:off x="8417490" y="164221"/>
              <a:ext cx="677835" cy="565021"/>
            </a:xfrm>
            <a:prstGeom prst="rect">
              <a:avLst/>
            </a:prstGeom>
          </p:spPr>
        </p:pic>
        <p:sp>
          <p:nvSpPr>
            <p:cNvPr id="15" name="Rectángulo 14">
              <a:extLst>
                <a:ext uri="{FF2B5EF4-FFF2-40B4-BE49-F238E27FC236}">
                  <a16:creationId xmlns:a16="http://schemas.microsoft.com/office/drawing/2014/main" id="{73EAFD8C-41C1-9A4F-BF8A-5104D59CD932}"/>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7" name="Imagen 16">
            <a:extLst>
              <a:ext uri="{FF2B5EF4-FFF2-40B4-BE49-F238E27FC236}">
                <a16:creationId xmlns:a16="http://schemas.microsoft.com/office/drawing/2014/main" id="{AF967A83-0DD5-E84F-8205-5CB8F3B5863E}"/>
              </a:ext>
            </a:extLst>
          </p:cNvPr>
          <p:cNvPicPr>
            <a:picLocks noChangeAspect="1"/>
          </p:cNvPicPr>
          <p:nvPr userDrawn="1"/>
        </p:nvPicPr>
        <p:blipFill>
          <a:blip r:embed="rId2"/>
          <a:stretch>
            <a:fillRect/>
          </a:stretch>
        </p:blipFill>
        <p:spPr>
          <a:xfrm>
            <a:off x="4505218" y="299908"/>
            <a:ext cx="56772" cy="126691"/>
          </a:xfrm>
          <a:prstGeom prst="rect">
            <a:avLst/>
          </a:prstGeom>
        </p:spPr>
      </p:pic>
      <p:pic>
        <p:nvPicPr>
          <p:cNvPr id="18" name="Imagen 17">
            <a:extLst>
              <a:ext uri="{FF2B5EF4-FFF2-40B4-BE49-F238E27FC236}">
                <a16:creationId xmlns:a16="http://schemas.microsoft.com/office/drawing/2014/main" id="{0CEE01D9-E269-EC41-82B2-BE06927DEE5B}"/>
              </a:ext>
            </a:extLst>
          </p:cNvPr>
          <p:cNvPicPr>
            <a:picLocks noChangeAspect="1"/>
          </p:cNvPicPr>
          <p:nvPr userDrawn="1"/>
        </p:nvPicPr>
        <p:blipFill>
          <a:blip r:embed="rId2"/>
          <a:stretch>
            <a:fillRect/>
          </a:stretch>
        </p:blipFill>
        <p:spPr>
          <a:xfrm rot="5400000">
            <a:off x="8482937" y="937720"/>
            <a:ext cx="45719" cy="102024"/>
          </a:xfrm>
          <a:prstGeom prst="rect">
            <a:avLst/>
          </a:prstGeom>
        </p:spPr>
      </p:pic>
      <p:pic>
        <p:nvPicPr>
          <p:cNvPr id="19" name="Imagen 18">
            <a:extLst>
              <a:ext uri="{FF2B5EF4-FFF2-40B4-BE49-F238E27FC236}">
                <a16:creationId xmlns:a16="http://schemas.microsoft.com/office/drawing/2014/main" id="{AA1F7A89-3FBA-D44B-A0CE-D63FC3806DDF}"/>
              </a:ext>
            </a:extLst>
          </p:cNvPr>
          <p:cNvPicPr>
            <a:picLocks noChangeAspect="1"/>
          </p:cNvPicPr>
          <p:nvPr userDrawn="1"/>
        </p:nvPicPr>
        <p:blipFill rotWithShape="1">
          <a:blip r:embed="rId3"/>
          <a:srcRect l="11461" t="7207" r="71719" b="55538"/>
          <a:stretch/>
        </p:blipFill>
        <p:spPr>
          <a:xfrm>
            <a:off x="3258945" y="143664"/>
            <a:ext cx="197624" cy="282935"/>
          </a:xfrm>
          <a:prstGeom prst="rect">
            <a:avLst/>
          </a:prstGeom>
        </p:spPr>
      </p:pic>
      <p:sp>
        <p:nvSpPr>
          <p:cNvPr id="20" name="Rectángulo 19">
            <a:extLst>
              <a:ext uri="{FF2B5EF4-FFF2-40B4-BE49-F238E27FC236}">
                <a16:creationId xmlns:a16="http://schemas.microsoft.com/office/drawing/2014/main" id="{ED1D157F-A74D-254C-8708-522E8C51225C}"/>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1" name="Imagen 20">
            <a:extLst>
              <a:ext uri="{FF2B5EF4-FFF2-40B4-BE49-F238E27FC236}">
                <a16:creationId xmlns:a16="http://schemas.microsoft.com/office/drawing/2014/main" id="{B21FF488-9B8F-8B46-9945-AC3D382543BE}"/>
              </a:ext>
            </a:extLst>
          </p:cNvPr>
          <p:cNvPicPr>
            <a:picLocks noChangeAspect="1"/>
          </p:cNvPicPr>
          <p:nvPr userDrawn="1"/>
        </p:nvPicPr>
        <p:blipFill rotWithShape="1">
          <a:blip r:embed="rId3"/>
          <a:srcRect l="16556" r="56736" b="68153"/>
          <a:stretch/>
        </p:blipFill>
        <p:spPr>
          <a:xfrm>
            <a:off x="8140976" y="1068624"/>
            <a:ext cx="313808" cy="241868"/>
          </a:xfrm>
          <a:prstGeom prst="rect">
            <a:avLst/>
          </a:prstGeom>
        </p:spPr>
      </p:pic>
      <p:grpSp>
        <p:nvGrpSpPr>
          <p:cNvPr id="22" name="Grupo 21">
            <a:extLst>
              <a:ext uri="{FF2B5EF4-FFF2-40B4-BE49-F238E27FC236}">
                <a16:creationId xmlns:a16="http://schemas.microsoft.com/office/drawing/2014/main" id="{3E3C2551-8C5E-214B-B698-60805EBDD396}"/>
              </a:ext>
            </a:extLst>
          </p:cNvPr>
          <p:cNvGrpSpPr/>
          <p:nvPr userDrawn="1"/>
        </p:nvGrpSpPr>
        <p:grpSpPr>
          <a:xfrm>
            <a:off x="164787" y="4741878"/>
            <a:ext cx="447803" cy="361720"/>
            <a:chOff x="4809997" y="1114425"/>
            <a:chExt cx="447803" cy="361720"/>
          </a:xfrm>
        </p:grpSpPr>
        <p:pic>
          <p:nvPicPr>
            <p:cNvPr id="23" name="Imagen 22">
              <a:extLst>
                <a:ext uri="{FF2B5EF4-FFF2-40B4-BE49-F238E27FC236}">
                  <a16:creationId xmlns:a16="http://schemas.microsoft.com/office/drawing/2014/main" id="{A0080089-C9E3-C342-AD8D-B0879A5F07E8}"/>
                </a:ext>
              </a:extLst>
            </p:cNvPr>
            <p:cNvPicPr>
              <a:picLocks noChangeAspect="1"/>
            </p:cNvPicPr>
            <p:nvPr userDrawn="1"/>
          </p:nvPicPr>
          <p:blipFill rotWithShape="1">
            <a:blip r:embed="rId3"/>
            <a:srcRect l="-1900" t="46989" r="63787" b="22189"/>
            <a:stretch/>
          </p:blipFill>
          <p:spPr>
            <a:xfrm>
              <a:off x="4809997" y="1242071"/>
              <a:ext cx="447803" cy="234074"/>
            </a:xfrm>
            <a:prstGeom prst="rect">
              <a:avLst/>
            </a:prstGeom>
          </p:spPr>
        </p:pic>
        <p:sp>
          <p:nvSpPr>
            <p:cNvPr id="24" name="Rectángulo 23">
              <a:extLst>
                <a:ext uri="{FF2B5EF4-FFF2-40B4-BE49-F238E27FC236}">
                  <a16:creationId xmlns:a16="http://schemas.microsoft.com/office/drawing/2014/main" id="{A67656A6-23A3-A244-87C7-8EC959F4987F}"/>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5" name="Imagen 24">
            <a:extLst>
              <a:ext uri="{FF2B5EF4-FFF2-40B4-BE49-F238E27FC236}">
                <a16:creationId xmlns:a16="http://schemas.microsoft.com/office/drawing/2014/main" id="{3464CC84-AD21-3446-8DEF-F918B50C2148}"/>
              </a:ext>
            </a:extLst>
          </p:cNvPr>
          <p:cNvPicPr>
            <a:picLocks noChangeAspect="1"/>
          </p:cNvPicPr>
          <p:nvPr userDrawn="1"/>
        </p:nvPicPr>
        <p:blipFill>
          <a:blip r:embed="rId2"/>
          <a:stretch>
            <a:fillRect/>
          </a:stretch>
        </p:blipFill>
        <p:spPr>
          <a:xfrm rot="5400000">
            <a:off x="740411" y="4994058"/>
            <a:ext cx="45719" cy="102024"/>
          </a:xfrm>
          <a:prstGeom prst="rect">
            <a:avLst/>
          </a:prstGeom>
        </p:spPr>
      </p:pic>
      <p:pic>
        <p:nvPicPr>
          <p:cNvPr id="26" name="Imagen 25">
            <a:extLst>
              <a:ext uri="{FF2B5EF4-FFF2-40B4-BE49-F238E27FC236}">
                <a16:creationId xmlns:a16="http://schemas.microsoft.com/office/drawing/2014/main" id="{7E105FC3-7100-2E4C-96B8-B0B06C8BA13C}"/>
              </a:ext>
            </a:extLst>
          </p:cNvPr>
          <p:cNvPicPr>
            <a:picLocks noChangeAspect="1"/>
          </p:cNvPicPr>
          <p:nvPr userDrawn="1"/>
        </p:nvPicPr>
        <p:blipFill rotWithShape="1">
          <a:blip r:embed="rId3"/>
          <a:srcRect l="49511" t="79598" r="5034" b="-3251"/>
          <a:stretch/>
        </p:blipFill>
        <p:spPr>
          <a:xfrm flipH="1">
            <a:off x="8085614" y="4854429"/>
            <a:ext cx="534078" cy="179635"/>
          </a:xfrm>
          <a:prstGeom prst="rect">
            <a:avLst/>
          </a:prstGeom>
        </p:spPr>
      </p:pic>
      <p:pic>
        <p:nvPicPr>
          <p:cNvPr id="27" name="Imagen 26">
            <a:extLst>
              <a:ext uri="{FF2B5EF4-FFF2-40B4-BE49-F238E27FC236}">
                <a16:creationId xmlns:a16="http://schemas.microsoft.com/office/drawing/2014/main" id="{90EBB5D4-9E38-5E49-9907-AFF62704B81D}"/>
              </a:ext>
            </a:extLst>
          </p:cNvPr>
          <p:cNvPicPr>
            <a:picLocks noChangeAspect="1"/>
          </p:cNvPicPr>
          <p:nvPr userDrawn="1"/>
        </p:nvPicPr>
        <p:blipFill rotWithShape="1">
          <a:blip r:embed="rId3"/>
          <a:srcRect l="40176" t="44894" r="41340" b="8056"/>
          <a:stretch/>
        </p:blipFill>
        <p:spPr>
          <a:xfrm rot="16200000">
            <a:off x="4632076" y="4816349"/>
            <a:ext cx="217163" cy="357335"/>
          </a:xfrm>
          <a:prstGeom prst="rect">
            <a:avLst/>
          </a:prstGeom>
        </p:spPr>
      </p:pic>
      <p:pic>
        <p:nvPicPr>
          <p:cNvPr id="28" name="Imagen 27">
            <a:extLst>
              <a:ext uri="{FF2B5EF4-FFF2-40B4-BE49-F238E27FC236}">
                <a16:creationId xmlns:a16="http://schemas.microsoft.com/office/drawing/2014/main" id="{024EABBC-B2B1-E641-AC7D-02931EC75C84}"/>
              </a:ext>
            </a:extLst>
          </p:cNvPr>
          <p:cNvPicPr>
            <a:picLocks noChangeAspect="1"/>
          </p:cNvPicPr>
          <p:nvPr userDrawn="1"/>
        </p:nvPicPr>
        <p:blipFill>
          <a:blip r:embed="rId2"/>
          <a:stretch>
            <a:fillRect/>
          </a:stretch>
        </p:blipFill>
        <p:spPr>
          <a:xfrm>
            <a:off x="5024359" y="4887594"/>
            <a:ext cx="45719" cy="102024"/>
          </a:xfrm>
          <a:prstGeom prst="rect">
            <a:avLst/>
          </a:prstGeom>
        </p:spPr>
      </p:pic>
    </p:spTree>
    <p:extLst>
      <p:ext uri="{BB962C8B-B14F-4D97-AF65-F5344CB8AC3E}">
        <p14:creationId xmlns:p14="http://schemas.microsoft.com/office/powerpoint/2010/main" val="20510345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3_Texto">
    <p:spTree>
      <p:nvGrpSpPr>
        <p:cNvPr id="1" name=""/>
        <p:cNvGrpSpPr/>
        <p:nvPr/>
      </p:nvGrpSpPr>
      <p:grpSpPr>
        <a:xfrm>
          <a:off x="0" y="0"/>
          <a:ext cx="0" cy="0"/>
          <a:chOff x="0" y="0"/>
          <a:chExt cx="0" cy="0"/>
        </a:xfrm>
      </p:grpSpPr>
      <p:sp>
        <p:nvSpPr>
          <p:cNvPr id="30" name="3 Marcador de posición de imagen">
            <a:extLst>
              <a:ext uri="{FF2B5EF4-FFF2-40B4-BE49-F238E27FC236}">
                <a16:creationId xmlns:a16="http://schemas.microsoft.com/office/drawing/2014/main" id="{7F2486B7-AA3A-814E-8F34-58E7AA3180A4}"/>
              </a:ext>
            </a:extLst>
          </p:cNvPr>
          <p:cNvSpPr>
            <a:spLocks noGrp="1"/>
          </p:cNvSpPr>
          <p:nvPr>
            <p:ph type="pic" sz="quarter" idx="24" hasCustomPrompt="1"/>
          </p:nvPr>
        </p:nvSpPr>
        <p:spPr>
          <a:xfrm>
            <a:off x="2592806" y="1437737"/>
            <a:ext cx="3946358" cy="3356846"/>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33" name="Rectángulo 32">
            <a:extLst>
              <a:ext uri="{FF2B5EF4-FFF2-40B4-BE49-F238E27FC236}">
                <a16:creationId xmlns:a16="http://schemas.microsoft.com/office/drawing/2014/main" id="{AF92203C-F218-794F-9EFC-8FB612C42B8F}"/>
              </a:ext>
            </a:extLst>
          </p:cNvPr>
          <p:cNvSpPr/>
          <p:nvPr userDrawn="1"/>
        </p:nvSpPr>
        <p:spPr>
          <a:xfrm>
            <a:off x="1680079" y="3878744"/>
            <a:ext cx="1833299" cy="579102"/>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Marcador de texto 2">
            <a:extLst>
              <a:ext uri="{FF2B5EF4-FFF2-40B4-BE49-F238E27FC236}">
                <a16:creationId xmlns:a16="http://schemas.microsoft.com/office/drawing/2014/main" id="{DB922519-138E-8E4F-9BE8-5E69D0F189C5}"/>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6" name="Marcador de texto 18">
            <a:extLst>
              <a:ext uri="{FF2B5EF4-FFF2-40B4-BE49-F238E27FC236}">
                <a16:creationId xmlns:a16="http://schemas.microsoft.com/office/drawing/2014/main" id="{C4457316-7CF8-F34B-97AF-253E6FB80813}"/>
              </a:ext>
            </a:extLst>
          </p:cNvPr>
          <p:cNvSpPr>
            <a:spLocks noGrp="1"/>
          </p:cNvSpPr>
          <p:nvPr>
            <p:ph type="body" sz="quarter" idx="13" hasCustomPrompt="1"/>
          </p:nvPr>
        </p:nvSpPr>
        <p:spPr bwMode="white">
          <a:xfrm>
            <a:off x="1709121" y="3938386"/>
            <a:ext cx="1752208" cy="466281"/>
          </a:xfrm>
          <a:prstGeom prst="rect">
            <a:avLst/>
          </a:prstGeom>
        </p:spPr>
        <p:txBody>
          <a:bodyPr wrap="square">
            <a:spAutoFit/>
          </a:bodyPr>
          <a:lstStyle>
            <a:lvl1pPr marL="0" marR="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lgn="just"/>
            <a:r>
              <a:rPr lang="es-ES_tradnl" sz="900" dirty="0" err="1">
                <a:solidFill>
                  <a:schemeClr val="bg1"/>
                </a:solidFill>
              </a:rPr>
              <a:t>Lorem</a:t>
            </a:r>
            <a:r>
              <a:rPr lang="es-ES_tradnl" sz="900" dirty="0">
                <a:solidFill>
                  <a:schemeClr val="bg1"/>
                </a:solidFill>
              </a:rPr>
              <a:t> </a:t>
            </a:r>
            <a:r>
              <a:rPr lang="es-ES_tradnl" sz="900" dirty="0" err="1">
                <a:solidFill>
                  <a:schemeClr val="bg1"/>
                </a:solidFill>
              </a:rPr>
              <a:t>ipsum</a:t>
            </a:r>
            <a:r>
              <a:rPr lang="es-ES_tradnl" sz="900" dirty="0">
                <a:solidFill>
                  <a:schemeClr val="bg1"/>
                </a:solidFill>
              </a:rPr>
              <a:t> dolor </a:t>
            </a:r>
            <a:r>
              <a:rPr lang="es-ES_tradnl" sz="900" dirty="0" err="1">
                <a:solidFill>
                  <a:schemeClr val="bg1"/>
                </a:solidFill>
              </a:rPr>
              <a:t>sit</a:t>
            </a:r>
            <a:r>
              <a:rPr lang="es-ES_tradnl" sz="900" dirty="0">
                <a:solidFill>
                  <a:schemeClr val="bg1"/>
                </a:solidFill>
              </a:rPr>
              <a:t> </a:t>
            </a:r>
            <a:r>
              <a:rPr lang="es-ES_tradnl" sz="900" dirty="0" err="1">
                <a:solidFill>
                  <a:schemeClr val="bg1"/>
                </a:solidFill>
              </a:rPr>
              <a:t>amet</a:t>
            </a:r>
            <a:r>
              <a:rPr lang="es-ES_tradnl" sz="900" dirty="0">
                <a:solidFill>
                  <a:schemeClr val="bg1"/>
                </a:solidFill>
              </a:rPr>
              <a:t>, </a:t>
            </a:r>
            <a:r>
              <a:rPr lang="es-ES_tradnl" sz="900" dirty="0" err="1">
                <a:solidFill>
                  <a:schemeClr val="bg1"/>
                </a:solidFill>
              </a:rPr>
              <a:t>consectetuer</a:t>
            </a:r>
            <a:r>
              <a:rPr lang="es-ES_tradnl" sz="900" dirty="0">
                <a:solidFill>
                  <a:schemeClr val="bg1"/>
                </a:solidFill>
              </a:rPr>
              <a:t> </a:t>
            </a:r>
            <a:r>
              <a:rPr lang="es-ES_tradnl" sz="900" dirty="0" err="1">
                <a:solidFill>
                  <a:schemeClr val="bg1"/>
                </a:solidFill>
              </a:rPr>
              <a:t>adipiscing</a:t>
            </a:r>
            <a:r>
              <a:rPr lang="es-ES_tradnl" sz="900" dirty="0">
                <a:solidFill>
                  <a:schemeClr val="bg1"/>
                </a:solidFill>
              </a:rPr>
              <a:t> </a:t>
            </a:r>
            <a:r>
              <a:rPr lang="es-ES_tradnl" sz="900" dirty="0" err="1">
                <a:solidFill>
                  <a:schemeClr val="bg1"/>
                </a:solidFill>
              </a:rPr>
              <a:t>elit</a:t>
            </a:r>
            <a:r>
              <a:rPr lang="es-ES_tradnl" sz="900" dirty="0">
                <a:solidFill>
                  <a:schemeClr val="bg1"/>
                </a:solidFill>
              </a:rPr>
              <a:t>, sed </a:t>
            </a:r>
            <a:r>
              <a:rPr lang="es-ES_tradnl" sz="900" dirty="0" err="1">
                <a:solidFill>
                  <a:schemeClr val="bg1"/>
                </a:solidFill>
              </a:rPr>
              <a:t>diam</a:t>
            </a:r>
            <a:r>
              <a:rPr lang="es-ES_tradnl" sz="900" dirty="0">
                <a:solidFill>
                  <a:schemeClr val="bg1"/>
                </a:solidFill>
              </a:rPr>
              <a:t> </a:t>
            </a:r>
            <a:r>
              <a:rPr lang="es-ES_tradnl" sz="900" dirty="0" err="1">
                <a:solidFill>
                  <a:schemeClr val="bg1"/>
                </a:solidFill>
              </a:rPr>
              <a:t>nonummy</a:t>
            </a:r>
            <a:r>
              <a:rPr lang="es-ES_tradnl" sz="900" dirty="0">
                <a:solidFill>
                  <a:schemeClr val="bg1"/>
                </a:solidFill>
              </a:rPr>
              <a:t> </a:t>
            </a:r>
            <a:r>
              <a:rPr lang="es-ES_tradnl" sz="900" dirty="0" err="1">
                <a:solidFill>
                  <a:schemeClr val="bg1"/>
                </a:solidFill>
              </a:rPr>
              <a:t>nib</a:t>
            </a:r>
            <a:r>
              <a:rPr lang="es-ES_tradnl" sz="900" dirty="0">
                <a:solidFill>
                  <a:schemeClr val="bg1"/>
                </a:solidFill>
              </a:rPr>
              <a:t>.</a:t>
            </a:r>
          </a:p>
        </p:txBody>
      </p:sp>
      <p:sp>
        <p:nvSpPr>
          <p:cNvPr id="10" name="Marcador de texto 3">
            <a:extLst>
              <a:ext uri="{FF2B5EF4-FFF2-40B4-BE49-F238E27FC236}">
                <a16:creationId xmlns:a16="http://schemas.microsoft.com/office/drawing/2014/main" id="{207C69A8-DCED-D447-B600-F67BA6208DD5}"/>
              </a:ext>
            </a:extLst>
          </p:cNvPr>
          <p:cNvSpPr>
            <a:spLocks noGrp="1"/>
          </p:cNvSpPr>
          <p:nvPr>
            <p:ph type="body" sz="quarter" idx="44" hasCustomPrompt="1"/>
          </p:nvPr>
        </p:nvSpPr>
        <p:spPr bwMode="white">
          <a:xfrm>
            <a:off x="6731668" y="1437737"/>
            <a:ext cx="1422800" cy="461665"/>
          </a:xfrm>
          <a:prstGeom prst="rect">
            <a:avLst/>
          </a:prstGeom>
        </p:spPr>
        <p:txBody>
          <a:bodyPr wrap="square">
            <a:spAutoFit/>
          </a:bodyPr>
          <a:lstStyle>
            <a:lvl1pPr marL="0" indent="0" algn="l">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Segundo título de la diapositiva.</a:t>
            </a:r>
          </a:p>
        </p:txBody>
      </p:sp>
      <p:sp>
        <p:nvSpPr>
          <p:cNvPr id="12" name="Marcador de texto 3">
            <a:extLst>
              <a:ext uri="{FF2B5EF4-FFF2-40B4-BE49-F238E27FC236}">
                <a16:creationId xmlns:a16="http://schemas.microsoft.com/office/drawing/2014/main" id="{9A1D7FFD-FCC8-B241-92EF-E2D0D024C690}"/>
              </a:ext>
            </a:extLst>
          </p:cNvPr>
          <p:cNvSpPr>
            <a:spLocks noGrp="1"/>
          </p:cNvSpPr>
          <p:nvPr>
            <p:ph type="body" sz="quarter" idx="45" hasCustomPrompt="1"/>
          </p:nvPr>
        </p:nvSpPr>
        <p:spPr bwMode="white">
          <a:xfrm>
            <a:off x="6731668" y="1899402"/>
            <a:ext cx="1910785" cy="1882567"/>
          </a:xfrm>
          <a:prstGeom prst="rect">
            <a:avLst/>
          </a:prstGeom>
        </p:spPr>
        <p:txBody>
          <a:bodyPr wrap="square">
            <a:spAutoFit/>
          </a:bodyPr>
          <a:lstStyle>
            <a:lvl1pPr marL="0" indent="0" algn="l">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a:t>
            </a:r>
          </a:p>
        </p:txBody>
      </p:sp>
      <p:pic>
        <p:nvPicPr>
          <p:cNvPr id="8" name="Imagen 7">
            <a:extLst>
              <a:ext uri="{FF2B5EF4-FFF2-40B4-BE49-F238E27FC236}">
                <a16:creationId xmlns:a16="http://schemas.microsoft.com/office/drawing/2014/main" id="{AB870607-A575-1D48-987A-B829DEA9EC6D}"/>
              </a:ext>
            </a:extLst>
          </p:cNvPr>
          <p:cNvPicPr>
            <a:picLocks noChangeAspect="1"/>
          </p:cNvPicPr>
          <p:nvPr userDrawn="1"/>
        </p:nvPicPr>
        <p:blipFill>
          <a:blip r:embed="rId2"/>
          <a:stretch>
            <a:fillRect/>
          </a:stretch>
        </p:blipFill>
        <p:spPr>
          <a:xfrm rot="5400000">
            <a:off x="2095274" y="128368"/>
            <a:ext cx="45719" cy="102024"/>
          </a:xfrm>
          <a:prstGeom prst="rect">
            <a:avLst/>
          </a:prstGeom>
        </p:spPr>
      </p:pic>
      <p:pic>
        <p:nvPicPr>
          <p:cNvPr id="9" name="Imagen 8">
            <a:extLst>
              <a:ext uri="{FF2B5EF4-FFF2-40B4-BE49-F238E27FC236}">
                <a16:creationId xmlns:a16="http://schemas.microsoft.com/office/drawing/2014/main" id="{6037C828-0D29-F043-8331-85EE306568A9}"/>
              </a:ext>
            </a:extLst>
          </p:cNvPr>
          <p:cNvPicPr>
            <a:picLocks noChangeAspect="1"/>
          </p:cNvPicPr>
          <p:nvPr userDrawn="1"/>
        </p:nvPicPr>
        <p:blipFill rotWithShape="1">
          <a:blip r:embed="rId3"/>
          <a:srcRect l="12839" t="72114" r="10347" b="-1"/>
          <a:stretch/>
        </p:blipFill>
        <p:spPr>
          <a:xfrm rot="5400000">
            <a:off x="-76219" y="2672817"/>
            <a:ext cx="902524" cy="211790"/>
          </a:xfrm>
          <a:prstGeom prst="rect">
            <a:avLst/>
          </a:prstGeom>
        </p:spPr>
      </p:pic>
      <p:grpSp>
        <p:nvGrpSpPr>
          <p:cNvPr id="13" name="Grupo 12">
            <a:extLst>
              <a:ext uri="{FF2B5EF4-FFF2-40B4-BE49-F238E27FC236}">
                <a16:creationId xmlns:a16="http://schemas.microsoft.com/office/drawing/2014/main" id="{EAB53FA7-1DA9-C243-B572-062207F0E9BC}"/>
              </a:ext>
            </a:extLst>
          </p:cNvPr>
          <p:cNvGrpSpPr/>
          <p:nvPr userDrawn="1"/>
        </p:nvGrpSpPr>
        <p:grpSpPr>
          <a:xfrm>
            <a:off x="8417490" y="80744"/>
            <a:ext cx="677835" cy="565021"/>
            <a:chOff x="8417490" y="164221"/>
            <a:chExt cx="677835" cy="565021"/>
          </a:xfrm>
        </p:grpSpPr>
        <p:pic>
          <p:nvPicPr>
            <p:cNvPr id="14" name="Imagen 13">
              <a:extLst>
                <a:ext uri="{FF2B5EF4-FFF2-40B4-BE49-F238E27FC236}">
                  <a16:creationId xmlns:a16="http://schemas.microsoft.com/office/drawing/2014/main" id="{B38CD3E5-8539-4F49-B7D5-249FFE518700}"/>
                </a:ext>
              </a:extLst>
            </p:cNvPr>
            <p:cNvPicPr>
              <a:picLocks noChangeAspect="1"/>
            </p:cNvPicPr>
            <p:nvPr userDrawn="1"/>
          </p:nvPicPr>
          <p:blipFill rotWithShape="1">
            <a:blip r:embed="rId3"/>
            <a:srcRect l="24018" t="6157" r="18293" b="19446"/>
            <a:stretch/>
          </p:blipFill>
          <p:spPr>
            <a:xfrm>
              <a:off x="8417490" y="164221"/>
              <a:ext cx="677835" cy="565021"/>
            </a:xfrm>
            <a:prstGeom prst="rect">
              <a:avLst/>
            </a:prstGeom>
          </p:spPr>
        </p:pic>
        <p:sp>
          <p:nvSpPr>
            <p:cNvPr id="15" name="Rectángulo 14">
              <a:extLst>
                <a:ext uri="{FF2B5EF4-FFF2-40B4-BE49-F238E27FC236}">
                  <a16:creationId xmlns:a16="http://schemas.microsoft.com/office/drawing/2014/main" id="{D3AA5E64-A78C-E040-8170-06AFC2CC15F2}"/>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7" name="Imagen 16">
            <a:extLst>
              <a:ext uri="{FF2B5EF4-FFF2-40B4-BE49-F238E27FC236}">
                <a16:creationId xmlns:a16="http://schemas.microsoft.com/office/drawing/2014/main" id="{B34DF9E7-6F50-7648-8A95-02245A42A9E5}"/>
              </a:ext>
            </a:extLst>
          </p:cNvPr>
          <p:cNvPicPr>
            <a:picLocks noChangeAspect="1"/>
          </p:cNvPicPr>
          <p:nvPr userDrawn="1"/>
        </p:nvPicPr>
        <p:blipFill>
          <a:blip r:embed="rId2"/>
          <a:stretch>
            <a:fillRect/>
          </a:stretch>
        </p:blipFill>
        <p:spPr>
          <a:xfrm>
            <a:off x="4505218" y="299908"/>
            <a:ext cx="56772" cy="126691"/>
          </a:xfrm>
          <a:prstGeom prst="rect">
            <a:avLst/>
          </a:prstGeom>
        </p:spPr>
      </p:pic>
      <p:pic>
        <p:nvPicPr>
          <p:cNvPr id="18" name="Imagen 17">
            <a:extLst>
              <a:ext uri="{FF2B5EF4-FFF2-40B4-BE49-F238E27FC236}">
                <a16:creationId xmlns:a16="http://schemas.microsoft.com/office/drawing/2014/main" id="{A9F24232-1224-C446-A6B1-2941BE4BB3BE}"/>
              </a:ext>
            </a:extLst>
          </p:cNvPr>
          <p:cNvPicPr>
            <a:picLocks noChangeAspect="1"/>
          </p:cNvPicPr>
          <p:nvPr userDrawn="1"/>
        </p:nvPicPr>
        <p:blipFill>
          <a:blip r:embed="rId2"/>
          <a:stretch>
            <a:fillRect/>
          </a:stretch>
        </p:blipFill>
        <p:spPr>
          <a:xfrm rot="5400000">
            <a:off x="6341856" y="236834"/>
            <a:ext cx="45719" cy="102024"/>
          </a:xfrm>
          <a:prstGeom prst="rect">
            <a:avLst/>
          </a:prstGeom>
        </p:spPr>
      </p:pic>
      <p:pic>
        <p:nvPicPr>
          <p:cNvPr id="19" name="Imagen 18">
            <a:extLst>
              <a:ext uri="{FF2B5EF4-FFF2-40B4-BE49-F238E27FC236}">
                <a16:creationId xmlns:a16="http://schemas.microsoft.com/office/drawing/2014/main" id="{F2DAB6C0-21C4-494C-BB8D-3665D0489051}"/>
              </a:ext>
            </a:extLst>
          </p:cNvPr>
          <p:cNvPicPr>
            <a:picLocks noChangeAspect="1"/>
          </p:cNvPicPr>
          <p:nvPr userDrawn="1"/>
        </p:nvPicPr>
        <p:blipFill rotWithShape="1">
          <a:blip r:embed="rId3"/>
          <a:srcRect l="11461" t="7207" r="71719" b="55538"/>
          <a:stretch/>
        </p:blipFill>
        <p:spPr>
          <a:xfrm>
            <a:off x="3258945" y="143664"/>
            <a:ext cx="197624" cy="282935"/>
          </a:xfrm>
          <a:prstGeom prst="rect">
            <a:avLst/>
          </a:prstGeom>
        </p:spPr>
      </p:pic>
      <p:sp>
        <p:nvSpPr>
          <p:cNvPr id="20" name="Rectángulo 19">
            <a:extLst>
              <a:ext uri="{FF2B5EF4-FFF2-40B4-BE49-F238E27FC236}">
                <a16:creationId xmlns:a16="http://schemas.microsoft.com/office/drawing/2014/main" id="{7EF49055-AC7C-9648-B09C-BB1D4CE5B74E}"/>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1" name="Imagen 20">
            <a:extLst>
              <a:ext uri="{FF2B5EF4-FFF2-40B4-BE49-F238E27FC236}">
                <a16:creationId xmlns:a16="http://schemas.microsoft.com/office/drawing/2014/main" id="{087C948C-DDE2-4C4C-ADFF-E35515C74FDD}"/>
              </a:ext>
            </a:extLst>
          </p:cNvPr>
          <p:cNvPicPr>
            <a:picLocks noChangeAspect="1"/>
          </p:cNvPicPr>
          <p:nvPr userDrawn="1"/>
        </p:nvPicPr>
        <p:blipFill rotWithShape="1">
          <a:blip r:embed="rId3"/>
          <a:srcRect l="16556" r="56736" b="68153"/>
          <a:stretch/>
        </p:blipFill>
        <p:spPr>
          <a:xfrm>
            <a:off x="5999895" y="367738"/>
            <a:ext cx="313808" cy="241868"/>
          </a:xfrm>
          <a:prstGeom prst="rect">
            <a:avLst/>
          </a:prstGeom>
        </p:spPr>
      </p:pic>
      <p:grpSp>
        <p:nvGrpSpPr>
          <p:cNvPr id="22" name="Grupo 21">
            <a:extLst>
              <a:ext uri="{FF2B5EF4-FFF2-40B4-BE49-F238E27FC236}">
                <a16:creationId xmlns:a16="http://schemas.microsoft.com/office/drawing/2014/main" id="{DF65E5D2-3E03-E345-8489-EE24CCA5772B}"/>
              </a:ext>
            </a:extLst>
          </p:cNvPr>
          <p:cNvGrpSpPr/>
          <p:nvPr userDrawn="1"/>
        </p:nvGrpSpPr>
        <p:grpSpPr>
          <a:xfrm>
            <a:off x="164787" y="4741878"/>
            <a:ext cx="447803" cy="361720"/>
            <a:chOff x="4809997" y="1114425"/>
            <a:chExt cx="447803" cy="361720"/>
          </a:xfrm>
        </p:grpSpPr>
        <p:pic>
          <p:nvPicPr>
            <p:cNvPr id="23" name="Imagen 22">
              <a:extLst>
                <a:ext uri="{FF2B5EF4-FFF2-40B4-BE49-F238E27FC236}">
                  <a16:creationId xmlns:a16="http://schemas.microsoft.com/office/drawing/2014/main" id="{C7249BE8-6C4C-AA45-921C-7E0882196C2F}"/>
                </a:ext>
              </a:extLst>
            </p:cNvPr>
            <p:cNvPicPr>
              <a:picLocks noChangeAspect="1"/>
            </p:cNvPicPr>
            <p:nvPr userDrawn="1"/>
          </p:nvPicPr>
          <p:blipFill rotWithShape="1">
            <a:blip r:embed="rId3"/>
            <a:srcRect l="-1900" t="46989" r="63787" b="22189"/>
            <a:stretch/>
          </p:blipFill>
          <p:spPr>
            <a:xfrm>
              <a:off x="4809997" y="1242071"/>
              <a:ext cx="447803" cy="234074"/>
            </a:xfrm>
            <a:prstGeom prst="rect">
              <a:avLst/>
            </a:prstGeom>
          </p:spPr>
        </p:pic>
        <p:sp>
          <p:nvSpPr>
            <p:cNvPr id="24" name="Rectángulo 23">
              <a:extLst>
                <a:ext uri="{FF2B5EF4-FFF2-40B4-BE49-F238E27FC236}">
                  <a16:creationId xmlns:a16="http://schemas.microsoft.com/office/drawing/2014/main" id="{9B5E4F96-08F5-1545-A752-F11803AAABAF}"/>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5" name="Imagen 24">
            <a:extLst>
              <a:ext uri="{FF2B5EF4-FFF2-40B4-BE49-F238E27FC236}">
                <a16:creationId xmlns:a16="http://schemas.microsoft.com/office/drawing/2014/main" id="{C1A92C7E-0BBF-7A44-8154-4944716402B9}"/>
              </a:ext>
            </a:extLst>
          </p:cNvPr>
          <p:cNvPicPr>
            <a:picLocks noChangeAspect="1"/>
          </p:cNvPicPr>
          <p:nvPr userDrawn="1"/>
        </p:nvPicPr>
        <p:blipFill>
          <a:blip r:embed="rId2"/>
          <a:stretch>
            <a:fillRect/>
          </a:stretch>
        </p:blipFill>
        <p:spPr>
          <a:xfrm rot="5400000">
            <a:off x="740411" y="4994058"/>
            <a:ext cx="45719" cy="102024"/>
          </a:xfrm>
          <a:prstGeom prst="rect">
            <a:avLst/>
          </a:prstGeom>
        </p:spPr>
      </p:pic>
      <p:pic>
        <p:nvPicPr>
          <p:cNvPr id="26" name="Imagen 25">
            <a:extLst>
              <a:ext uri="{FF2B5EF4-FFF2-40B4-BE49-F238E27FC236}">
                <a16:creationId xmlns:a16="http://schemas.microsoft.com/office/drawing/2014/main" id="{A7910D6E-F89A-6C42-8955-9AA532DD7911}"/>
              </a:ext>
            </a:extLst>
          </p:cNvPr>
          <p:cNvPicPr>
            <a:picLocks noChangeAspect="1"/>
          </p:cNvPicPr>
          <p:nvPr userDrawn="1"/>
        </p:nvPicPr>
        <p:blipFill rotWithShape="1">
          <a:blip r:embed="rId3"/>
          <a:srcRect l="49511" t="79598" r="5034" b="-3251"/>
          <a:stretch/>
        </p:blipFill>
        <p:spPr>
          <a:xfrm flipH="1">
            <a:off x="8085614" y="4854429"/>
            <a:ext cx="534078" cy="179635"/>
          </a:xfrm>
          <a:prstGeom prst="rect">
            <a:avLst/>
          </a:prstGeom>
        </p:spPr>
      </p:pic>
      <p:pic>
        <p:nvPicPr>
          <p:cNvPr id="27" name="Imagen 26">
            <a:extLst>
              <a:ext uri="{FF2B5EF4-FFF2-40B4-BE49-F238E27FC236}">
                <a16:creationId xmlns:a16="http://schemas.microsoft.com/office/drawing/2014/main" id="{11C03D5C-2FCE-3C4E-A627-743A245270F5}"/>
              </a:ext>
            </a:extLst>
          </p:cNvPr>
          <p:cNvPicPr>
            <a:picLocks noChangeAspect="1"/>
          </p:cNvPicPr>
          <p:nvPr userDrawn="1"/>
        </p:nvPicPr>
        <p:blipFill rotWithShape="1">
          <a:blip r:embed="rId3"/>
          <a:srcRect l="40176" t="44894" r="41340" b="8056"/>
          <a:stretch/>
        </p:blipFill>
        <p:spPr>
          <a:xfrm rot="16200000">
            <a:off x="4632076" y="4816349"/>
            <a:ext cx="217163" cy="357335"/>
          </a:xfrm>
          <a:prstGeom prst="rect">
            <a:avLst/>
          </a:prstGeom>
        </p:spPr>
      </p:pic>
      <p:pic>
        <p:nvPicPr>
          <p:cNvPr id="28" name="Imagen 27">
            <a:extLst>
              <a:ext uri="{FF2B5EF4-FFF2-40B4-BE49-F238E27FC236}">
                <a16:creationId xmlns:a16="http://schemas.microsoft.com/office/drawing/2014/main" id="{689C7B59-3D8A-0745-B4DA-20ED5C49BA8B}"/>
              </a:ext>
            </a:extLst>
          </p:cNvPr>
          <p:cNvPicPr>
            <a:picLocks noChangeAspect="1"/>
          </p:cNvPicPr>
          <p:nvPr userDrawn="1"/>
        </p:nvPicPr>
        <p:blipFill>
          <a:blip r:embed="rId2"/>
          <a:stretch>
            <a:fillRect/>
          </a:stretch>
        </p:blipFill>
        <p:spPr>
          <a:xfrm>
            <a:off x="5024359" y="4887594"/>
            <a:ext cx="45719" cy="102024"/>
          </a:xfrm>
          <a:prstGeom prst="rect">
            <a:avLst/>
          </a:prstGeom>
        </p:spPr>
      </p:pic>
      <p:pic>
        <p:nvPicPr>
          <p:cNvPr id="29" name="Imagen 28">
            <a:extLst>
              <a:ext uri="{FF2B5EF4-FFF2-40B4-BE49-F238E27FC236}">
                <a16:creationId xmlns:a16="http://schemas.microsoft.com/office/drawing/2014/main" id="{1B998CAD-6815-0E44-878D-BC7391E0BF56}"/>
              </a:ext>
            </a:extLst>
          </p:cNvPr>
          <p:cNvPicPr>
            <a:picLocks noChangeAspect="1"/>
          </p:cNvPicPr>
          <p:nvPr userDrawn="1"/>
        </p:nvPicPr>
        <p:blipFill>
          <a:blip r:embed="rId2"/>
          <a:stretch>
            <a:fillRect/>
          </a:stretch>
        </p:blipFill>
        <p:spPr>
          <a:xfrm>
            <a:off x="612590" y="2713994"/>
            <a:ext cx="56772" cy="126691"/>
          </a:xfrm>
          <a:prstGeom prst="rect">
            <a:avLst/>
          </a:prstGeom>
        </p:spPr>
      </p:pic>
    </p:spTree>
    <p:extLst>
      <p:ext uri="{BB962C8B-B14F-4D97-AF65-F5344CB8AC3E}">
        <p14:creationId xmlns:p14="http://schemas.microsoft.com/office/powerpoint/2010/main" val="385285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exto">
    <p:spTree>
      <p:nvGrpSpPr>
        <p:cNvPr id="1" name=""/>
        <p:cNvGrpSpPr/>
        <p:nvPr/>
      </p:nvGrpSpPr>
      <p:grpSpPr>
        <a:xfrm>
          <a:off x="0" y="0"/>
          <a:ext cx="0" cy="0"/>
          <a:chOff x="0" y="0"/>
          <a:chExt cx="0" cy="0"/>
        </a:xfrm>
      </p:grpSpPr>
      <p:grpSp>
        <p:nvGrpSpPr>
          <p:cNvPr id="18" name="Grupo 17">
            <a:extLst>
              <a:ext uri="{FF2B5EF4-FFF2-40B4-BE49-F238E27FC236}">
                <a16:creationId xmlns:a16="http://schemas.microsoft.com/office/drawing/2014/main" id="{B601C7DF-FA9B-4A4B-8176-BCC2DC2A3B01}"/>
              </a:ext>
            </a:extLst>
          </p:cNvPr>
          <p:cNvGrpSpPr/>
          <p:nvPr userDrawn="1"/>
        </p:nvGrpSpPr>
        <p:grpSpPr>
          <a:xfrm>
            <a:off x="164787" y="4741878"/>
            <a:ext cx="447803" cy="361720"/>
            <a:chOff x="4809997" y="1114425"/>
            <a:chExt cx="447803" cy="361720"/>
          </a:xfrm>
        </p:grpSpPr>
        <p:pic>
          <p:nvPicPr>
            <p:cNvPr id="19" name="Imagen 18">
              <a:extLst>
                <a:ext uri="{FF2B5EF4-FFF2-40B4-BE49-F238E27FC236}">
                  <a16:creationId xmlns:a16="http://schemas.microsoft.com/office/drawing/2014/main" id="{D571C716-11DF-F547-B33C-22465736E7C5}"/>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20" name="Rectángulo 19">
              <a:extLst>
                <a:ext uri="{FF2B5EF4-FFF2-40B4-BE49-F238E27FC236}">
                  <a16:creationId xmlns:a16="http://schemas.microsoft.com/office/drawing/2014/main" id="{104D0030-2567-CE40-A41C-C05EAC0C93FA}"/>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1" name="Imagen 20">
            <a:extLst>
              <a:ext uri="{FF2B5EF4-FFF2-40B4-BE49-F238E27FC236}">
                <a16:creationId xmlns:a16="http://schemas.microsoft.com/office/drawing/2014/main" id="{C2CAEA94-85D8-F949-95D5-7D0168BA9508}"/>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22" name="Imagen 21">
            <a:extLst>
              <a:ext uri="{FF2B5EF4-FFF2-40B4-BE49-F238E27FC236}">
                <a16:creationId xmlns:a16="http://schemas.microsoft.com/office/drawing/2014/main" id="{55A3F833-1812-FA44-B701-C3319BE8DB2F}"/>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23" name="Imagen 22">
            <a:extLst>
              <a:ext uri="{FF2B5EF4-FFF2-40B4-BE49-F238E27FC236}">
                <a16:creationId xmlns:a16="http://schemas.microsoft.com/office/drawing/2014/main" id="{C1141AF8-58A1-F04C-B8EA-43881385645E}"/>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24" name="Imagen 23">
            <a:extLst>
              <a:ext uri="{FF2B5EF4-FFF2-40B4-BE49-F238E27FC236}">
                <a16:creationId xmlns:a16="http://schemas.microsoft.com/office/drawing/2014/main" id="{700A9F54-F7CD-4645-BA49-739D5283C8D9}"/>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12" name="3 Marcador de posición de imagen">
            <a:extLst>
              <a:ext uri="{FF2B5EF4-FFF2-40B4-BE49-F238E27FC236}">
                <a16:creationId xmlns:a16="http://schemas.microsoft.com/office/drawing/2014/main" id="{AE7944DD-90EB-4D4B-BB5F-4E798341BE44}"/>
              </a:ext>
            </a:extLst>
          </p:cNvPr>
          <p:cNvSpPr>
            <a:spLocks noGrp="1"/>
          </p:cNvSpPr>
          <p:nvPr>
            <p:ph type="pic" sz="quarter" idx="23" hasCustomPrompt="1"/>
          </p:nvPr>
        </p:nvSpPr>
        <p:spPr>
          <a:xfrm>
            <a:off x="0" y="0"/>
            <a:ext cx="9144000" cy="2041741"/>
          </a:xfrm>
          <a:prstGeom prst="rect">
            <a:avLst/>
          </a:prstGeom>
          <a:solidFill>
            <a:schemeClr val="bg1">
              <a:lumMod val="7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15" name="Elipse 14">
            <a:extLst>
              <a:ext uri="{FF2B5EF4-FFF2-40B4-BE49-F238E27FC236}">
                <a16:creationId xmlns:a16="http://schemas.microsoft.com/office/drawing/2014/main" id="{210C8110-C551-AB4E-8BAF-4D7095F62A31}"/>
              </a:ext>
            </a:extLst>
          </p:cNvPr>
          <p:cNvSpPr/>
          <p:nvPr userDrawn="1"/>
        </p:nvSpPr>
        <p:spPr>
          <a:xfrm>
            <a:off x="1008778" y="1686155"/>
            <a:ext cx="644263" cy="644263"/>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dirty="0">
              <a:ln>
                <a:solidFill>
                  <a:srgbClr val="FF5A00"/>
                </a:solidFill>
              </a:ln>
              <a:solidFill>
                <a:schemeClr val="bg1"/>
              </a:solidFill>
            </a:endParaRPr>
          </a:p>
        </p:txBody>
      </p:sp>
      <p:sp>
        <p:nvSpPr>
          <p:cNvPr id="51" name="Elipse 50">
            <a:extLst>
              <a:ext uri="{FF2B5EF4-FFF2-40B4-BE49-F238E27FC236}">
                <a16:creationId xmlns:a16="http://schemas.microsoft.com/office/drawing/2014/main" id="{94613455-3E5B-3243-B602-3463670EDE28}"/>
              </a:ext>
            </a:extLst>
          </p:cNvPr>
          <p:cNvSpPr/>
          <p:nvPr userDrawn="1"/>
        </p:nvSpPr>
        <p:spPr>
          <a:xfrm>
            <a:off x="3822033" y="1686155"/>
            <a:ext cx="644263" cy="644263"/>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dirty="0">
              <a:ln>
                <a:solidFill>
                  <a:srgbClr val="FF5A00"/>
                </a:solidFill>
              </a:ln>
              <a:solidFill>
                <a:schemeClr val="bg1"/>
              </a:solidFill>
            </a:endParaRPr>
          </a:p>
        </p:txBody>
      </p:sp>
      <p:sp>
        <p:nvSpPr>
          <p:cNvPr id="55" name="Elipse 54">
            <a:extLst>
              <a:ext uri="{FF2B5EF4-FFF2-40B4-BE49-F238E27FC236}">
                <a16:creationId xmlns:a16="http://schemas.microsoft.com/office/drawing/2014/main" id="{80507486-144C-864D-83F4-6844F8887146}"/>
              </a:ext>
            </a:extLst>
          </p:cNvPr>
          <p:cNvSpPr/>
          <p:nvPr userDrawn="1"/>
        </p:nvSpPr>
        <p:spPr>
          <a:xfrm>
            <a:off x="6635288" y="1686155"/>
            <a:ext cx="644263" cy="644263"/>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dirty="0">
              <a:ln>
                <a:solidFill>
                  <a:srgbClr val="FF5A00"/>
                </a:solidFill>
              </a:ln>
              <a:solidFill>
                <a:schemeClr val="bg1"/>
              </a:solidFill>
            </a:endParaRPr>
          </a:p>
        </p:txBody>
      </p:sp>
      <p:pic>
        <p:nvPicPr>
          <p:cNvPr id="61" name="Imagen 60">
            <a:extLst>
              <a:ext uri="{FF2B5EF4-FFF2-40B4-BE49-F238E27FC236}">
                <a16:creationId xmlns:a16="http://schemas.microsoft.com/office/drawing/2014/main" id="{B024BC69-1B1B-1945-8F60-B70E5D4B8873}"/>
              </a:ext>
            </a:extLst>
          </p:cNvPr>
          <p:cNvPicPr>
            <a:picLocks noChangeAspect="1"/>
          </p:cNvPicPr>
          <p:nvPr userDrawn="1"/>
        </p:nvPicPr>
        <p:blipFill>
          <a:blip r:embed="rId4"/>
          <a:stretch>
            <a:fillRect/>
          </a:stretch>
        </p:blipFill>
        <p:spPr>
          <a:xfrm>
            <a:off x="361825" y="236565"/>
            <a:ext cx="868663" cy="369469"/>
          </a:xfrm>
          <a:prstGeom prst="rect">
            <a:avLst/>
          </a:prstGeom>
        </p:spPr>
      </p:pic>
      <p:sp>
        <p:nvSpPr>
          <p:cNvPr id="17" name="Marcador de texto 2">
            <a:extLst>
              <a:ext uri="{FF2B5EF4-FFF2-40B4-BE49-F238E27FC236}">
                <a16:creationId xmlns:a16="http://schemas.microsoft.com/office/drawing/2014/main" id="{298FACBC-30A1-E049-AF63-0E9693C074B3}"/>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chemeClr val="bg1"/>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la diapositiva</a:t>
            </a:r>
          </a:p>
        </p:txBody>
      </p:sp>
      <p:sp>
        <p:nvSpPr>
          <p:cNvPr id="25" name="Marcador de texto 3">
            <a:extLst>
              <a:ext uri="{FF2B5EF4-FFF2-40B4-BE49-F238E27FC236}">
                <a16:creationId xmlns:a16="http://schemas.microsoft.com/office/drawing/2014/main" id="{945FF500-430D-DF42-BBAB-505CC8A01B21}"/>
              </a:ext>
            </a:extLst>
          </p:cNvPr>
          <p:cNvSpPr>
            <a:spLocks noGrp="1"/>
          </p:cNvSpPr>
          <p:nvPr>
            <p:ph type="body" sz="quarter" idx="26" hasCustomPrompt="1"/>
          </p:nvPr>
        </p:nvSpPr>
        <p:spPr bwMode="white">
          <a:xfrm>
            <a:off x="3138354" y="2868746"/>
            <a:ext cx="2622955" cy="2021066"/>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p:txBody>
      </p:sp>
      <p:sp>
        <p:nvSpPr>
          <p:cNvPr id="26" name="Marcador de texto 3">
            <a:extLst>
              <a:ext uri="{FF2B5EF4-FFF2-40B4-BE49-F238E27FC236}">
                <a16:creationId xmlns:a16="http://schemas.microsoft.com/office/drawing/2014/main" id="{6ADC2E28-56FF-4A48-844A-2F45FCC3D996}"/>
              </a:ext>
            </a:extLst>
          </p:cNvPr>
          <p:cNvSpPr>
            <a:spLocks noGrp="1"/>
          </p:cNvSpPr>
          <p:nvPr>
            <p:ph type="body" sz="quarter" idx="27" hasCustomPrompt="1"/>
          </p:nvPr>
        </p:nvSpPr>
        <p:spPr bwMode="white">
          <a:xfrm>
            <a:off x="3142791" y="2402345"/>
            <a:ext cx="2618518" cy="461665"/>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27" name="Marcador de texto 3">
            <a:extLst>
              <a:ext uri="{FF2B5EF4-FFF2-40B4-BE49-F238E27FC236}">
                <a16:creationId xmlns:a16="http://schemas.microsoft.com/office/drawing/2014/main" id="{94E2064E-AA4F-6540-97F8-C8CC25DA34BB}"/>
              </a:ext>
            </a:extLst>
          </p:cNvPr>
          <p:cNvSpPr>
            <a:spLocks noGrp="1"/>
          </p:cNvSpPr>
          <p:nvPr>
            <p:ph type="body" sz="quarter" idx="25" hasCustomPrompt="1"/>
          </p:nvPr>
        </p:nvSpPr>
        <p:spPr bwMode="white">
          <a:xfrm>
            <a:off x="320661" y="2868746"/>
            <a:ext cx="2622955" cy="2021066"/>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p:txBody>
      </p:sp>
      <p:sp>
        <p:nvSpPr>
          <p:cNvPr id="28" name="Marcador de texto 3">
            <a:extLst>
              <a:ext uri="{FF2B5EF4-FFF2-40B4-BE49-F238E27FC236}">
                <a16:creationId xmlns:a16="http://schemas.microsoft.com/office/drawing/2014/main" id="{8495B830-E271-4340-9E1D-D2C2BF192757}"/>
              </a:ext>
            </a:extLst>
          </p:cNvPr>
          <p:cNvSpPr>
            <a:spLocks noGrp="1"/>
          </p:cNvSpPr>
          <p:nvPr>
            <p:ph type="body" sz="quarter" idx="22" hasCustomPrompt="1"/>
          </p:nvPr>
        </p:nvSpPr>
        <p:spPr bwMode="white">
          <a:xfrm>
            <a:off x="325098" y="2402345"/>
            <a:ext cx="2622954" cy="461665"/>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31" name="Marcador de texto 3">
            <a:extLst>
              <a:ext uri="{FF2B5EF4-FFF2-40B4-BE49-F238E27FC236}">
                <a16:creationId xmlns:a16="http://schemas.microsoft.com/office/drawing/2014/main" id="{988F502A-8415-3A40-A162-A5D89C194F11}"/>
              </a:ext>
            </a:extLst>
          </p:cNvPr>
          <p:cNvSpPr>
            <a:spLocks noGrp="1"/>
          </p:cNvSpPr>
          <p:nvPr>
            <p:ph type="body" sz="quarter" idx="28" hasCustomPrompt="1"/>
          </p:nvPr>
        </p:nvSpPr>
        <p:spPr bwMode="white">
          <a:xfrm>
            <a:off x="5956047" y="2868746"/>
            <a:ext cx="2622955" cy="2021066"/>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p:txBody>
      </p:sp>
      <p:sp>
        <p:nvSpPr>
          <p:cNvPr id="32" name="Marcador de texto 3">
            <a:extLst>
              <a:ext uri="{FF2B5EF4-FFF2-40B4-BE49-F238E27FC236}">
                <a16:creationId xmlns:a16="http://schemas.microsoft.com/office/drawing/2014/main" id="{1AC3624A-DCB2-444F-BE3B-4154609175AC}"/>
              </a:ext>
            </a:extLst>
          </p:cNvPr>
          <p:cNvSpPr>
            <a:spLocks noGrp="1"/>
          </p:cNvSpPr>
          <p:nvPr>
            <p:ph type="body" sz="quarter" idx="29" hasCustomPrompt="1"/>
          </p:nvPr>
        </p:nvSpPr>
        <p:spPr bwMode="white">
          <a:xfrm>
            <a:off x="5960483" y="2402345"/>
            <a:ext cx="2618517" cy="461665"/>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33" name="Marcador de texto 2">
            <a:extLst>
              <a:ext uri="{FF2B5EF4-FFF2-40B4-BE49-F238E27FC236}">
                <a16:creationId xmlns:a16="http://schemas.microsoft.com/office/drawing/2014/main" id="{A7D5A602-03CD-1142-A9E2-6DC6B5BA5836}"/>
              </a:ext>
            </a:extLst>
          </p:cNvPr>
          <p:cNvSpPr>
            <a:spLocks noGrp="1"/>
          </p:cNvSpPr>
          <p:nvPr>
            <p:ph type="body" sz="quarter" idx="30" hasCustomPrompt="1"/>
          </p:nvPr>
        </p:nvSpPr>
        <p:spPr>
          <a:xfrm>
            <a:off x="1008778" y="1884775"/>
            <a:ext cx="644263" cy="313932"/>
          </a:xfrm>
          <a:prstGeom prst="rect">
            <a:avLst/>
          </a:prstGeom>
        </p:spPr>
        <p:txBody>
          <a:bodyPr wrap="square">
            <a:spAutoFit/>
          </a:bodyPr>
          <a:lstStyle>
            <a:lvl1pPr marL="0" indent="0" algn="ctr">
              <a:spcBef>
                <a:spcPts val="0"/>
              </a:spcBef>
              <a:buNone/>
              <a:defRPr sz="1600" b="1">
                <a:solidFill>
                  <a:schemeClr val="bg1"/>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2019</a:t>
            </a:r>
          </a:p>
        </p:txBody>
      </p:sp>
      <p:sp>
        <p:nvSpPr>
          <p:cNvPr id="35" name="Marcador de texto 2">
            <a:extLst>
              <a:ext uri="{FF2B5EF4-FFF2-40B4-BE49-F238E27FC236}">
                <a16:creationId xmlns:a16="http://schemas.microsoft.com/office/drawing/2014/main" id="{5824D3DC-CF6A-2F46-BD6F-401FA7E7F063}"/>
              </a:ext>
            </a:extLst>
          </p:cNvPr>
          <p:cNvSpPr>
            <a:spLocks noGrp="1"/>
          </p:cNvSpPr>
          <p:nvPr>
            <p:ph type="body" sz="quarter" idx="31" hasCustomPrompt="1"/>
          </p:nvPr>
        </p:nvSpPr>
        <p:spPr>
          <a:xfrm>
            <a:off x="3820217" y="1884775"/>
            <a:ext cx="644263" cy="313932"/>
          </a:xfrm>
          <a:prstGeom prst="rect">
            <a:avLst/>
          </a:prstGeom>
        </p:spPr>
        <p:txBody>
          <a:bodyPr wrap="square">
            <a:spAutoFit/>
          </a:bodyPr>
          <a:lstStyle>
            <a:lvl1pPr marL="0" indent="0" algn="ctr">
              <a:spcBef>
                <a:spcPts val="0"/>
              </a:spcBef>
              <a:buNone/>
              <a:defRPr sz="1600" b="1">
                <a:solidFill>
                  <a:schemeClr val="bg1"/>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2020</a:t>
            </a:r>
          </a:p>
        </p:txBody>
      </p:sp>
      <p:sp>
        <p:nvSpPr>
          <p:cNvPr id="37" name="Marcador de texto 2">
            <a:extLst>
              <a:ext uri="{FF2B5EF4-FFF2-40B4-BE49-F238E27FC236}">
                <a16:creationId xmlns:a16="http://schemas.microsoft.com/office/drawing/2014/main" id="{474EC269-B2DB-E64A-8268-C762DA359F88}"/>
              </a:ext>
            </a:extLst>
          </p:cNvPr>
          <p:cNvSpPr>
            <a:spLocks noGrp="1"/>
          </p:cNvSpPr>
          <p:nvPr>
            <p:ph type="body" sz="quarter" idx="32" hasCustomPrompt="1"/>
          </p:nvPr>
        </p:nvSpPr>
        <p:spPr>
          <a:xfrm>
            <a:off x="6631656" y="1884775"/>
            <a:ext cx="644263" cy="313932"/>
          </a:xfrm>
          <a:prstGeom prst="rect">
            <a:avLst/>
          </a:prstGeom>
        </p:spPr>
        <p:txBody>
          <a:bodyPr wrap="square">
            <a:spAutoFit/>
          </a:bodyPr>
          <a:lstStyle>
            <a:lvl1pPr marL="0" indent="0" algn="ctr">
              <a:spcBef>
                <a:spcPts val="0"/>
              </a:spcBef>
              <a:buNone/>
              <a:defRPr sz="1600" b="1">
                <a:solidFill>
                  <a:schemeClr val="bg1"/>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2021</a:t>
            </a:r>
          </a:p>
        </p:txBody>
      </p:sp>
    </p:spTree>
    <p:extLst>
      <p:ext uri="{BB962C8B-B14F-4D97-AF65-F5344CB8AC3E}">
        <p14:creationId xmlns:p14="http://schemas.microsoft.com/office/powerpoint/2010/main" val="16410726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exto">
    <p:spTree>
      <p:nvGrpSpPr>
        <p:cNvPr id="1" name=""/>
        <p:cNvGrpSpPr/>
        <p:nvPr/>
      </p:nvGrpSpPr>
      <p:grpSpPr>
        <a:xfrm>
          <a:off x="0" y="0"/>
          <a:ext cx="0" cy="0"/>
          <a:chOff x="0" y="0"/>
          <a:chExt cx="0" cy="0"/>
        </a:xfrm>
      </p:grpSpPr>
      <p:grpSp>
        <p:nvGrpSpPr>
          <p:cNvPr id="31" name="Grupo 30">
            <a:extLst>
              <a:ext uri="{FF2B5EF4-FFF2-40B4-BE49-F238E27FC236}">
                <a16:creationId xmlns:a16="http://schemas.microsoft.com/office/drawing/2014/main" id="{12123D92-F249-7E4F-A4CE-DD7C19D3C046}"/>
              </a:ext>
            </a:extLst>
          </p:cNvPr>
          <p:cNvGrpSpPr/>
          <p:nvPr userDrawn="1"/>
        </p:nvGrpSpPr>
        <p:grpSpPr>
          <a:xfrm>
            <a:off x="164787" y="4741878"/>
            <a:ext cx="447803" cy="361720"/>
            <a:chOff x="4809997" y="1114425"/>
            <a:chExt cx="447803" cy="361720"/>
          </a:xfrm>
        </p:grpSpPr>
        <p:pic>
          <p:nvPicPr>
            <p:cNvPr id="32" name="Imagen 31">
              <a:extLst>
                <a:ext uri="{FF2B5EF4-FFF2-40B4-BE49-F238E27FC236}">
                  <a16:creationId xmlns:a16="http://schemas.microsoft.com/office/drawing/2014/main" id="{B9278C95-E0C5-2340-A83C-466F1639A99B}"/>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33" name="Rectángulo 32">
              <a:extLst>
                <a:ext uri="{FF2B5EF4-FFF2-40B4-BE49-F238E27FC236}">
                  <a16:creationId xmlns:a16="http://schemas.microsoft.com/office/drawing/2014/main" id="{3AA3CDA9-F16A-D74C-9863-CA4991451E64}"/>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4" name="Imagen 33">
            <a:extLst>
              <a:ext uri="{FF2B5EF4-FFF2-40B4-BE49-F238E27FC236}">
                <a16:creationId xmlns:a16="http://schemas.microsoft.com/office/drawing/2014/main" id="{B5C8B3DE-30A9-6E47-A54B-023448A107D6}"/>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35" name="Imagen 34">
            <a:extLst>
              <a:ext uri="{FF2B5EF4-FFF2-40B4-BE49-F238E27FC236}">
                <a16:creationId xmlns:a16="http://schemas.microsoft.com/office/drawing/2014/main" id="{69F774DA-AB7E-3E46-9A6D-2E56683C5A88}"/>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36" name="Imagen 35">
            <a:extLst>
              <a:ext uri="{FF2B5EF4-FFF2-40B4-BE49-F238E27FC236}">
                <a16:creationId xmlns:a16="http://schemas.microsoft.com/office/drawing/2014/main" id="{06263C6C-2ED7-1444-836B-038D531C0FD9}"/>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37" name="Imagen 36">
            <a:extLst>
              <a:ext uri="{FF2B5EF4-FFF2-40B4-BE49-F238E27FC236}">
                <a16:creationId xmlns:a16="http://schemas.microsoft.com/office/drawing/2014/main" id="{903F7269-AAD4-B34E-AB62-24F2D9B549A2}"/>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29" name="3 Marcador de posición de imagen">
            <a:extLst>
              <a:ext uri="{FF2B5EF4-FFF2-40B4-BE49-F238E27FC236}">
                <a16:creationId xmlns:a16="http://schemas.microsoft.com/office/drawing/2014/main" id="{791E8D2E-9B6B-7842-A74C-CE48CBDE2AAA}"/>
              </a:ext>
            </a:extLst>
          </p:cNvPr>
          <p:cNvSpPr>
            <a:spLocks noGrp="1"/>
          </p:cNvSpPr>
          <p:nvPr>
            <p:ph type="pic" sz="quarter" idx="24" hasCustomPrompt="1"/>
          </p:nvPr>
        </p:nvSpPr>
        <p:spPr>
          <a:xfrm>
            <a:off x="4684653" y="1377786"/>
            <a:ext cx="1628465" cy="1628808"/>
          </a:xfrm>
          <a:prstGeom prst="ellipse">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38" name="3 Marcador de posición de imagen">
            <a:extLst>
              <a:ext uri="{FF2B5EF4-FFF2-40B4-BE49-F238E27FC236}">
                <a16:creationId xmlns:a16="http://schemas.microsoft.com/office/drawing/2014/main" id="{97E15AAC-4022-D349-AA2A-647FE029E97E}"/>
              </a:ext>
            </a:extLst>
          </p:cNvPr>
          <p:cNvSpPr>
            <a:spLocks noGrp="1"/>
          </p:cNvSpPr>
          <p:nvPr>
            <p:ph type="pic" sz="quarter" idx="25" hasCustomPrompt="1"/>
          </p:nvPr>
        </p:nvSpPr>
        <p:spPr>
          <a:xfrm>
            <a:off x="4684653" y="3254114"/>
            <a:ext cx="1628465" cy="1628808"/>
          </a:xfrm>
          <a:prstGeom prst="ellipse">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39" name="3 Marcador de posición de imagen">
            <a:extLst>
              <a:ext uri="{FF2B5EF4-FFF2-40B4-BE49-F238E27FC236}">
                <a16:creationId xmlns:a16="http://schemas.microsoft.com/office/drawing/2014/main" id="{7675C22A-3E12-AE48-9B74-B6689705A816}"/>
              </a:ext>
            </a:extLst>
          </p:cNvPr>
          <p:cNvSpPr>
            <a:spLocks noGrp="1"/>
          </p:cNvSpPr>
          <p:nvPr>
            <p:ph type="pic" sz="quarter" idx="26" hasCustomPrompt="1"/>
          </p:nvPr>
        </p:nvSpPr>
        <p:spPr>
          <a:xfrm>
            <a:off x="2784407" y="3254114"/>
            <a:ext cx="1628465" cy="1628808"/>
          </a:xfrm>
          <a:prstGeom prst="ellipse">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40" name="3 Marcador de posición de imagen">
            <a:extLst>
              <a:ext uri="{FF2B5EF4-FFF2-40B4-BE49-F238E27FC236}">
                <a16:creationId xmlns:a16="http://schemas.microsoft.com/office/drawing/2014/main" id="{4487D135-9E3F-664F-9662-FE6EF16DCDEC}"/>
              </a:ext>
            </a:extLst>
          </p:cNvPr>
          <p:cNvSpPr>
            <a:spLocks noGrp="1"/>
          </p:cNvSpPr>
          <p:nvPr>
            <p:ph type="pic" sz="quarter" idx="27" hasCustomPrompt="1"/>
          </p:nvPr>
        </p:nvSpPr>
        <p:spPr>
          <a:xfrm>
            <a:off x="2812093" y="1377786"/>
            <a:ext cx="1628465" cy="1628808"/>
          </a:xfrm>
          <a:prstGeom prst="ellipse">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15" name="Marcador de texto 2">
            <a:extLst>
              <a:ext uri="{FF2B5EF4-FFF2-40B4-BE49-F238E27FC236}">
                <a16:creationId xmlns:a16="http://schemas.microsoft.com/office/drawing/2014/main" id="{D9B354F4-14DC-D247-869F-845D843C969D}"/>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9" name="Marcador de texto 3">
            <a:extLst>
              <a:ext uri="{FF2B5EF4-FFF2-40B4-BE49-F238E27FC236}">
                <a16:creationId xmlns:a16="http://schemas.microsoft.com/office/drawing/2014/main" id="{BE03A7F1-590E-3744-A4AD-0C5AB5E4AABB}"/>
              </a:ext>
            </a:extLst>
          </p:cNvPr>
          <p:cNvSpPr>
            <a:spLocks noGrp="1"/>
          </p:cNvSpPr>
          <p:nvPr>
            <p:ph type="body" sz="quarter" idx="22" hasCustomPrompt="1"/>
          </p:nvPr>
        </p:nvSpPr>
        <p:spPr bwMode="white">
          <a:xfrm>
            <a:off x="1149694" y="1779491"/>
            <a:ext cx="1422800" cy="461665"/>
          </a:xfrm>
          <a:prstGeom prst="rect">
            <a:avLst/>
          </a:prstGeom>
        </p:spPr>
        <p:txBody>
          <a:bodyPr wrap="square">
            <a:spAutoFit/>
          </a:bodyPr>
          <a:lstStyle>
            <a:lvl1pPr marL="0" indent="0" algn="r">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Segundo título de la diapositiva.</a:t>
            </a:r>
          </a:p>
        </p:txBody>
      </p:sp>
      <p:sp>
        <p:nvSpPr>
          <p:cNvPr id="22" name="Marcador de texto 4">
            <a:extLst>
              <a:ext uri="{FF2B5EF4-FFF2-40B4-BE49-F238E27FC236}">
                <a16:creationId xmlns:a16="http://schemas.microsoft.com/office/drawing/2014/main" id="{7008D041-F9EB-3D44-8E43-E78ACF41C899}"/>
              </a:ext>
            </a:extLst>
          </p:cNvPr>
          <p:cNvSpPr>
            <a:spLocks noGrp="1"/>
          </p:cNvSpPr>
          <p:nvPr>
            <p:ph type="body" sz="quarter" idx="39" hasCustomPrompt="1"/>
          </p:nvPr>
        </p:nvSpPr>
        <p:spPr>
          <a:xfrm>
            <a:off x="564106" y="2247127"/>
            <a:ext cx="2014637" cy="507831"/>
          </a:xfrm>
          <a:prstGeom prst="rect">
            <a:avLst/>
          </a:prstGeom>
        </p:spPr>
        <p:txBody>
          <a:bodyPr wrap="square">
            <a:spAutoFit/>
          </a:bodyPr>
          <a:lstStyle>
            <a:lvl1pPr marL="180000" indent="-396000" algn="r">
              <a:lnSpc>
                <a:spcPct val="100000"/>
              </a:lnSpc>
              <a:buNone/>
              <a:defRPr sz="900" b="0">
                <a:solidFill>
                  <a:srgbClr val="0000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lgn="r"/>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a:t>
            </a:r>
          </a:p>
        </p:txBody>
      </p:sp>
      <p:sp>
        <p:nvSpPr>
          <p:cNvPr id="26" name="Marcador de texto 3">
            <a:extLst>
              <a:ext uri="{FF2B5EF4-FFF2-40B4-BE49-F238E27FC236}">
                <a16:creationId xmlns:a16="http://schemas.microsoft.com/office/drawing/2014/main" id="{8F61BFDD-7010-814F-89D9-0A3664F61A4D}"/>
              </a:ext>
            </a:extLst>
          </p:cNvPr>
          <p:cNvSpPr>
            <a:spLocks noGrp="1"/>
          </p:cNvSpPr>
          <p:nvPr>
            <p:ph type="body" sz="quarter" idx="40" hasCustomPrompt="1"/>
          </p:nvPr>
        </p:nvSpPr>
        <p:spPr bwMode="white">
          <a:xfrm>
            <a:off x="1149694" y="3603741"/>
            <a:ext cx="1422800" cy="461665"/>
          </a:xfrm>
          <a:prstGeom prst="rect">
            <a:avLst/>
          </a:prstGeom>
        </p:spPr>
        <p:txBody>
          <a:bodyPr wrap="square">
            <a:spAutoFit/>
          </a:bodyPr>
          <a:lstStyle>
            <a:lvl1pPr marL="0" indent="0" algn="r">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Segundo título de la diapositiva.</a:t>
            </a:r>
          </a:p>
        </p:txBody>
      </p:sp>
      <p:sp>
        <p:nvSpPr>
          <p:cNvPr id="27" name="Marcador de texto 4">
            <a:extLst>
              <a:ext uri="{FF2B5EF4-FFF2-40B4-BE49-F238E27FC236}">
                <a16:creationId xmlns:a16="http://schemas.microsoft.com/office/drawing/2014/main" id="{8F89E47A-F89B-884A-B587-63F5A1A2A9B8}"/>
              </a:ext>
            </a:extLst>
          </p:cNvPr>
          <p:cNvSpPr>
            <a:spLocks noGrp="1"/>
          </p:cNvSpPr>
          <p:nvPr>
            <p:ph type="body" sz="quarter" idx="41" hasCustomPrompt="1"/>
          </p:nvPr>
        </p:nvSpPr>
        <p:spPr>
          <a:xfrm>
            <a:off x="564106" y="4071377"/>
            <a:ext cx="2014637" cy="507831"/>
          </a:xfrm>
          <a:prstGeom prst="rect">
            <a:avLst/>
          </a:prstGeom>
        </p:spPr>
        <p:txBody>
          <a:bodyPr wrap="square">
            <a:spAutoFit/>
          </a:bodyPr>
          <a:lstStyle>
            <a:lvl1pPr marL="180000" indent="-396000" algn="r">
              <a:lnSpc>
                <a:spcPct val="100000"/>
              </a:lnSpc>
              <a:buNone/>
              <a:defRPr sz="900" b="0">
                <a:solidFill>
                  <a:srgbClr val="0000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lgn="r"/>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a:t>
            </a:r>
          </a:p>
        </p:txBody>
      </p:sp>
      <p:sp>
        <p:nvSpPr>
          <p:cNvPr id="41" name="Marcador de texto 3">
            <a:extLst>
              <a:ext uri="{FF2B5EF4-FFF2-40B4-BE49-F238E27FC236}">
                <a16:creationId xmlns:a16="http://schemas.microsoft.com/office/drawing/2014/main" id="{F1D8F355-646D-214E-9047-3118DB1E5338}"/>
              </a:ext>
            </a:extLst>
          </p:cNvPr>
          <p:cNvSpPr>
            <a:spLocks noGrp="1"/>
          </p:cNvSpPr>
          <p:nvPr>
            <p:ph type="body" sz="quarter" idx="42" hasCustomPrompt="1"/>
          </p:nvPr>
        </p:nvSpPr>
        <p:spPr bwMode="white">
          <a:xfrm>
            <a:off x="6584899" y="1779491"/>
            <a:ext cx="1422800" cy="461665"/>
          </a:xfrm>
          <a:prstGeom prst="rect">
            <a:avLst/>
          </a:prstGeom>
        </p:spPr>
        <p:txBody>
          <a:bodyPr wrap="square">
            <a:spAutoFit/>
          </a:bodyPr>
          <a:lstStyle>
            <a:lvl1pPr marL="0" indent="0" algn="l">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Segundo título de la diapositiva.</a:t>
            </a:r>
          </a:p>
        </p:txBody>
      </p:sp>
      <p:sp>
        <p:nvSpPr>
          <p:cNvPr id="42" name="Marcador de texto 3">
            <a:extLst>
              <a:ext uri="{FF2B5EF4-FFF2-40B4-BE49-F238E27FC236}">
                <a16:creationId xmlns:a16="http://schemas.microsoft.com/office/drawing/2014/main" id="{EAA71104-07A8-5C40-AE51-2B5E54B26CF4}"/>
              </a:ext>
            </a:extLst>
          </p:cNvPr>
          <p:cNvSpPr>
            <a:spLocks noGrp="1"/>
          </p:cNvSpPr>
          <p:nvPr>
            <p:ph type="body" sz="quarter" idx="43" hasCustomPrompt="1"/>
          </p:nvPr>
        </p:nvSpPr>
        <p:spPr bwMode="white">
          <a:xfrm>
            <a:off x="6584898" y="2241156"/>
            <a:ext cx="1863065" cy="507831"/>
          </a:xfrm>
          <a:prstGeom prst="rect">
            <a:avLst/>
          </a:prstGeom>
        </p:spPr>
        <p:txBody>
          <a:bodyPr wrap="square">
            <a:spAutoFit/>
          </a:bodyPr>
          <a:lstStyle>
            <a:lvl1pPr marL="0" indent="0" algn="l">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l"/>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a:t>
            </a:r>
          </a:p>
        </p:txBody>
      </p:sp>
      <p:sp>
        <p:nvSpPr>
          <p:cNvPr id="45" name="Marcador de texto 3">
            <a:extLst>
              <a:ext uri="{FF2B5EF4-FFF2-40B4-BE49-F238E27FC236}">
                <a16:creationId xmlns:a16="http://schemas.microsoft.com/office/drawing/2014/main" id="{BE74B5F8-2C63-2844-AA5C-F9904456E06F}"/>
              </a:ext>
            </a:extLst>
          </p:cNvPr>
          <p:cNvSpPr>
            <a:spLocks noGrp="1"/>
          </p:cNvSpPr>
          <p:nvPr>
            <p:ph type="body" sz="quarter" idx="44" hasCustomPrompt="1"/>
          </p:nvPr>
        </p:nvSpPr>
        <p:spPr bwMode="white">
          <a:xfrm>
            <a:off x="6584899" y="3571897"/>
            <a:ext cx="1422800" cy="461665"/>
          </a:xfrm>
          <a:prstGeom prst="rect">
            <a:avLst/>
          </a:prstGeom>
        </p:spPr>
        <p:txBody>
          <a:bodyPr wrap="square">
            <a:spAutoFit/>
          </a:bodyPr>
          <a:lstStyle>
            <a:lvl1pPr marL="0" indent="0" algn="l">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Segundo título de la diapositiva.</a:t>
            </a:r>
          </a:p>
        </p:txBody>
      </p:sp>
      <p:sp>
        <p:nvSpPr>
          <p:cNvPr id="46" name="Marcador de texto 3">
            <a:extLst>
              <a:ext uri="{FF2B5EF4-FFF2-40B4-BE49-F238E27FC236}">
                <a16:creationId xmlns:a16="http://schemas.microsoft.com/office/drawing/2014/main" id="{FB6CCBF3-2D26-4D41-9CF9-DABC8B6BD8B9}"/>
              </a:ext>
            </a:extLst>
          </p:cNvPr>
          <p:cNvSpPr>
            <a:spLocks noGrp="1"/>
          </p:cNvSpPr>
          <p:nvPr>
            <p:ph type="body" sz="quarter" idx="45" hasCustomPrompt="1"/>
          </p:nvPr>
        </p:nvSpPr>
        <p:spPr bwMode="white">
          <a:xfrm>
            <a:off x="6584898" y="4033562"/>
            <a:ext cx="1863065" cy="507831"/>
          </a:xfrm>
          <a:prstGeom prst="rect">
            <a:avLst/>
          </a:prstGeom>
        </p:spPr>
        <p:txBody>
          <a:bodyPr wrap="square">
            <a:spAutoFit/>
          </a:bodyPr>
          <a:lstStyle>
            <a:lvl1pPr marL="0" indent="0" algn="l">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l"/>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a:t>
            </a:r>
          </a:p>
        </p:txBody>
      </p:sp>
      <p:pic>
        <p:nvPicPr>
          <p:cNvPr id="16" name="Imagen 15">
            <a:extLst>
              <a:ext uri="{FF2B5EF4-FFF2-40B4-BE49-F238E27FC236}">
                <a16:creationId xmlns:a16="http://schemas.microsoft.com/office/drawing/2014/main" id="{4E3F82BD-90B0-CA4D-A612-E65E8934889B}"/>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17" name="Imagen 16">
            <a:extLst>
              <a:ext uri="{FF2B5EF4-FFF2-40B4-BE49-F238E27FC236}">
                <a16:creationId xmlns:a16="http://schemas.microsoft.com/office/drawing/2014/main" id="{B2FBDE37-5848-6746-B96A-02EB2C92E176}"/>
              </a:ext>
            </a:extLst>
          </p:cNvPr>
          <p:cNvPicPr>
            <a:picLocks noChangeAspect="1"/>
          </p:cNvPicPr>
          <p:nvPr userDrawn="1"/>
        </p:nvPicPr>
        <p:blipFill rotWithShape="1">
          <a:blip r:embed="rId2"/>
          <a:srcRect l="12839" t="72114" r="10347" b="-1"/>
          <a:stretch/>
        </p:blipFill>
        <p:spPr>
          <a:xfrm>
            <a:off x="5375940" y="257359"/>
            <a:ext cx="902524" cy="211790"/>
          </a:xfrm>
          <a:prstGeom prst="rect">
            <a:avLst/>
          </a:prstGeom>
        </p:spPr>
      </p:pic>
      <p:grpSp>
        <p:nvGrpSpPr>
          <p:cNvPr id="18" name="Grupo 17">
            <a:extLst>
              <a:ext uri="{FF2B5EF4-FFF2-40B4-BE49-F238E27FC236}">
                <a16:creationId xmlns:a16="http://schemas.microsoft.com/office/drawing/2014/main" id="{9DDD0487-A20F-9647-8E51-60F72C080899}"/>
              </a:ext>
            </a:extLst>
          </p:cNvPr>
          <p:cNvGrpSpPr/>
          <p:nvPr userDrawn="1"/>
        </p:nvGrpSpPr>
        <p:grpSpPr>
          <a:xfrm>
            <a:off x="8417490" y="80744"/>
            <a:ext cx="677835" cy="565021"/>
            <a:chOff x="8417490" y="164221"/>
            <a:chExt cx="677835" cy="565021"/>
          </a:xfrm>
        </p:grpSpPr>
        <p:pic>
          <p:nvPicPr>
            <p:cNvPr id="20" name="Imagen 19">
              <a:extLst>
                <a:ext uri="{FF2B5EF4-FFF2-40B4-BE49-F238E27FC236}">
                  <a16:creationId xmlns:a16="http://schemas.microsoft.com/office/drawing/2014/main" id="{E2B68842-E172-CF41-A7C1-1C18AA23BCA3}"/>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21" name="Rectángulo 20">
              <a:extLst>
                <a:ext uri="{FF2B5EF4-FFF2-40B4-BE49-F238E27FC236}">
                  <a16:creationId xmlns:a16="http://schemas.microsoft.com/office/drawing/2014/main" id="{E6993014-EDF6-CE4F-8A4B-87D4C9D9EA3E}"/>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23" name="Imagen 22">
            <a:extLst>
              <a:ext uri="{FF2B5EF4-FFF2-40B4-BE49-F238E27FC236}">
                <a16:creationId xmlns:a16="http://schemas.microsoft.com/office/drawing/2014/main" id="{B47FFDD5-D2BD-BA41-B411-20C06502E3E2}"/>
              </a:ext>
            </a:extLst>
          </p:cNvPr>
          <p:cNvPicPr>
            <a:picLocks noChangeAspect="1"/>
          </p:cNvPicPr>
          <p:nvPr userDrawn="1"/>
        </p:nvPicPr>
        <p:blipFill>
          <a:blip r:embed="rId3"/>
          <a:stretch>
            <a:fillRect/>
          </a:stretch>
        </p:blipFill>
        <p:spPr>
          <a:xfrm>
            <a:off x="4505218" y="299908"/>
            <a:ext cx="56772" cy="126691"/>
          </a:xfrm>
          <a:prstGeom prst="rect">
            <a:avLst/>
          </a:prstGeom>
        </p:spPr>
      </p:pic>
      <p:pic>
        <p:nvPicPr>
          <p:cNvPr id="24" name="Imagen 23">
            <a:extLst>
              <a:ext uri="{FF2B5EF4-FFF2-40B4-BE49-F238E27FC236}">
                <a16:creationId xmlns:a16="http://schemas.microsoft.com/office/drawing/2014/main" id="{C5D2DE5F-D190-D247-BBA9-F135159A288F}"/>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25" name="Imagen 24">
            <a:extLst>
              <a:ext uri="{FF2B5EF4-FFF2-40B4-BE49-F238E27FC236}">
                <a16:creationId xmlns:a16="http://schemas.microsoft.com/office/drawing/2014/main" id="{60C768C6-D9D1-754D-BA90-8486509E12C8}"/>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sp>
        <p:nvSpPr>
          <p:cNvPr id="28" name="Rectángulo 27">
            <a:extLst>
              <a:ext uri="{FF2B5EF4-FFF2-40B4-BE49-F238E27FC236}">
                <a16:creationId xmlns:a16="http://schemas.microsoft.com/office/drawing/2014/main" id="{F375B6E5-6A07-794F-8BC7-6CB08E49F4A0}"/>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0" name="Imagen 29">
            <a:extLst>
              <a:ext uri="{FF2B5EF4-FFF2-40B4-BE49-F238E27FC236}">
                <a16:creationId xmlns:a16="http://schemas.microsoft.com/office/drawing/2014/main" id="{FF7423C6-5FEE-3C45-A0C1-226920C77BE9}"/>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Tree>
    <p:extLst>
      <p:ext uri="{BB962C8B-B14F-4D97-AF65-F5344CB8AC3E}">
        <p14:creationId xmlns:p14="http://schemas.microsoft.com/office/powerpoint/2010/main" val="1951472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5_Texto">
    <p:spTree>
      <p:nvGrpSpPr>
        <p:cNvPr id="1" name=""/>
        <p:cNvGrpSpPr/>
        <p:nvPr/>
      </p:nvGrpSpPr>
      <p:grpSpPr>
        <a:xfrm>
          <a:off x="0" y="0"/>
          <a:ext cx="0" cy="0"/>
          <a:chOff x="0" y="0"/>
          <a:chExt cx="0" cy="0"/>
        </a:xfrm>
      </p:grpSpPr>
      <p:grpSp>
        <p:nvGrpSpPr>
          <p:cNvPr id="31" name="Grupo 30">
            <a:extLst>
              <a:ext uri="{FF2B5EF4-FFF2-40B4-BE49-F238E27FC236}">
                <a16:creationId xmlns:a16="http://schemas.microsoft.com/office/drawing/2014/main" id="{278D8801-6A84-0043-8076-91B42CC9052A}"/>
              </a:ext>
            </a:extLst>
          </p:cNvPr>
          <p:cNvGrpSpPr/>
          <p:nvPr userDrawn="1"/>
        </p:nvGrpSpPr>
        <p:grpSpPr>
          <a:xfrm>
            <a:off x="164787" y="4741878"/>
            <a:ext cx="447803" cy="361720"/>
            <a:chOff x="4809997" y="1114425"/>
            <a:chExt cx="447803" cy="361720"/>
          </a:xfrm>
        </p:grpSpPr>
        <p:pic>
          <p:nvPicPr>
            <p:cNvPr id="32" name="Imagen 31">
              <a:extLst>
                <a:ext uri="{FF2B5EF4-FFF2-40B4-BE49-F238E27FC236}">
                  <a16:creationId xmlns:a16="http://schemas.microsoft.com/office/drawing/2014/main" id="{80F17A51-E69D-744C-A215-FEC9C59C6A68}"/>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35" name="Rectángulo 34">
              <a:extLst>
                <a:ext uri="{FF2B5EF4-FFF2-40B4-BE49-F238E27FC236}">
                  <a16:creationId xmlns:a16="http://schemas.microsoft.com/office/drawing/2014/main" id="{C09C471F-FFBE-0D46-BC15-2D5322D0A01D}"/>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6" name="Imagen 35">
            <a:extLst>
              <a:ext uri="{FF2B5EF4-FFF2-40B4-BE49-F238E27FC236}">
                <a16:creationId xmlns:a16="http://schemas.microsoft.com/office/drawing/2014/main" id="{845C7DBE-195C-AC49-8796-D98D778D8A77}"/>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37" name="Imagen 36">
            <a:extLst>
              <a:ext uri="{FF2B5EF4-FFF2-40B4-BE49-F238E27FC236}">
                <a16:creationId xmlns:a16="http://schemas.microsoft.com/office/drawing/2014/main" id="{F23F1AD6-2CEA-E844-BD5A-4A79B169769E}"/>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39" name="Imagen 38">
            <a:extLst>
              <a:ext uri="{FF2B5EF4-FFF2-40B4-BE49-F238E27FC236}">
                <a16:creationId xmlns:a16="http://schemas.microsoft.com/office/drawing/2014/main" id="{BEE9AAB6-4F16-B946-B16B-2AC0D06E7D52}"/>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44" name="Imagen 43">
            <a:extLst>
              <a:ext uri="{FF2B5EF4-FFF2-40B4-BE49-F238E27FC236}">
                <a16:creationId xmlns:a16="http://schemas.microsoft.com/office/drawing/2014/main" id="{3260FA24-0A09-D44B-9B1A-6D53F0DFD439}"/>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38" name="3 Marcador de posición de imagen">
            <a:extLst>
              <a:ext uri="{FF2B5EF4-FFF2-40B4-BE49-F238E27FC236}">
                <a16:creationId xmlns:a16="http://schemas.microsoft.com/office/drawing/2014/main" id="{97E15AAC-4022-D349-AA2A-647FE029E97E}"/>
              </a:ext>
            </a:extLst>
          </p:cNvPr>
          <p:cNvSpPr>
            <a:spLocks noGrp="1"/>
          </p:cNvSpPr>
          <p:nvPr>
            <p:ph type="pic" sz="quarter" idx="25" hasCustomPrompt="1"/>
          </p:nvPr>
        </p:nvSpPr>
        <p:spPr>
          <a:xfrm>
            <a:off x="378150" y="1675132"/>
            <a:ext cx="1390094" cy="1390387"/>
          </a:xfrm>
          <a:prstGeom prst="ellipse">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16" name="3 Marcador de posición de imagen">
            <a:extLst>
              <a:ext uri="{FF2B5EF4-FFF2-40B4-BE49-F238E27FC236}">
                <a16:creationId xmlns:a16="http://schemas.microsoft.com/office/drawing/2014/main" id="{64E06C79-3E92-3247-B049-23768A9C2F67}"/>
              </a:ext>
            </a:extLst>
          </p:cNvPr>
          <p:cNvSpPr>
            <a:spLocks noGrp="1"/>
          </p:cNvSpPr>
          <p:nvPr>
            <p:ph type="pic" sz="quarter" idx="26" hasCustomPrompt="1"/>
          </p:nvPr>
        </p:nvSpPr>
        <p:spPr>
          <a:xfrm>
            <a:off x="378150" y="3309486"/>
            <a:ext cx="1390094" cy="1390387"/>
          </a:xfrm>
          <a:prstGeom prst="ellipse">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20" name="3 Marcador de posición de imagen">
            <a:extLst>
              <a:ext uri="{FF2B5EF4-FFF2-40B4-BE49-F238E27FC236}">
                <a16:creationId xmlns:a16="http://schemas.microsoft.com/office/drawing/2014/main" id="{3217C251-43E3-854A-8067-877BC2D51136}"/>
              </a:ext>
            </a:extLst>
          </p:cNvPr>
          <p:cNvSpPr>
            <a:spLocks noGrp="1"/>
          </p:cNvSpPr>
          <p:nvPr>
            <p:ph type="pic" sz="quarter" idx="27" hasCustomPrompt="1"/>
          </p:nvPr>
        </p:nvSpPr>
        <p:spPr>
          <a:xfrm>
            <a:off x="7154043" y="1675132"/>
            <a:ext cx="1390094" cy="1390387"/>
          </a:xfrm>
          <a:prstGeom prst="ellipse">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25" name="3 Marcador de posición de imagen">
            <a:extLst>
              <a:ext uri="{FF2B5EF4-FFF2-40B4-BE49-F238E27FC236}">
                <a16:creationId xmlns:a16="http://schemas.microsoft.com/office/drawing/2014/main" id="{34F3E9C0-167E-FB44-B024-1EE1C40B1679}"/>
              </a:ext>
            </a:extLst>
          </p:cNvPr>
          <p:cNvSpPr>
            <a:spLocks noGrp="1"/>
          </p:cNvSpPr>
          <p:nvPr>
            <p:ph type="pic" sz="quarter" idx="28" hasCustomPrompt="1"/>
          </p:nvPr>
        </p:nvSpPr>
        <p:spPr>
          <a:xfrm>
            <a:off x="7154043" y="3309486"/>
            <a:ext cx="1390094" cy="1390387"/>
          </a:xfrm>
          <a:prstGeom prst="ellipse">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21" name="Marcador de texto 2">
            <a:extLst>
              <a:ext uri="{FF2B5EF4-FFF2-40B4-BE49-F238E27FC236}">
                <a16:creationId xmlns:a16="http://schemas.microsoft.com/office/drawing/2014/main" id="{CD390051-ED5E-1940-9B1D-862B628E8F55}"/>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29" name="Marcador de texto 3">
            <a:extLst>
              <a:ext uri="{FF2B5EF4-FFF2-40B4-BE49-F238E27FC236}">
                <a16:creationId xmlns:a16="http://schemas.microsoft.com/office/drawing/2014/main" id="{F1411442-F623-1744-8823-94918D604E17}"/>
              </a:ext>
            </a:extLst>
          </p:cNvPr>
          <p:cNvSpPr>
            <a:spLocks noGrp="1"/>
          </p:cNvSpPr>
          <p:nvPr>
            <p:ph type="body" sz="quarter" idx="44" hasCustomPrompt="1"/>
          </p:nvPr>
        </p:nvSpPr>
        <p:spPr bwMode="white">
          <a:xfrm>
            <a:off x="1945336" y="1620631"/>
            <a:ext cx="1422800" cy="461665"/>
          </a:xfrm>
          <a:prstGeom prst="rect">
            <a:avLst/>
          </a:prstGeom>
        </p:spPr>
        <p:txBody>
          <a:bodyPr wrap="square">
            <a:spAutoFit/>
          </a:bodyPr>
          <a:lstStyle>
            <a:lvl1pPr marL="0" indent="0" algn="l">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Segundo título de la diapositiva.</a:t>
            </a:r>
          </a:p>
        </p:txBody>
      </p:sp>
      <p:sp>
        <p:nvSpPr>
          <p:cNvPr id="30" name="Marcador de texto 3">
            <a:extLst>
              <a:ext uri="{FF2B5EF4-FFF2-40B4-BE49-F238E27FC236}">
                <a16:creationId xmlns:a16="http://schemas.microsoft.com/office/drawing/2014/main" id="{286C156D-F6D6-954B-BE32-55A2CCDB2020}"/>
              </a:ext>
            </a:extLst>
          </p:cNvPr>
          <p:cNvSpPr>
            <a:spLocks noGrp="1"/>
          </p:cNvSpPr>
          <p:nvPr>
            <p:ph type="body" sz="quarter" idx="45" hasCustomPrompt="1"/>
          </p:nvPr>
        </p:nvSpPr>
        <p:spPr bwMode="white">
          <a:xfrm>
            <a:off x="1945336" y="2082296"/>
            <a:ext cx="2289895" cy="1061829"/>
          </a:xfrm>
          <a:prstGeom prst="rect">
            <a:avLst/>
          </a:prstGeom>
        </p:spPr>
        <p:txBody>
          <a:bodyPr wrap="square">
            <a:spAutoFit/>
          </a:bodyPr>
          <a:lstStyle>
            <a:lvl1pPr marL="0" indent="0" algn="l">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33" name="Marcador de texto 3">
            <a:extLst>
              <a:ext uri="{FF2B5EF4-FFF2-40B4-BE49-F238E27FC236}">
                <a16:creationId xmlns:a16="http://schemas.microsoft.com/office/drawing/2014/main" id="{96014D69-DA54-9442-8224-1039751DCA0B}"/>
              </a:ext>
            </a:extLst>
          </p:cNvPr>
          <p:cNvSpPr>
            <a:spLocks noGrp="1"/>
          </p:cNvSpPr>
          <p:nvPr>
            <p:ph type="body" sz="quarter" idx="46" hasCustomPrompt="1"/>
          </p:nvPr>
        </p:nvSpPr>
        <p:spPr bwMode="white">
          <a:xfrm>
            <a:off x="4704151" y="1620631"/>
            <a:ext cx="1422800" cy="461665"/>
          </a:xfrm>
          <a:prstGeom prst="rect">
            <a:avLst/>
          </a:prstGeom>
        </p:spPr>
        <p:txBody>
          <a:bodyPr wrap="square">
            <a:spAutoFit/>
          </a:bodyPr>
          <a:lstStyle>
            <a:lvl1pPr marL="0" indent="0" algn="l">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Segundo título de la diapositiva.</a:t>
            </a:r>
          </a:p>
        </p:txBody>
      </p:sp>
      <p:sp>
        <p:nvSpPr>
          <p:cNvPr id="34" name="Marcador de texto 3">
            <a:extLst>
              <a:ext uri="{FF2B5EF4-FFF2-40B4-BE49-F238E27FC236}">
                <a16:creationId xmlns:a16="http://schemas.microsoft.com/office/drawing/2014/main" id="{3802032C-CF89-2348-827B-48359E0D54C1}"/>
              </a:ext>
            </a:extLst>
          </p:cNvPr>
          <p:cNvSpPr>
            <a:spLocks noGrp="1"/>
          </p:cNvSpPr>
          <p:nvPr>
            <p:ph type="body" sz="quarter" idx="47" hasCustomPrompt="1"/>
          </p:nvPr>
        </p:nvSpPr>
        <p:spPr bwMode="white">
          <a:xfrm>
            <a:off x="4704151" y="2082296"/>
            <a:ext cx="2289895" cy="1061829"/>
          </a:xfrm>
          <a:prstGeom prst="rect">
            <a:avLst/>
          </a:prstGeom>
        </p:spPr>
        <p:txBody>
          <a:bodyPr wrap="square">
            <a:spAutoFit/>
          </a:bodyPr>
          <a:lstStyle>
            <a:lvl1pPr marL="0" indent="0" algn="l">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40" name="Marcador de texto 3">
            <a:extLst>
              <a:ext uri="{FF2B5EF4-FFF2-40B4-BE49-F238E27FC236}">
                <a16:creationId xmlns:a16="http://schemas.microsoft.com/office/drawing/2014/main" id="{48C54E4E-AA1C-3743-9520-5D3D2B2389D3}"/>
              </a:ext>
            </a:extLst>
          </p:cNvPr>
          <p:cNvSpPr>
            <a:spLocks noGrp="1"/>
          </p:cNvSpPr>
          <p:nvPr>
            <p:ph type="body" sz="quarter" idx="48" hasCustomPrompt="1"/>
          </p:nvPr>
        </p:nvSpPr>
        <p:spPr bwMode="white">
          <a:xfrm>
            <a:off x="1945336" y="3253813"/>
            <a:ext cx="1422800" cy="461665"/>
          </a:xfrm>
          <a:prstGeom prst="rect">
            <a:avLst/>
          </a:prstGeom>
        </p:spPr>
        <p:txBody>
          <a:bodyPr wrap="square">
            <a:spAutoFit/>
          </a:bodyPr>
          <a:lstStyle>
            <a:lvl1pPr marL="0" indent="0" algn="l">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Segundo título de la diapositiva.</a:t>
            </a:r>
          </a:p>
        </p:txBody>
      </p:sp>
      <p:sp>
        <p:nvSpPr>
          <p:cNvPr id="41" name="Marcador de texto 3">
            <a:extLst>
              <a:ext uri="{FF2B5EF4-FFF2-40B4-BE49-F238E27FC236}">
                <a16:creationId xmlns:a16="http://schemas.microsoft.com/office/drawing/2014/main" id="{54F659DD-C3CA-294B-B92F-809B7BE8B578}"/>
              </a:ext>
            </a:extLst>
          </p:cNvPr>
          <p:cNvSpPr>
            <a:spLocks noGrp="1"/>
          </p:cNvSpPr>
          <p:nvPr>
            <p:ph type="body" sz="quarter" idx="49" hasCustomPrompt="1"/>
          </p:nvPr>
        </p:nvSpPr>
        <p:spPr bwMode="white">
          <a:xfrm>
            <a:off x="1945336" y="3715478"/>
            <a:ext cx="2289895" cy="1061829"/>
          </a:xfrm>
          <a:prstGeom prst="rect">
            <a:avLst/>
          </a:prstGeom>
        </p:spPr>
        <p:txBody>
          <a:bodyPr wrap="square">
            <a:spAutoFit/>
          </a:bodyPr>
          <a:lstStyle>
            <a:lvl1pPr marL="0" indent="0" algn="l">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42" name="Marcador de texto 3">
            <a:extLst>
              <a:ext uri="{FF2B5EF4-FFF2-40B4-BE49-F238E27FC236}">
                <a16:creationId xmlns:a16="http://schemas.microsoft.com/office/drawing/2014/main" id="{DB3106A4-BB64-F840-BD82-127C9F90B788}"/>
              </a:ext>
            </a:extLst>
          </p:cNvPr>
          <p:cNvSpPr>
            <a:spLocks noGrp="1"/>
          </p:cNvSpPr>
          <p:nvPr>
            <p:ph type="body" sz="quarter" idx="50" hasCustomPrompt="1"/>
          </p:nvPr>
        </p:nvSpPr>
        <p:spPr bwMode="white">
          <a:xfrm>
            <a:off x="4704151" y="3253813"/>
            <a:ext cx="1422800" cy="461665"/>
          </a:xfrm>
          <a:prstGeom prst="rect">
            <a:avLst/>
          </a:prstGeom>
        </p:spPr>
        <p:txBody>
          <a:bodyPr wrap="square">
            <a:spAutoFit/>
          </a:bodyPr>
          <a:lstStyle>
            <a:lvl1pPr marL="0" indent="0" algn="l">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Segundo título de la diapositiva.</a:t>
            </a:r>
          </a:p>
        </p:txBody>
      </p:sp>
      <p:sp>
        <p:nvSpPr>
          <p:cNvPr id="43" name="Marcador de texto 3">
            <a:extLst>
              <a:ext uri="{FF2B5EF4-FFF2-40B4-BE49-F238E27FC236}">
                <a16:creationId xmlns:a16="http://schemas.microsoft.com/office/drawing/2014/main" id="{A081425C-1735-B84E-9676-ED53CE1E7DAE}"/>
              </a:ext>
            </a:extLst>
          </p:cNvPr>
          <p:cNvSpPr>
            <a:spLocks noGrp="1"/>
          </p:cNvSpPr>
          <p:nvPr>
            <p:ph type="body" sz="quarter" idx="51" hasCustomPrompt="1"/>
          </p:nvPr>
        </p:nvSpPr>
        <p:spPr bwMode="white">
          <a:xfrm>
            <a:off x="4704151" y="3715478"/>
            <a:ext cx="2289895" cy="1061829"/>
          </a:xfrm>
          <a:prstGeom prst="rect">
            <a:avLst/>
          </a:prstGeom>
        </p:spPr>
        <p:txBody>
          <a:bodyPr wrap="square">
            <a:spAutoFit/>
          </a:bodyPr>
          <a:lstStyle>
            <a:lvl1pPr marL="0" indent="0" algn="l">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pic>
        <p:nvPicPr>
          <p:cNvPr id="15" name="Imagen 14">
            <a:extLst>
              <a:ext uri="{FF2B5EF4-FFF2-40B4-BE49-F238E27FC236}">
                <a16:creationId xmlns:a16="http://schemas.microsoft.com/office/drawing/2014/main" id="{1D705AD6-230C-8440-A6CA-BF3AB8D60E95}"/>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17" name="Imagen 16">
            <a:extLst>
              <a:ext uri="{FF2B5EF4-FFF2-40B4-BE49-F238E27FC236}">
                <a16:creationId xmlns:a16="http://schemas.microsoft.com/office/drawing/2014/main" id="{BCC851A6-A846-6140-9C8F-C9B5ED25BB26}"/>
              </a:ext>
            </a:extLst>
          </p:cNvPr>
          <p:cNvPicPr>
            <a:picLocks noChangeAspect="1"/>
          </p:cNvPicPr>
          <p:nvPr userDrawn="1"/>
        </p:nvPicPr>
        <p:blipFill rotWithShape="1">
          <a:blip r:embed="rId2"/>
          <a:srcRect l="12839" t="72114" r="10347" b="-1"/>
          <a:stretch/>
        </p:blipFill>
        <p:spPr>
          <a:xfrm>
            <a:off x="5375940" y="257359"/>
            <a:ext cx="902524" cy="211790"/>
          </a:xfrm>
          <a:prstGeom prst="rect">
            <a:avLst/>
          </a:prstGeom>
        </p:spPr>
      </p:pic>
      <p:grpSp>
        <p:nvGrpSpPr>
          <p:cNvPr id="18" name="Grupo 17">
            <a:extLst>
              <a:ext uri="{FF2B5EF4-FFF2-40B4-BE49-F238E27FC236}">
                <a16:creationId xmlns:a16="http://schemas.microsoft.com/office/drawing/2014/main" id="{FBF2B0A7-BA81-FB4F-805C-CBB34637D47E}"/>
              </a:ext>
            </a:extLst>
          </p:cNvPr>
          <p:cNvGrpSpPr/>
          <p:nvPr userDrawn="1"/>
        </p:nvGrpSpPr>
        <p:grpSpPr>
          <a:xfrm>
            <a:off x="8417490" y="80744"/>
            <a:ext cx="677835" cy="565021"/>
            <a:chOff x="8417490" y="164221"/>
            <a:chExt cx="677835" cy="565021"/>
          </a:xfrm>
        </p:grpSpPr>
        <p:pic>
          <p:nvPicPr>
            <p:cNvPr id="19" name="Imagen 18">
              <a:extLst>
                <a:ext uri="{FF2B5EF4-FFF2-40B4-BE49-F238E27FC236}">
                  <a16:creationId xmlns:a16="http://schemas.microsoft.com/office/drawing/2014/main" id="{0FBA642E-DCB6-354B-88DC-741C065B5055}"/>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22" name="Rectángulo 21">
              <a:extLst>
                <a:ext uri="{FF2B5EF4-FFF2-40B4-BE49-F238E27FC236}">
                  <a16:creationId xmlns:a16="http://schemas.microsoft.com/office/drawing/2014/main" id="{252E8A63-94E8-444A-B6CA-DDB7057223EF}"/>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23" name="Imagen 22">
            <a:extLst>
              <a:ext uri="{FF2B5EF4-FFF2-40B4-BE49-F238E27FC236}">
                <a16:creationId xmlns:a16="http://schemas.microsoft.com/office/drawing/2014/main" id="{EF008948-6246-C64C-B9E5-BEFF7753EBE1}"/>
              </a:ext>
            </a:extLst>
          </p:cNvPr>
          <p:cNvPicPr>
            <a:picLocks noChangeAspect="1"/>
          </p:cNvPicPr>
          <p:nvPr userDrawn="1"/>
        </p:nvPicPr>
        <p:blipFill>
          <a:blip r:embed="rId3"/>
          <a:stretch>
            <a:fillRect/>
          </a:stretch>
        </p:blipFill>
        <p:spPr>
          <a:xfrm>
            <a:off x="4505218" y="299908"/>
            <a:ext cx="56772" cy="126691"/>
          </a:xfrm>
          <a:prstGeom prst="rect">
            <a:avLst/>
          </a:prstGeom>
        </p:spPr>
      </p:pic>
      <p:pic>
        <p:nvPicPr>
          <p:cNvPr id="24" name="Imagen 23">
            <a:extLst>
              <a:ext uri="{FF2B5EF4-FFF2-40B4-BE49-F238E27FC236}">
                <a16:creationId xmlns:a16="http://schemas.microsoft.com/office/drawing/2014/main" id="{D99EA4E5-D020-F54E-BE51-FDC26289107C}"/>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26" name="Imagen 25">
            <a:extLst>
              <a:ext uri="{FF2B5EF4-FFF2-40B4-BE49-F238E27FC236}">
                <a16:creationId xmlns:a16="http://schemas.microsoft.com/office/drawing/2014/main" id="{1A2E06F0-0C4A-5044-BAC8-735652823684}"/>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sp>
        <p:nvSpPr>
          <p:cNvPr id="27" name="Rectángulo 26">
            <a:extLst>
              <a:ext uri="{FF2B5EF4-FFF2-40B4-BE49-F238E27FC236}">
                <a16:creationId xmlns:a16="http://schemas.microsoft.com/office/drawing/2014/main" id="{4FD16656-C829-CB46-84DB-76A0335E4E37}"/>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Imagen 27">
            <a:extLst>
              <a:ext uri="{FF2B5EF4-FFF2-40B4-BE49-F238E27FC236}">
                <a16:creationId xmlns:a16="http://schemas.microsoft.com/office/drawing/2014/main" id="{81044F9F-E7D7-BF4A-8EB5-92FABE335B95}"/>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Tree>
    <p:extLst>
      <p:ext uri="{BB962C8B-B14F-4D97-AF65-F5344CB8AC3E}">
        <p14:creationId xmlns:p14="http://schemas.microsoft.com/office/powerpoint/2010/main" val="36233758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Texto">
    <p:spTree>
      <p:nvGrpSpPr>
        <p:cNvPr id="1" name=""/>
        <p:cNvGrpSpPr/>
        <p:nvPr/>
      </p:nvGrpSpPr>
      <p:grpSpPr>
        <a:xfrm>
          <a:off x="0" y="0"/>
          <a:ext cx="0" cy="0"/>
          <a:chOff x="0" y="0"/>
          <a:chExt cx="0" cy="0"/>
        </a:xfrm>
      </p:grpSpPr>
      <p:grpSp>
        <p:nvGrpSpPr>
          <p:cNvPr id="45" name="Grupo 44">
            <a:extLst>
              <a:ext uri="{FF2B5EF4-FFF2-40B4-BE49-F238E27FC236}">
                <a16:creationId xmlns:a16="http://schemas.microsoft.com/office/drawing/2014/main" id="{B52BD98A-7E9A-BC4A-9E14-017AEAFCBC40}"/>
              </a:ext>
            </a:extLst>
          </p:cNvPr>
          <p:cNvGrpSpPr/>
          <p:nvPr userDrawn="1"/>
        </p:nvGrpSpPr>
        <p:grpSpPr>
          <a:xfrm>
            <a:off x="164787" y="4741878"/>
            <a:ext cx="447803" cy="361720"/>
            <a:chOff x="4809997" y="1114425"/>
            <a:chExt cx="447803" cy="361720"/>
          </a:xfrm>
        </p:grpSpPr>
        <p:pic>
          <p:nvPicPr>
            <p:cNvPr id="46" name="Imagen 45">
              <a:extLst>
                <a:ext uri="{FF2B5EF4-FFF2-40B4-BE49-F238E27FC236}">
                  <a16:creationId xmlns:a16="http://schemas.microsoft.com/office/drawing/2014/main" id="{0619F9A1-3D84-944C-8E0A-082AFFC62013}"/>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49" name="Rectángulo 48">
              <a:extLst>
                <a:ext uri="{FF2B5EF4-FFF2-40B4-BE49-F238E27FC236}">
                  <a16:creationId xmlns:a16="http://schemas.microsoft.com/office/drawing/2014/main" id="{DB670E7C-4BB3-FB49-8ABE-7E21D071E96E}"/>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50" name="Imagen 49">
            <a:extLst>
              <a:ext uri="{FF2B5EF4-FFF2-40B4-BE49-F238E27FC236}">
                <a16:creationId xmlns:a16="http://schemas.microsoft.com/office/drawing/2014/main" id="{4D60D668-ED9C-0544-BB3F-98E25C5E867C}"/>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51" name="Imagen 50">
            <a:extLst>
              <a:ext uri="{FF2B5EF4-FFF2-40B4-BE49-F238E27FC236}">
                <a16:creationId xmlns:a16="http://schemas.microsoft.com/office/drawing/2014/main" id="{A8DB1F34-186D-4847-AC96-8089906B8BA3}"/>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52" name="Imagen 51">
            <a:extLst>
              <a:ext uri="{FF2B5EF4-FFF2-40B4-BE49-F238E27FC236}">
                <a16:creationId xmlns:a16="http://schemas.microsoft.com/office/drawing/2014/main" id="{28911BF0-EFCD-B048-973C-D8E833EAB351}"/>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53" name="Imagen 52">
            <a:extLst>
              <a:ext uri="{FF2B5EF4-FFF2-40B4-BE49-F238E27FC236}">
                <a16:creationId xmlns:a16="http://schemas.microsoft.com/office/drawing/2014/main" id="{9B380F32-F673-E249-95DF-E0DC02B5550A}"/>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9" name="3 Marcador de posición de imagen">
            <a:extLst>
              <a:ext uri="{FF2B5EF4-FFF2-40B4-BE49-F238E27FC236}">
                <a16:creationId xmlns:a16="http://schemas.microsoft.com/office/drawing/2014/main" id="{1C3A8FDF-CBC7-EB4A-8B44-75A121493698}"/>
              </a:ext>
            </a:extLst>
          </p:cNvPr>
          <p:cNvSpPr>
            <a:spLocks noGrp="1"/>
          </p:cNvSpPr>
          <p:nvPr>
            <p:ph type="pic" sz="quarter" idx="25" hasCustomPrompt="1"/>
          </p:nvPr>
        </p:nvSpPr>
        <p:spPr>
          <a:xfrm>
            <a:off x="3465161" y="819107"/>
            <a:ext cx="2496663" cy="4001086"/>
          </a:xfrm>
          <a:prstGeom prst="rect">
            <a:avLst/>
          </a:prstGeom>
          <a:solidFill>
            <a:schemeClr val="bg1">
              <a:lumMod val="9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10" name="3 Marcador de posición de imagen">
            <a:extLst>
              <a:ext uri="{FF2B5EF4-FFF2-40B4-BE49-F238E27FC236}">
                <a16:creationId xmlns:a16="http://schemas.microsoft.com/office/drawing/2014/main" id="{857E17B5-BA27-B246-B102-2E13F99E9844}"/>
              </a:ext>
            </a:extLst>
          </p:cNvPr>
          <p:cNvSpPr>
            <a:spLocks noGrp="1"/>
          </p:cNvSpPr>
          <p:nvPr>
            <p:ph type="pic" sz="quarter" idx="26" hasCustomPrompt="1"/>
          </p:nvPr>
        </p:nvSpPr>
        <p:spPr>
          <a:xfrm>
            <a:off x="6044747" y="819107"/>
            <a:ext cx="2496662" cy="4021238"/>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30" name="CuadroTexto 29">
            <a:extLst>
              <a:ext uri="{FF2B5EF4-FFF2-40B4-BE49-F238E27FC236}">
                <a16:creationId xmlns:a16="http://schemas.microsoft.com/office/drawing/2014/main" id="{605B24FC-EE07-554C-A838-2AD9BB16D9CD}"/>
              </a:ext>
            </a:extLst>
          </p:cNvPr>
          <p:cNvSpPr txBox="1"/>
          <p:nvPr userDrawn="1"/>
        </p:nvSpPr>
        <p:spPr>
          <a:xfrm>
            <a:off x="220638" y="4148834"/>
            <a:ext cx="556086" cy="261610"/>
          </a:xfrm>
          <a:prstGeom prst="rect">
            <a:avLst/>
          </a:prstGeom>
          <a:noFill/>
        </p:spPr>
        <p:txBody>
          <a:bodyPr wrap="square" rtlCol="0">
            <a:spAutoFit/>
          </a:bodyPr>
          <a:lstStyle/>
          <a:p>
            <a:pPr algn="ctr"/>
            <a:r>
              <a:rPr lang="es-ES" sz="1100" b="0" i="1" dirty="0">
                <a:solidFill>
                  <a:schemeClr val="bg1"/>
                </a:solidFill>
              </a:rPr>
              <a:t>Icono</a:t>
            </a:r>
          </a:p>
        </p:txBody>
      </p:sp>
      <p:grpSp>
        <p:nvGrpSpPr>
          <p:cNvPr id="3" name="Grupo 2">
            <a:extLst>
              <a:ext uri="{FF2B5EF4-FFF2-40B4-BE49-F238E27FC236}">
                <a16:creationId xmlns:a16="http://schemas.microsoft.com/office/drawing/2014/main" id="{599174A1-94BD-4841-A1F0-EE01153F6507}"/>
              </a:ext>
            </a:extLst>
          </p:cNvPr>
          <p:cNvGrpSpPr/>
          <p:nvPr userDrawn="1"/>
        </p:nvGrpSpPr>
        <p:grpSpPr>
          <a:xfrm>
            <a:off x="430568" y="2142974"/>
            <a:ext cx="283537" cy="283537"/>
            <a:chOff x="358090" y="2998830"/>
            <a:chExt cx="439364" cy="439364"/>
          </a:xfrm>
        </p:grpSpPr>
        <p:sp>
          <p:nvSpPr>
            <p:cNvPr id="20" name="Elipse 19">
              <a:extLst>
                <a:ext uri="{FF2B5EF4-FFF2-40B4-BE49-F238E27FC236}">
                  <a16:creationId xmlns:a16="http://schemas.microsoft.com/office/drawing/2014/main" id="{F097D7FB-3E7A-824B-8634-AF9032C5EA97}"/>
                </a:ext>
              </a:extLst>
            </p:cNvPr>
            <p:cNvSpPr/>
            <p:nvPr userDrawn="1"/>
          </p:nvSpPr>
          <p:spPr>
            <a:xfrm>
              <a:off x="358090" y="2998830"/>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pic>
          <p:nvPicPr>
            <p:cNvPr id="21" name="Imagen 20">
              <a:extLst>
                <a:ext uri="{FF2B5EF4-FFF2-40B4-BE49-F238E27FC236}">
                  <a16:creationId xmlns:a16="http://schemas.microsoft.com/office/drawing/2014/main" id="{3DD15CFC-E948-9247-A213-E25E61295E25}"/>
                </a:ext>
              </a:extLst>
            </p:cNvPr>
            <p:cNvPicPr>
              <a:picLocks noChangeAspect="1"/>
            </p:cNvPicPr>
            <p:nvPr userDrawn="1"/>
          </p:nvPicPr>
          <p:blipFill>
            <a:blip r:embed="rId4"/>
            <a:stretch>
              <a:fillRect/>
            </a:stretch>
          </p:blipFill>
          <p:spPr>
            <a:xfrm>
              <a:off x="444422" y="3085162"/>
              <a:ext cx="266700" cy="266700"/>
            </a:xfrm>
            <a:prstGeom prst="rect">
              <a:avLst/>
            </a:prstGeom>
          </p:spPr>
        </p:pic>
      </p:grpSp>
      <p:grpSp>
        <p:nvGrpSpPr>
          <p:cNvPr id="25" name="Grupo 24">
            <a:extLst>
              <a:ext uri="{FF2B5EF4-FFF2-40B4-BE49-F238E27FC236}">
                <a16:creationId xmlns:a16="http://schemas.microsoft.com/office/drawing/2014/main" id="{10758614-7215-AB4D-BD73-579641298D2A}"/>
              </a:ext>
            </a:extLst>
          </p:cNvPr>
          <p:cNvGrpSpPr/>
          <p:nvPr userDrawn="1"/>
        </p:nvGrpSpPr>
        <p:grpSpPr>
          <a:xfrm>
            <a:off x="430568" y="3018993"/>
            <a:ext cx="283537" cy="283537"/>
            <a:chOff x="358090" y="2998830"/>
            <a:chExt cx="439364" cy="439364"/>
          </a:xfrm>
        </p:grpSpPr>
        <p:sp>
          <p:nvSpPr>
            <p:cNvPr id="29" name="Elipse 28">
              <a:extLst>
                <a:ext uri="{FF2B5EF4-FFF2-40B4-BE49-F238E27FC236}">
                  <a16:creationId xmlns:a16="http://schemas.microsoft.com/office/drawing/2014/main" id="{EE9EF518-38D6-DF42-8201-EEA48AC08368}"/>
                </a:ext>
              </a:extLst>
            </p:cNvPr>
            <p:cNvSpPr/>
            <p:nvPr userDrawn="1"/>
          </p:nvSpPr>
          <p:spPr>
            <a:xfrm>
              <a:off x="358090" y="2998830"/>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pic>
          <p:nvPicPr>
            <p:cNvPr id="34" name="Imagen 33">
              <a:extLst>
                <a:ext uri="{FF2B5EF4-FFF2-40B4-BE49-F238E27FC236}">
                  <a16:creationId xmlns:a16="http://schemas.microsoft.com/office/drawing/2014/main" id="{B971FE6A-C18B-F440-B015-28AC7BFD23E8}"/>
                </a:ext>
              </a:extLst>
            </p:cNvPr>
            <p:cNvPicPr>
              <a:picLocks noChangeAspect="1"/>
            </p:cNvPicPr>
            <p:nvPr userDrawn="1"/>
          </p:nvPicPr>
          <p:blipFill>
            <a:blip r:embed="rId4"/>
            <a:stretch>
              <a:fillRect/>
            </a:stretch>
          </p:blipFill>
          <p:spPr>
            <a:xfrm>
              <a:off x="444422" y="3085162"/>
              <a:ext cx="266700" cy="266700"/>
            </a:xfrm>
            <a:prstGeom prst="rect">
              <a:avLst/>
            </a:prstGeom>
          </p:spPr>
        </p:pic>
      </p:grpSp>
      <p:grpSp>
        <p:nvGrpSpPr>
          <p:cNvPr id="37" name="Grupo 36">
            <a:extLst>
              <a:ext uri="{FF2B5EF4-FFF2-40B4-BE49-F238E27FC236}">
                <a16:creationId xmlns:a16="http://schemas.microsoft.com/office/drawing/2014/main" id="{477E17B7-F176-A941-8A21-3FA1CAA1A8E2}"/>
              </a:ext>
            </a:extLst>
          </p:cNvPr>
          <p:cNvGrpSpPr/>
          <p:nvPr userDrawn="1"/>
        </p:nvGrpSpPr>
        <p:grpSpPr>
          <a:xfrm>
            <a:off x="430568" y="3895012"/>
            <a:ext cx="283537" cy="283537"/>
            <a:chOff x="358090" y="2998830"/>
            <a:chExt cx="439364" cy="439364"/>
          </a:xfrm>
        </p:grpSpPr>
        <p:sp>
          <p:nvSpPr>
            <p:cNvPr id="38" name="Elipse 37">
              <a:extLst>
                <a:ext uri="{FF2B5EF4-FFF2-40B4-BE49-F238E27FC236}">
                  <a16:creationId xmlns:a16="http://schemas.microsoft.com/office/drawing/2014/main" id="{060E1095-75B6-5644-AF0F-DF45BFF5D85B}"/>
                </a:ext>
              </a:extLst>
            </p:cNvPr>
            <p:cNvSpPr/>
            <p:nvPr userDrawn="1"/>
          </p:nvSpPr>
          <p:spPr>
            <a:xfrm>
              <a:off x="358090" y="2998830"/>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pic>
          <p:nvPicPr>
            <p:cNvPr id="39" name="Imagen 38">
              <a:extLst>
                <a:ext uri="{FF2B5EF4-FFF2-40B4-BE49-F238E27FC236}">
                  <a16:creationId xmlns:a16="http://schemas.microsoft.com/office/drawing/2014/main" id="{B239AAD2-4D59-574E-BB0F-1ED3A75983AB}"/>
                </a:ext>
              </a:extLst>
            </p:cNvPr>
            <p:cNvPicPr>
              <a:picLocks noChangeAspect="1"/>
            </p:cNvPicPr>
            <p:nvPr userDrawn="1"/>
          </p:nvPicPr>
          <p:blipFill>
            <a:blip r:embed="rId4"/>
            <a:stretch>
              <a:fillRect/>
            </a:stretch>
          </p:blipFill>
          <p:spPr>
            <a:xfrm>
              <a:off x="444422" y="3085162"/>
              <a:ext cx="266700" cy="266700"/>
            </a:xfrm>
            <a:prstGeom prst="rect">
              <a:avLst/>
            </a:prstGeom>
          </p:spPr>
        </p:pic>
      </p:grpSp>
      <p:sp>
        <p:nvSpPr>
          <p:cNvPr id="26" name="Marcador de texto 2">
            <a:extLst>
              <a:ext uri="{FF2B5EF4-FFF2-40B4-BE49-F238E27FC236}">
                <a16:creationId xmlns:a16="http://schemas.microsoft.com/office/drawing/2014/main" id="{7BFE3CE5-19DE-B240-96C6-E6B8ADFF41A2}"/>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la diapositiva</a:t>
            </a:r>
          </a:p>
        </p:txBody>
      </p:sp>
      <p:sp>
        <p:nvSpPr>
          <p:cNvPr id="27" name="Marcador de texto 3">
            <a:extLst>
              <a:ext uri="{FF2B5EF4-FFF2-40B4-BE49-F238E27FC236}">
                <a16:creationId xmlns:a16="http://schemas.microsoft.com/office/drawing/2014/main" id="{D7AE5549-6C86-5245-8DE5-873C0F032166}"/>
              </a:ext>
            </a:extLst>
          </p:cNvPr>
          <p:cNvSpPr>
            <a:spLocks noGrp="1"/>
          </p:cNvSpPr>
          <p:nvPr>
            <p:ph type="body" sz="quarter" idx="22" hasCustomPrompt="1"/>
          </p:nvPr>
        </p:nvSpPr>
        <p:spPr bwMode="white">
          <a:xfrm>
            <a:off x="269148" y="1465438"/>
            <a:ext cx="2501346" cy="461665"/>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31" name="Marcador de texto 3">
            <a:extLst>
              <a:ext uri="{FF2B5EF4-FFF2-40B4-BE49-F238E27FC236}">
                <a16:creationId xmlns:a16="http://schemas.microsoft.com/office/drawing/2014/main" id="{89CBB162-8D69-234B-90D1-44A5F8078097}"/>
              </a:ext>
            </a:extLst>
          </p:cNvPr>
          <p:cNvSpPr>
            <a:spLocks noGrp="1"/>
          </p:cNvSpPr>
          <p:nvPr>
            <p:ph type="body" sz="quarter" idx="27" hasCustomPrompt="1"/>
          </p:nvPr>
        </p:nvSpPr>
        <p:spPr bwMode="white">
          <a:xfrm>
            <a:off x="763761" y="2108249"/>
            <a:ext cx="2216000" cy="261610"/>
          </a:xfrm>
          <a:prstGeom prst="rect">
            <a:avLst/>
          </a:prstGeom>
        </p:spPr>
        <p:txBody>
          <a:bodyPr wrap="square">
            <a:spAutoFit/>
          </a:bodyPr>
          <a:lstStyle>
            <a:lvl1pPr marL="0" indent="0">
              <a:lnSpc>
                <a:spcPct val="100000"/>
              </a:lnSpc>
              <a:buNone/>
              <a:defRPr sz="11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r>
              <a:rPr lang="es-ES_tradnl" sz="1100" b="1" dirty="0" err="1">
                <a:solidFill>
                  <a:srgbClr val="000000"/>
                </a:solidFill>
              </a:rPr>
              <a:t>Lorem</a:t>
            </a:r>
            <a:r>
              <a:rPr lang="es-ES_tradnl" sz="1100" b="1" dirty="0">
                <a:solidFill>
                  <a:srgbClr val="000000"/>
                </a:solidFill>
              </a:rPr>
              <a:t> </a:t>
            </a:r>
            <a:r>
              <a:rPr lang="es-ES_tradnl" sz="1100" b="1" dirty="0" err="1">
                <a:solidFill>
                  <a:srgbClr val="000000"/>
                </a:solidFill>
              </a:rPr>
              <a:t>ipsum</a:t>
            </a:r>
            <a:r>
              <a:rPr lang="es-ES_tradnl" sz="1100" b="1" dirty="0">
                <a:solidFill>
                  <a:srgbClr val="000000"/>
                </a:solidFill>
              </a:rPr>
              <a:t> dolor </a:t>
            </a:r>
            <a:endParaRPr lang="es-ES" sz="1100" b="1" dirty="0"/>
          </a:p>
        </p:txBody>
      </p:sp>
      <p:sp>
        <p:nvSpPr>
          <p:cNvPr id="40" name="Marcador de texto 3">
            <a:extLst>
              <a:ext uri="{FF2B5EF4-FFF2-40B4-BE49-F238E27FC236}">
                <a16:creationId xmlns:a16="http://schemas.microsoft.com/office/drawing/2014/main" id="{5F3C7F5A-63EF-E94B-B281-19625EC4C85E}"/>
              </a:ext>
            </a:extLst>
          </p:cNvPr>
          <p:cNvSpPr>
            <a:spLocks noGrp="1"/>
          </p:cNvSpPr>
          <p:nvPr>
            <p:ph type="body" sz="quarter" idx="24" hasCustomPrompt="1"/>
          </p:nvPr>
        </p:nvSpPr>
        <p:spPr bwMode="white">
          <a:xfrm>
            <a:off x="763761" y="2336100"/>
            <a:ext cx="2344236" cy="507831"/>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a:t>
            </a:r>
          </a:p>
        </p:txBody>
      </p:sp>
      <p:sp>
        <p:nvSpPr>
          <p:cNvPr id="43" name="Marcador de texto 3">
            <a:extLst>
              <a:ext uri="{FF2B5EF4-FFF2-40B4-BE49-F238E27FC236}">
                <a16:creationId xmlns:a16="http://schemas.microsoft.com/office/drawing/2014/main" id="{BA1E031C-1F9D-0444-ABDD-EF6EB91CA1E1}"/>
              </a:ext>
            </a:extLst>
          </p:cNvPr>
          <p:cNvSpPr>
            <a:spLocks noGrp="1"/>
          </p:cNvSpPr>
          <p:nvPr>
            <p:ph type="body" sz="quarter" idx="28" hasCustomPrompt="1"/>
          </p:nvPr>
        </p:nvSpPr>
        <p:spPr bwMode="white">
          <a:xfrm>
            <a:off x="763761" y="2986255"/>
            <a:ext cx="2216000" cy="261610"/>
          </a:xfrm>
          <a:prstGeom prst="rect">
            <a:avLst/>
          </a:prstGeom>
        </p:spPr>
        <p:txBody>
          <a:bodyPr wrap="square">
            <a:spAutoFit/>
          </a:bodyPr>
          <a:lstStyle>
            <a:lvl1pPr marL="0" indent="0">
              <a:lnSpc>
                <a:spcPct val="100000"/>
              </a:lnSpc>
              <a:buNone/>
              <a:defRPr sz="11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r>
              <a:rPr lang="es-ES_tradnl" sz="1100" b="1" dirty="0" err="1">
                <a:solidFill>
                  <a:srgbClr val="000000"/>
                </a:solidFill>
              </a:rPr>
              <a:t>Lorem</a:t>
            </a:r>
            <a:r>
              <a:rPr lang="es-ES_tradnl" sz="1100" b="1" dirty="0">
                <a:solidFill>
                  <a:srgbClr val="000000"/>
                </a:solidFill>
              </a:rPr>
              <a:t> </a:t>
            </a:r>
            <a:r>
              <a:rPr lang="es-ES_tradnl" sz="1100" b="1" dirty="0" err="1">
                <a:solidFill>
                  <a:srgbClr val="000000"/>
                </a:solidFill>
              </a:rPr>
              <a:t>ipsum</a:t>
            </a:r>
            <a:r>
              <a:rPr lang="es-ES_tradnl" sz="1100" b="1" dirty="0">
                <a:solidFill>
                  <a:srgbClr val="000000"/>
                </a:solidFill>
              </a:rPr>
              <a:t> dolor </a:t>
            </a:r>
            <a:endParaRPr lang="es-ES" sz="1100" b="1" dirty="0"/>
          </a:p>
        </p:txBody>
      </p:sp>
      <p:sp>
        <p:nvSpPr>
          <p:cNvPr id="44" name="Marcador de texto 3">
            <a:extLst>
              <a:ext uri="{FF2B5EF4-FFF2-40B4-BE49-F238E27FC236}">
                <a16:creationId xmlns:a16="http://schemas.microsoft.com/office/drawing/2014/main" id="{CD3AD643-3DF9-5349-A7CD-A6C8C77074BB}"/>
              </a:ext>
            </a:extLst>
          </p:cNvPr>
          <p:cNvSpPr>
            <a:spLocks noGrp="1"/>
          </p:cNvSpPr>
          <p:nvPr>
            <p:ph type="body" sz="quarter" idx="29" hasCustomPrompt="1"/>
          </p:nvPr>
        </p:nvSpPr>
        <p:spPr bwMode="white">
          <a:xfrm>
            <a:off x="763761" y="3214106"/>
            <a:ext cx="2344236" cy="507831"/>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a:t>
            </a:r>
          </a:p>
        </p:txBody>
      </p:sp>
      <p:sp>
        <p:nvSpPr>
          <p:cNvPr id="47" name="Marcador de texto 3">
            <a:extLst>
              <a:ext uri="{FF2B5EF4-FFF2-40B4-BE49-F238E27FC236}">
                <a16:creationId xmlns:a16="http://schemas.microsoft.com/office/drawing/2014/main" id="{DBB6BFDC-A159-174A-AFA9-B5A0F32C5972}"/>
              </a:ext>
            </a:extLst>
          </p:cNvPr>
          <p:cNvSpPr>
            <a:spLocks noGrp="1"/>
          </p:cNvSpPr>
          <p:nvPr>
            <p:ph type="body" sz="quarter" idx="30" hasCustomPrompt="1"/>
          </p:nvPr>
        </p:nvSpPr>
        <p:spPr bwMode="white">
          <a:xfrm>
            <a:off x="763761" y="3859711"/>
            <a:ext cx="2216000" cy="261610"/>
          </a:xfrm>
          <a:prstGeom prst="rect">
            <a:avLst/>
          </a:prstGeom>
        </p:spPr>
        <p:txBody>
          <a:bodyPr wrap="square">
            <a:spAutoFit/>
          </a:bodyPr>
          <a:lstStyle>
            <a:lvl1pPr marL="0" indent="0">
              <a:lnSpc>
                <a:spcPct val="100000"/>
              </a:lnSpc>
              <a:buNone/>
              <a:defRPr sz="11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r>
              <a:rPr lang="es-ES_tradnl" sz="1100" b="1" dirty="0" err="1">
                <a:solidFill>
                  <a:srgbClr val="000000"/>
                </a:solidFill>
              </a:rPr>
              <a:t>Lorem</a:t>
            </a:r>
            <a:r>
              <a:rPr lang="es-ES_tradnl" sz="1100" b="1" dirty="0">
                <a:solidFill>
                  <a:srgbClr val="000000"/>
                </a:solidFill>
              </a:rPr>
              <a:t> </a:t>
            </a:r>
            <a:r>
              <a:rPr lang="es-ES_tradnl" sz="1100" b="1" dirty="0" err="1">
                <a:solidFill>
                  <a:srgbClr val="000000"/>
                </a:solidFill>
              </a:rPr>
              <a:t>ipsum</a:t>
            </a:r>
            <a:r>
              <a:rPr lang="es-ES_tradnl" sz="1100" b="1" dirty="0">
                <a:solidFill>
                  <a:srgbClr val="000000"/>
                </a:solidFill>
              </a:rPr>
              <a:t> dolor </a:t>
            </a:r>
            <a:endParaRPr lang="es-ES" sz="1100" b="1" dirty="0"/>
          </a:p>
        </p:txBody>
      </p:sp>
      <p:sp>
        <p:nvSpPr>
          <p:cNvPr id="48" name="Marcador de texto 3">
            <a:extLst>
              <a:ext uri="{FF2B5EF4-FFF2-40B4-BE49-F238E27FC236}">
                <a16:creationId xmlns:a16="http://schemas.microsoft.com/office/drawing/2014/main" id="{2309026E-D96E-404D-9191-A16FC7FA509A}"/>
              </a:ext>
            </a:extLst>
          </p:cNvPr>
          <p:cNvSpPr>
            <a:spLocks noGrp="1"/>
          </p:cNvSpPr>
          <p:nvPr>
            <p:ph type="body" sz="quarter" idx="31" hasCustomPrompt="1"/>
          </p:nvPr>
        </p:nvSpPr>
        <p:spPr bwMode="white">
          <a:xfrm>
            <a:off x="763761" y="4087562"/>
            <a:ext cx="2344236" cy="507831"/>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a:t>
            </a:r>
          </a:p>
        </p:txBody>
      </p:sp>
      <p:pic>
        <p:nvPicPr>
          <p:cNvPr id="22" name="Imagen 21">
            <a:extLst>
              <a:ext uri="{FF2B5EF4-FFF2-40B4-BE49-F238E27FC236}">
                <a16:creationId xmlns:a16="http://schemas.microsoft.com/office/drawing/2014/main" id="{8BE12A4C-7D5F-D447-A683-510DCEFD5277}"/>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23" name="Imagen 22">
            <a:extLst>
              <a:ext uri="{FF2B5EF4-FFF2-40B4-BE49-F238E27FC236}">
                <a16:creationId xmlns:a16="http://schemas.microsoft.com/office/drawing/2014/main" id="{9BC0473C-82F1-3248-9B81-B263CD8CFB60}"/>
              </a:ext>
            </a:extLst>
          </p:cNvPr>
          <p:cNvPicPr>
            <a:picLocks noChangeAspect="1"/>
          </p:cNvPicPr>
          <p:nvPr userDrawn="1"/>
        </p:nvPicPr>
        <p:blipFill rotWithShape="1">
          <a:blip r:embed="rId2"/>
          <a:srcRect l="12839" t="72114" r="10347" b="-1"/>
          <a:stretch/>
        </p:blipFill>
        <p:spPr>
          <a:xfrm>
            <a:off x="5375940" y="257359"/>
            <a:ext cx="902524" cy="211790"/>
          </a:xfrm>
          <a:prstGeom prst="rect">
            <a:avLst/>
          </a:prstGeom>
        </p:spPr>
      </p:pic>
      <p:grpSp>
        <p:nvGrpSpPr>
          <p:cNvPr id="24" name="Grupo 23">
            <a:extLst>
              <a:ext uri="{FF2B5EF4-FFF2-40B4-BE49-F238E27FC236}">
                <a16:creationId xmlns:a16="http://schemas.microsoft.com/office/drawing/2014/main" id="{909174AB-A943-2A49-B819-6225E7D9EAF2}"/>
              </a:ext>
            </a:extLst>
          </p:cNvPr>
          <p:cNvGrpSpPr/>
          <p:nvPr userDrawn="1"/>
        </p:nvGrpSpPr>
        <p:grpSpPr>
          <a:xfrm>
            <a:off x="8417490" y="80744"/>
            <a:ext cx="677835" cy="565021"/>
            <a:chOff x="8417490" y="164221"/>
            <a:chExt cx="677835" cy="565021"/>
          </a:xfrm>
        </p:grpSpPr>
        <p:pic>
          <p:nvPicPr>
            <p:cNvPr id="28" name="Imagen 27">
              <a:extLst>
                <a:ext uri="{FF2B5EF4-FFF2-40B4-BE49-F238E27FC236}">
                  <a16:creationId xmlns:a16="http://schemas.microsoft.com/office/drawing/2014/main" id="{12784E7E-7F05-D04C-9839-799519233E44}"/>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32" name="Rectángulo 31">
              <a:extLst>
                <a:ext uri="{FF2B5EF4-FFF2-40B4-BE49-F238E27FC236}">
                  <a16:creationId xmlns:a16="http://schemas.microsoft.com/office/drawing/2014/main" id="{A9713087-C833-A742-A3B1-4CF5E1B25832}"/>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33" name="Imagen 32">
            <a:extLst>
              <a:ext uri="{FF2B5EF4-FFF2-40B4-BE49-F238E27FC236}">
                <a16:creationId xmlns:a16="http://schemas.microsoft.com/office/drawing/2014/main" id="{FB0CC08B-C85F-3A43-94FA-E68C3BC06191}"/>
              </a:ext>
            </a:extLst>
          </p:cNvPr>
          <p:cNvPicPr>
            <a:picLocks noChangeAspect="1"/>
          </p:cNvPicPr>
          <p:nvPr userDrawn="1"/>
        </p:nvPicPr>
        <p:blipFill>
          <a:blip r:embed="rId3"/>
          <a:stretch>
            <a:fillRect/>
          </a:stretch>
        </p:blipFill>
        <p:spPr>
          <a:xfrm>
            <a:off x="4505218" y="299908"/>
            <a:ext cx="56772" cy="126691"/>
          </a:xfrm>
          <a:prstGeom prst="rect">
            <a:avLst/>
          </a:prstGeom>
        </p:spPr>
      </p:pic>
      <p:pic>
        <p:nvPicPr>
          <p:cNvPr id="35" name="Imagen 34">
            <a:extLst>
              <a:ext uri="{FF2B5EF4-FFF2-40B4-BE49-F238E27FC236}">
                <a16:creationId xmlns:a16="http://schemas.microsoft.com/office/drawing/2014/main" id="{0689CA87-3653-8A4F-8FDE-A21436C6EB2E}"/>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36" name="Imagen 35">
            <a:extLst>
              <a:ext uri="{FF2B5EF4-FFF2-40B4-BE49-F238E27FC236}">
                <a16:creationId xmlns:a16="http://schemas.microsoft.com/office/drawing/2014/main" id="{D049C553-FE67-5740-9B73-2A4F6F733E51}"/>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sp>
        <p:nvSpPr>
          <p:cNvPr id="41" name="Rectángulo 40">
            <a:extLst>
              <a:ext uri="{FF2B5EF4-FFF2-40B4-BE49-F238E27FC236}">
                <a16:creationId xmlns:a16="http://schemas.microsoft.com/office/drawing/2014/main" id="{039E87F9-E64B-AE43-8912-533AAA9EEFCF}"/>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2" name="Imagen 41">
            <a:extLst>
              <a:ext uri="{FF2B5EF4-FFF2-40B4-BE49-F238E27FC236}">
                <a16:creationId xmlns:a16="http://schemas.microsoft.com/office/drawing/2014/main" id="{6D886050-C235-9742-B153-CA8A7D9DBE30}"/>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Tree>
    <p:extLst>
      <p:ext uri="{BB962C8B-B14F-4D97-AF65-F5344CB8AC3E}">
        <p14:creationId xmlns:p14="http://schemas.microsoft.com/office/powerpoint/2010/main" val="1155545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exto">
    <p:spTree>
      <p:nvGrpSpPr>
        <p:cNvPr id="1" name=""/>
        <p:cNvGrpSpPr/>
        <p:nvPr/>
      </p:nvGrpSpPr>
      <p:grpSpPr>
        <a:xfrm>
          <a:off x="0" y="0"/>
          <a:ext cx="0" cy="0"/>
          <a:chOff x="0" y="0"/>
          <a:chExt cx="0" cy="0"/>
        </a:xfrm>
      </p:grpSpPr>
      <p:grpSp>
        <p:nvGrpSpPr>
          <p:cNvPr id="32" name="Grupo 31">
            <a:extLst>
              <a:ext uri="{FF2B5EF4-FFF2-40B4-BE49-F238E27FC236}">
                <a16:creationId xmlns:a16="http://schemas.microsoft.com/office/drawing/2014/main" id="{40C41F7B-6450-994C-9F4C-5EC584ACD75D}"/>
              </a:ext>
            </a:extLst>
          </p:cNvPr>
          <p:cNvGrpSpPr/>
          <p:nvPr userDrawn="1"/>
        </p:nvGrpSpPr>
        <p:grpSpPr>
          <a:xfrm>
            <a:off x="164787" y="4741878"/>
            <a:ext cx="447803" cy="361720"/>
            <a:chOff x="4809997" y="1114425"/>
            <a:chExt cx="447803" cy="361720"/>
          </a:xfrm>
        </p:grpSpPr>
        <p:pic>
          <p:nvPicPr>
            <p:cNvPr id="33" name="Imagen 32">
              <a:extLst>
                <a:ext uri="{FF2B5EF4-FFF2-40B4-BE49-F238E27FC236}">
                  <a16:creationId xmlns:a16="http://schemas.microsoft.com/office/drawing/2014/main" id="{6AEBC6B8-EF7F-D84C-89C7-2EBA2933057E}"/>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34" name="Rectángulo 33">
              <a:extLst>
                <a:ext uri="{FF2B5EF4-FFF2-40B4-BE49-F238E27FC236}">
                  <a16:creationId xmlns:a16="http://schemas.microsoft.com/office/drawing/2014/main" id="{98AD82E9-1659-0141-8537-4A7DB32261BD}"/>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5" name="Imagen 34">
            <a:extLst>
              <a:ext uri="{FF2B5EF4-FFF2-40B4-BE49-F238E27FC236}">
                <a16:creationId xmlns:a16="http://schemas.microsoft.com/office/drawing/2014/main" id="{2ACD8157-05C1-BF4C-BE34-45583FE22413}"/>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38" name="Imagen 37">
            <a:extLst>
              <a:ext uri="{FF2B5EF4-FFF2-40B4-BE49-F238E27FC236}">
                <a16:creationId xmlns:a16="http://schemas.microsoft.com/office/drawing/2014/main" id="{BF724A82-39B8-FA4B-87A9-AF942BACBFDC}"/>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39" name="Imagen 38">
            <a:extLst>
              <a:ext uri="{FF2B5EF4-FFF2-40B4-BE49-F238E27FC236}">
                <a16:creationId xmlns:a16="http://schemas.microsoft.com/office/drawing/2014/main" id="{743AC44B-236C-3141-A103-D117689CF352}"/>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40" name="Imagen 39">
            <a:extLst>
              <a:ext uri="{FF2B5EF4-FFF2-40B4-BE49-F238E27FC236}">
                <a16:creationId xmlns:a16="http://schemas.microsoft.com/office/drawing/2014/main" id="{64ACFFBE-6575-8646-AE3B-BC746C8F189F}"/>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9" name="3 Marcador de posición de imagen">
            <a:extLst>
              <a:ext uri="{FF2B5EF4-FFF2-40B4-BE49-F238E27FC236}">
                <a16:creationId xmlns:a16="http://schemas.microsoft.com/office/drawing/2014/main" id="{1C3A8FDF-CBC7-EB4A-8B44-75A121493698}"/>
              </a:ext>
            </a:extLst>
          </p:cNvPr>
          <p:cNvSpPr>
            <a:spLocks noGrp="1"/>
          </p:cNvSpPr>
          <p:nvPr>
            <p:ph type="pic" sz="quarter" idx="25" hasCustomPrompt="1"/>
          </p:nvPr>
        </p:nvSpPr>
        <p:spPr>
          <a:xfrm>
            <a:off x="2357207" y="876822"/>
            <a:ext cx="2189301" cy="3943372"/>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10" name="3 Marcador de posición de imagen">
            <a:extLst>
              <a:ext uri="{FF2B5EF4-FFF2-40B4-BE49-F238E27FC236}">
                <a16:creationId xmlns:a16="http://schemas.microsoft.com/office/drawing/2014/main" id="{857E17B5-BA27-B246-B102-2E13F99E9844}"/>
              </a:ext>
            </a:extLst>
          </p:cNvPr>
          <p:cNvSpPr>
            <a:spLocks noGrp="1"/>
          </p:cNvSpPr>
          <p:nvPr>
            <p:ph type="pic" sz="quarter" idx="26" hasCustomPrompt="1"/>
          </p:nvPr>
        </p:nvSpPr>
        <p:spPr>
          <a:xfrm>
            <a:off x="4629431" y="876823"/>
            <a:ext cx="2189300" cy="3943372"/>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grpSp>
        <p:nvGrpSpPr>
          <p:cNvPr id="26" name="Grupo 25">
            <a:extLst>
              <a:ext uri="{FF2B5EF4-FFF2-40B4-BE49-F238E27FC236}">
                <a16:creationId xmlns:a16="http://schemas.microsoft.com/office/drawing/2014/main" id="{90B58A08-9D16-CE41-A89C-1800334E9958}"/>
              </a:ext>
            </a:extLst>
          </p:cNvPr>
          <p:cNvGrpSpPr/>
          <p:nvPr userDrawn="1"/>
        </p:nvGrpSpPr>
        <p:grpSpPr>
          <a:xfrm>
            <a:off x="961208" y="2276804"/>
            <a:ext cx="439364" cy="439364"/>
            <a:chOff x="7054370" y="1407711"/>
            <a:chExt cx="439364" cy="439364"/>
          </a:xfrm>
        </p:grpSpPr>
        <p:sp>
          <p:nvSpPr>
            <p:cNvPr id="27" name="Elipse 26">
              <a:extLst>
                <a:ext uri="{FF2B5EF4-FFF2-40B4-BE49-F238E27FC236}">
                  <a16:creationId xmlns:a16="http://schemas.microsoft.com/office/drawing/2014/main" id="{54FBDC3E-9225-2B40-B197-CBA7F8CEE574}"/>
                </a:ext>
              </a:extLst>
            </p:cNvPr>
            <p:cNvSpPr/>
            <p:nvPr userDrawn="1"/>
          </p:nvSpPr>
          <p:spPr>
            <a:xfrm>
              <a:off x="7054370" y="1407711"/>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pic>
          <p:nvPicPr>
            <p:cNvPr id="28" name="Imagen 27">
              <a:extLst>
                <a:ext uri="{FF2B5EF4-FFF2-40B4-BE49-F238E27FC236}">
                  <a16:creationId xmlns:a16="http://schemas.microsoft.com/office/drawing/2014/main" id="{9DE4823B-E8F3-0B40-BDDD-CF3967F41D73}"/>
                </a:ext>
              </a:extLst>
            </p:cNvPr>
            <p:cNvPicPr>
              <a:picLocks noChangeAspect="1"/>
            </p:cNvPicPr>
            <p:nvPr userDrawn="1"/>
          </p:nvPicPr>
          <p:blipFill>
            <a:blip r:embed="rId4"/>
            <a:stretch>
              <a:fillRect/>
            </a:stretch>
          </p:blipFill>
          <p:spPr>
            <a:xfrm>
              <a:off x="7147052" y="1546298"/>
              <a:ext cx="254000" cy="152400"/>
            </a:xfrm>
            <a:prstGeom prst="rect">
              <a:avLst/>
            </a:prstGeom>
          </p:spPr>
        </p:pic>
      </p:grpSp>
      <p:sp>
        <p:nvSpPr>
          <p:cNvPr id="36" name="Elipse 35">
            <a:extLst>
              <a:ext uri="{FF2B5EF4-FFF2-40B4-BE49-F238E27FC236}">
                <a16:creationId xmlns:a16="http://schemas.microsoft.com/office/drawing/2014/main" id="{B2CE9B8D-46F4-5148-935E-038B335161CE}"/>
              </a:ext>
            </a:extLst>
          </p:cNvPr>
          <p:cNvSpPr/>
          <p:nvPr userDrawn="1"/>
        </p:nvSpPr>
        <p:spPr>
          <a:xfrm>
            <a:off x="7743427" y="2280695"/>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pic>
        <p:nvPicPr>
          <p:cNvPr id="37" name="Imagen 36">
            <a:extLst>
              <a:ext uri="{FF2B5EF4-FFF2-40B4-BE49-F238E27FC236}">
                <a16:creationId xmlns:a16="http://schemas.microsoft.com/office/drawing/2014/main" id="{B1F12A53-FB30-2A4D-BF31-38769F1E3BC8}"/>
              </a:ext>
            </a:extLst>
          </p:cNvPr>
          <p:cNvPicPr>
            <a:picLocks noChangeAspect="1"/>
          </p:cNvPicPr>
          <p:nvPr userDrawn="1"/>
        </p:nvPicPr>
        <p:blipFill>
          <a:blip r:embed="rId5"/>
          <a:stretch>
            <a:fillRect/>
          </a:stretch>
        </p:blipFill>
        <p:spPr>
          <a:xfrm>
            <a:off x="7836109" y="2373377"/>
            <a:ext cx="231876" cy="243470"/>
          </a:xfrm>
          <a:prstGeom prst="rect">
            <a:avLst/>
          </a:prstGeom>
        </p:spPr>
      </p:pic>
      <p:sp>
        <p:nvSpPr>
          <p:cNvPr id="14" name="Marcador de texto 2">
            <a:extLst>
              <a:ext uri="{FF2B5EF4-FFF2-40B4-BE49-F238E27FC236}">
                <a16:creationId xmlns:a16="http://schemas.microsoft.com/office/drawing/2014/main" id="{BEC80BA8-30BB-EC4D-AE34-41231CD0136E}"/>
              </a:ext>
            </a:extLst>
          </p:cNvPr>
          <p:cNvSpPr>
            <a:spLocks noGrp="1"/>
          </p:cNvSpPr>
          <p:nvPr>
            <p:ph type="body" sz="quarter" idx="14" hasCustomPrompt="1"/>
          </p:nvPr>
        </p:nvSpPr>
        <p:spPr>
          <a:xfrm>
            <a:off x="269148" y="846807"/>
            <a:ext cx="1963968"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la diapositiva</a:t>
            </a:r>
          </a:p>
        </p:txBody>
      </p:sp>
      <p:sp>
        <p:nvSpPr>
          <p:cNvPr id="18" name="Marcador de texto 3">
            <a:extLst>
              <a:ext uri="{FF2B5EF4-FFF2-40B4-BE49-F238E27FC236}">
                <a16:creationId xmlns:a16="http://schemas.microsoft.com/office/drawing/2014/main" id="{C6F8E0C1-76A6-D146-B4AB-B575B7CBA62F}"/>
              </a:ext>
            </a:extLst>
          </p:cNvPr>
          <p:cNvSpPr>
            <a:spLocks noGrp="1"/>
          </p:cNvSpPr>
          <p:nvPr>
            <p:ph type="body" sz="quarter" idx="30" hasCustomPrompt="1"/>
          </p:nvPr>
        </p:nvSpPr>
        <p:spPr bwMode="white">
          <a:xfrm>
            <a:off x="325801" y="2770123"/>
            <a:ext cx="1710177" cy="261610"/>
          </a:xfrm>
          <a:prstGeom prst="rect">
            <a:avLst/>
          </a:prstGeom>
        </p:spPr>
        <p:txBody>
          <a:bodyPr wrap="square">
            <a:spAutoFit/>
          </a:bodyPr>
          <a:lstStyle>
            <a:lvl1pPr marL="0" indent="0" algn="ctr">
              <a:lnSpc>
                <a:spcPct val="100000"/>
              </a:lnSpc>
              <a:buNone/>
              <a:defRPr sz="11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r>
              <a:rPr lang="es-ES_tradnl" sz="1100" b="1" dirty="0" err="1">
                <a:solidFill>
                  <a:srgbClr val="000000"/>
                </a:solidFill>
              </a:rPr>
              <a:t>Lorem</a:t>
            </a:r>
            <a:r>
              <a:rPr lang="es-ES_tradnl" sz="1100" b="1" dirty="0">
                <a:solidFill>
                  <a:srgbClr val="000000"/>
                </a:solidFill>
              </a:rPr>
              <a:t> </a:t>
            </a:r>
            <a:r>
              <a:rPr lang="es-ES_tradnl" sz="1100" b="1" dirty="0" err="1">
                <a:solidFill>
                  <a:srgbClr val="000000"/>
                </a:solidFill>
              </a:rPr>
              <a:t>ipsum</a:t>
            </a:r>
            <a:r>
              <a:rPr lang="es-ES_tradnl" sz="1100" b="1" dirty="0">
                <a:solidFill>
                  <a:srgbClr val="000000"/>
                </a:solidFill>
              </a:rPr>
              <a:t> dolor </a:t>
            </a:r>
            <a:endParaRPr lang="es-ES" sz="1100" b="1" dirty="0"/>
          </a:p>
        </p:txBody>
      </p:sp>
      <p:sp>
        <p:nvSpPr>
          <p:cNvPr id="20" name="Marcador de texto 3">
            <a:extLst>
              <a:ext uri="{FF2B5EF4-FFF2-40B4-BE49-F238E27FC236}">
                <a16:creationId xmlns:a16="http://schemas.microsoft.com/office/drawing/2014/main" id="{80DC25FB-5FB2-B642-B06C-65AE2430B7C5}"/>
              </a:ext>
            </a:extLst>
          </p:cNvPr>
          <p:cNvSpPr>
            <a:spLocks noGrp="1"/>
          </p:cNvSpPr>
          <p:nvPr>
            <p:ph type="body" sz="quarter" idx="22" hasCustomPrompt="1"/>
          </p:nvPr>
        </p:nvSpPr>
        <p:spPr bwMode="white">
          <a:xfrm>
            <a:off x="160601" y="3000954"/>
            <a:ext cx="2040579" cy="646331"/>
          </a:xfrm>
          <a:prstGeom prst="rect">
            <a:avLst/>
          </a:prstGeom>
        </p:spPr>
        <p:txBody>
          <a:bodyPr wrap="square">
            <a:spAutoFit/>
          </a:bodyPr>
          <a:lstStyle>
            <a:lvl1pPr marL="0" indent="0" algn="ctr">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ctr"/>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a:t>
            </a:r>
          </a:p>
        </p:txBody>
      </p:sp>
      <p:sp>
        <p:nvSpPr>
          <p:cNvPr id="23" name="Marcador de texto 3">
            <a:extLst>
              <a:ext uri="{FF2B5EF4-FFF2-40B4-BE49-F238E27FC236}">
                <a16:creationId xmlns:a16="http://schemas.microsoft.com/office/drawing/2014/main" id="{3B16B4A9-5EEF-6C40-877A-4E38B9946DC3}"/>
              </a:ext>
            </a:extLst>
          </p:cNvPr>
          <p:cNvSpPr>
            <a:spLocks noGrp="1"/>
          </p:cNvSpPr>
          <p:nvPr>
            <p:ph type="body" sz="quarter" idx="31" hasCustomPrompt="1"/>
          </p:nvPr>
        </p:nvSpPr>
        <p:spPr bwMode="white">
          <a:xfrm>
            <a:off x="7108022" y="2770123"/>
            <a:ext cx="1710177" cy="261610"/>
          </a:xfrm>
          <a:prstGeom prst="rect">
            <a:avLst/>
          </a:prstGeom>
        </p:spPr>
        <p:txBody>
          <a:bodyPr wrap="square">
            <a:spAutoFit/>
          </a:bodyPr>
          <a:lstStyle>
            <a:lvl1pPr marL="0" indent="0" algn="ctr">
              <a:lnSpc>
                <a:spcPct val="100000"/>
              </a:lnSpc>
              <a:buNone/>
              <a:defRPr sz="11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r>
              <a:rPr lang="es-ES_tradnl" sz="1100" b="1" dirty="0" err="1">
                <a:solidFill>
                  <a:srgbClr val="000000"/>
                </a:solidFill>
              </a:rPr>
              <a:t>Lorem</a:t>
            </a:r>
            <a:r>
              <a:rPr lang="es-ES_tradnl" sz="1100" b="1" dirty="0">
                <a:solidFill>
                  <a:srgbClr val="000000"/>
                </a:solidFill>
              </a:rPr>
              <a:t> </a:t>
            </a:r>
            <a:r>
              <a:rPr lang="es-ES_tradnl" sz="1100" b="1" dirty="0" err="1">
                <a:solidFill>
                  <a:srgbClr val="000000"/>
                </a:solidFill>
              </a:rPr>
              <a:t>ipsum</a:t>
            </a:r>
            <a:r>
              <a:rPr lang="es-ES_tradnl" sz="1100" b="1" dirty="0">
                <a:solidFill>
                  <a:srgbClr val="000000"/>
                </a:solidFill>
              </a:rPr>
              <a:t> dolor </a:t>
            </a:r>
            <a:endParaRPr lang="es-ES" sz="1100" b="1" dirty="0"/>
          </a:p>
        </p:txBody>
      </p:sp>
      <p:sp>
        <p:nvSpPr>
          <p:cNvPr id="25" name="Marcador de texto 3">
            <a:extLst>
              <a:ext uri="{FF2B5EF4-FFF2-40B4-BE49-F238E27FC236}">
                <a16:creationId xmlns:a16="http://schemas.microsoft.com/office/drawing/2014/main" id="{9455CBF9-F25D-DA41-82E2-C2562B79D795}"/>
              </a:ext>
            </a:extLst>
          </p:cNvPr>
          <p:cNvSpPr>
            <a:spLocks noGrp="1"/>
          </p:cNvSpPr>
          <p:nvPr>
            <p:ph type="body" sz="quarter" idx="32" hasCustomPrompt="1"/>
          </p:nvPr>
        </p:nvSpPr>
        <p:spPr bwMode="white">
          <a:xfrm>
            <a:off x="6942822" y="3000954"/>
            <a:ext cx="2040579" cy="646331"/>
          </a:xfrm>
          <a:prstGeom prst="rect">
            <a:avLst/>
          </a:prstGeom>
        </p:spPr>
        <p:txBody>
          <a:bodyPr wrap="square">
            <a:spAutoFit/>
          </a:bodyPr>
          <a:lstStyle>
            <a:lvl1pPr marL="0" indent="0" algn="ctr">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ctr"/>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a:t>
            </a:r>
          </a:p>
        </p:txBody>
      </p:sp>
      <p:pic>
        <p:nvPicPr>
          <p:cNvPr id="15" name="Imagen 14">
            <a:extLst>
              <a:ext uri="{FF2B5EF4-FFF2-40B4-BE49-F238E27FC236}">
                <a16:creationId xmlns:a16="http://schemas.microsoft.com/office/drawing/2014/main" id="{7CCC336C-351F-F04F-ABAB-0F205F0310C1}"/>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16" name="Imagen 15">
            <a:extLst>
              <a:ext uri="{FF2B5EF4-FFF2-40B4-BE49-F238E27FC236}">
                <a16:creationId xmlns:a16="http://schemas.microsoft.com/office/drawing/2014/main" id="{6C5BB697-400F-7448-97FF-C588B99A10EB}"/>
              </a:ext>
            </a:extLst>
          </p:cNvPr>
          <p:cNvPicPr>
            <a:picLocks noChangeAspect="1"/>
          </p:cNvPicPr>
          <p:nvPr userDrawn="1"/>
        </p:nvPicPr>
        <p:blipFill rotWithShape="1">
          <a:blip r:embed="rId2"/>
          <a:srcRect l="12839" t="72114" r="10347" b="-1"/>
          <a:stretch/>
        </p:blipFill>
        <p:spPr>
          <a:xfrm>
            <a:off x="5375940" y="257359"/>
            <a:ext cx="902524" cy="211790"/>
          </a:xfrm>
          <a:prstGeom prst="rect">
            <a:avLst/>
          </a:prstGeom>
        </p:spPr>
      </p:pic>
      <p:grpSp>
        <p:nvGrpSpPr>
          <p:cNvPr id="17" name="Grupo 16">
            <a:extLst>
              <a:ext uri="{FF2B5EF4-FFF2-40B4-BE49-F238E27FC236}">
                <a16:creationId xmlns:a16="http://schemas.microsoft.com/office/drawing/2014/main" id="{CBFF1C8E-F118-104F-833F-DE8F76163D4B}"/>
              </a:ext>
            </a:extLst>
          </p:cNvPr>
          <p:cNvGrpSpPr/>
          <p:nvPr userDrawn="1"/>
        </p:nvGrpSpPr>
        <p:grpSpPr>
          <a:xfrm>
            <a:off x="8417490" y="80744"/>
            <a:ext cx="677835" cy="565021"/>
            <a:chOff x="8417490" y="164221"/>
            <a:chExt cx="677835" cy="565021"/>
          </a:xfrm>
        </p:grpSpPr>
        <p:pic>
          <p:nvPicPr>
            <p:cNvPr id="19" name="Imagen 18">
              <a:extLst>
                <a:ext uri="{FF2B5EF4-FFF2-40B4-BE49-F238E27FC236}">
                  <a16:creationId xmlns:a16="http://schemas.microsoft.com/office/drawing/2014/main" id="{E425F415-013E-5043-9687-BAABCAC801E0}"/>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21" name="Rectángulo 20">
              <a:extLst>
                <a:ext uri="{FF2B5EF4-FFF2-40B4-BE49-F238E27FC236}">
                  <a16:creationId xmlns:a16="http://schemas.microsoft.com/office/drawing/2014/main" id="{1B9A939E-F9D5-3E42-BDE0-FCDD6D2BB01C}"/>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22" name="Imagen 21">
            <a:extLst>
              <a:ext uri="{FF2B5EF4-FFF2-40B4-BE49-F238E27FC236}">
                <a16:creationId xmlns:a16="http://schemas.microsoft.com/office/drawing/2014/main" id="{224D2648-F5AE-6044-BA05-5A58567FE4ED}"/>
              </a:ext>
            </a:extLst>
          </p:cNvPr>
          <p:cNvPicPr>
            <a:picLocks noChangeAspect="1"/>
          </p:cNvPicPr>
          <p:nvPr userDrawn="1"/>
        </p:nvPicPr>
        <p:blipFill>
          <a:blip r:embed="rId3"/>
          <a:stretch>
            <a:fillRect/>
          </a:stretch>
        </p:blipFill>
        <p:spPr>
          <a:xfrm>
            <a:off x="4505218" y="299908"/>
            <a:ext cx="56772" cy="126691"/>
          </a:xfrm>
          <a:prstGeom prst="rect">
            <a:avLst/>
          </a:prstGeom>
        </p:spPr>
      </p:pic>
      <p:pic>
        <p:nvPicPr>
          <p:cNvPr id="24" name="Imagen 23">
            <a:extLst>
              <a:ext uri="{FF2B5EF4-FFF2-40B4-BE49-F238E27FC236}">
                <a16:creationId xmlns:a16="http://schemas.microsoft.com/office/drawing/2014/main" id="{A3C75694-6E81-194A-97F5-9620AF883EAD}"/>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29" name="Imagen 28">
            <a:extLst>
              <a:ext uri="{FF2B5EF4-FFF2-40B4-BE49-F238E27FC236}">
                <a16:creationId xmlns:a16="http://schemas.microsoft.com/office/drawing/2014/main" id="{233594ED-1949-4345-AD60-3B44377C709D}"/>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sp>
        <p:nvSpPr>
          <p:cNvPr id="30" name="Rectángulo 29">
            <a:extLst>
              <a:ext uri="{FF2B5EF4-FFF2-40B4-BE49-F238E27FC236}">
                <a16:creationId xmlns:a16="http://schemas.microsoft.com/office/drawing/2014/main" id="{84E66B77-24A6-FC45-9E8B-2AE3876CE006}"/>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1" name="Imagen 30">
            <a:extLst>
              <a:ext uri="{FF2B5EF4-FFF2-40B4-BE49-F238E27FC236}">
                <a16:creationId xmlns:a16="http://schemas.microsoft.com/office/drawing/2014/main" id="{A6DBFB46-5C86-1B47-B9BC-9132CFB0E58F}"/>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Tree>
    <p:extLst>
      <p:ext uri="{BB962C8B-B14F-4D97-AF65-F5344CB8AC3E}">
        <p14:creationId xmlns:p14="http://schemas.microsoft.com/office/powerpoint/2010/main" val="41094949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Texto">
    <p:spTree>
      <p:nvGrpSpPr>
        <p:cNvPr id="1" name=""/>
        <p:cNvGrpSpPr/>
        <p:nvPr/>
      </p:nvGrpSpPr>
      <p:grpSpPr>
        <a:xfrm>
          <a:off x="0" y="0"/>
          <a:ext cx="0" cy="0"/>
          <a:chOff x="0" y="0"/>
          <a:chExt cx="0" cy="0"/>
        </a:xfrm>
      </p:grpSpPr>
      <p:grpSp>
        <p:nvGrpSpPr>
          <p:cNvPr id="24" name="Grupo 23">
            <a:extLst>
              <a:ext uri="{FF2B5EF4-FFF2-40B4-BE49-F238E27FC236}">
                <a16:creationId xmlns:a16="http://schemas.microsoft.com/office/drawing/2014/main" id="{2E7E503D-2012-AF40-94D6-58FB0B6D4AD9}"/>
              </a:ext>
            </a:extLst>
          </p:cNvPr>
          <p:cNvGrpSpPr/>
          <p:nvPr userDrawn="1"/>
        </p:nvGrpSpPr>
        <p:grpSpPr>
          <a:xfrm>
            <a:off x="164787" y="4741878"/>
            <a:ext cx="447803" cy="361720"/>
            <a:chOff x="4809997" y="1114425"/>
            <a:chExt cx="447803" cy="361720"/>
          </a:xfrm>
        </p:grpSpPr>
        <p:pic>
          <p:nvPicPr>
            <p:cNvPr id="26" name="Imagen 25">
              <a:extLst>
                <a:ext uri="{FF2B5EF4-FFF2-40B4-BE49-F238E27FC236}">
                  <a16:creationId xmlns:a16="http://schemas.microsoft.com/office/drawing/2014/main" id="{7FBC1B9D-CD5F-114E-829C-A00EFEE48122}"/>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27" name="Rectángulo 26">
              <a:extLst>
                <a:ext uri="{FF2B5EF4-FFF2-40B4-BE49-F238E27FC236}">
                  <a16:creationId xmlns:a16="http://schemas.microsoft.com/office/drawing/2014/main" id="{21D68230-C6D9-6946-B3B0-AB9736C99BD9}"/>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8" name="Imagen 27">
            <a:extLst>
              <a:ext uri="{FF2B5EF4-FFF2-40B4-BE49-F238E27FC236}">
                <a16:creationId xmlns:a16="http://schemas.microsoft.com/office/drawing/2014/main" id="{847DE293-51D0-944F-9D60-716A3B2DD54E}"/>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31" name="Imagen 30">
            <a:extLst>
              <a:ext uri="{FF2B5EF4-FFF2-40B4-BE49-F238E27FC236}">
                <a16:creationId xmlns:a16="http://schemas.microsoft.com/office/drawing/2014/main" id="{1766FF94-28C9-A648-A64F-7E2A93292093}"/>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33" name="Imagen 32">
            <a:extLst>
              <a:ext uri="{FF2B5EF4-FFF2-40B4-BE49-F238E27FC236}">
                <a16:creationId xmlns:a16="http://schemas.microsoft.com/office/drawing/2014/main" id="{69CE71FD-0111-A845-8AE9-BD4AF0739F60}"/>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35" name="Imagen 34">
            <a:extLst>
              <a:ext uri="{FF2B5EF4-FFF2-40B4-BE49-F238E27FC236}">
                <a16:creationId xmlns:a16="http://schemas.microsoft.com/office/drawing/2014/main" id="{520EA321-80EF-4642-813E-F29F9EE43974}"/>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9" name="3 Marcador de posición de imagen">
            <a:extLst>
              <a:ext uri="{FF2B5EF4-FFF2-40B4-BE49-F238E27FC236}">
                <a16:creationId xmlns:a16="http://schemas.microsoft.com/office/drawing/2014/main" id="{1C3A8FDF-CBC7-EB4A-8B44-75A121493698}"/>
              </a:ext>
            </a:extLst>
          </p:cNvPr>
          <p:cNvSpPr>
            <a:spLocks noGrp="1"/>
          </p:cNvSpPr>
          <p:nvPr>
            <p:ph type="pic" sz="quarter" idx="25" hasCustomPrompt="1"/>
          </p:nvPr>
        </p:nvSpPr>
        <p:spPr>
          <a:xfrm>
            <a:off x="331939" y="1557705"/>
            <a:ext cx="4260135" cy="1551772"/>
          </a:xfrm>
          <a:prstGeom prst="rect">
            <a:avLst/>
          </a:prstGeom>
          <a:solidFill>
            <a:schemeClr val="bg1">
              <a:lumMod val="9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25" name="3 Marcador de posición de imagen">
            <a:extLst>
              <a:ext uri="{FF2B5EF4-FFF2-40B4-BE49-F238E27FC236}">
                <a16:creationId xmlns:a16="http://schemas.microsoft.com/office/drawing/2014/main" id="{EB153265-4BA9-A64E-826A-DA7286BC4003}"/>
              </a:ext>
            </a:extLst>
          </p:cNvPr>
          <p:cNvSpPr>
            <a:spLocks noGrp="1"/>
          </p:cNvSpPr>
          <p:nvPr>
            <p:ph type="pic" sz="quarter" idx="26" hasCustomPrompt="1"/>
          </p:nvPr>
        </p:nvSpPr>
        <p:spPr>
          <a:xfrm>
            <a:off x="4698549" y="3248719"/>
            <a:ext cx="3825413" cy="1551772"/>
          </a:xfrm>
          <a:prstGeom prst="rect">
            <a:avLst/>
          </a:prstGeom>
          <a:solidFill>
            <a:schemeClr val="bg1">
              <a:lumMod val="9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12" name="Marcador de texto 2">
            <a:extLst>
              <a:ext uri="{FF2B5EF4-FFF2-40B4-BE49-F238E27FC236}">
                <a16:creationId xmlns:a16="http://schemas.microsoft.com/office/drawing/2014/main" id="{CA5FFCAA-834D-6C4A-8371-BD35984816A3}"/>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6" name="Marcador de texto 3">
            <a:extLst>
              <a:ext uri="{FF2B5EF4-FFF2-40B4-BE49-F238E27FC236}">
                <a16:creationId xmlns:a16="http://schemas.microsoft.com/office/drawing/2014/main" id="{389F5CF4-CB9E-E24E-9F78-D8D7882247F2}"/>
              </a:ext>
            </a:extLst>
          </p:cNvPr>
          <p:cNvSpPr>
            <a:spLocks noGrp="1"/>
          </p:cNvSpPr>
          <p:nvPr>
            <p:ph type="body" sz="quarter" idx="27" hasCustomPrompt="1"/>
          </p:nvPr>
        </p:nvSpPr>
        <p:spPr bwMode="white">
          <a:xfrm>
            <a:off x="4698549" y="1760097"/>
            <a:ext cx="1890141" cy="1338828"/>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18" name="Marcador de texto 3">
            <a:extLst>
              <a:ext uri="{FF2B5EF4-FFF2-40B4-BE49-F238E27FC236}">
                <a16:creationId xmlns:a16="http://schemas.microsoft.com/office/drawing/2014/main" id="{02BB936E-CFA1-F34F-8EE0-7B8671ED21C7}"/>
              </a:ext>
            </a:extLst>
          </p:cNvPr>
          <p:cNvSpPr>
            <a:spLocks noGrp="1"/>
          </p:cNvSpPr>
          <p:nvPr>
            <p:ph type="body" sz="quarter" idx="28" hasCustomPrompt="1"/>
          </p:nvPr>
        </p:nvSpPr>
        <p:spPr bwMode="white">
          <a:xfrm>
            <a:off x="6595587" y="1760097"/>
            <a:ext cx="1890141" cy="1338828"/>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29" name="Marcador de texto 3">
            <a:extLst>
              <a:ext uri="{FF2B5EF4-FFF2-40B4-BE49-F238E27FC236}">
                <a16:creationId xmlns:a16="http://schemas.microsoft.com/office/drawing/2014/main" id="{8CCCA4A6-699F-1144-844C-1AB8CFA554AD}"/>
              </a:ext>
            </a:extLst>
          </p:cNvPr>
          <p:cNvSpPr>
            <a:spLocks noGrp="1"/>
          </p:cNvSpPr>
          <p:nvPr>
            <p:ph type="body" sz="quarter" idx="29" hasCustomPrompt="1"/>
          </p:nvPr>
        </p:nvSpPr>
        <p:spPr bwMode="white">
          <a:xfrm>
            <a:off x="808937" y="3475166"/>
            <a:ext cx="1890141" cy="1338828"/>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30" name="Marcador de texto 3">
            <a:extLst>
              <a:ext uri="{FF2B5EF4-FFF2-40B4-BE49-F238E27FC236}">
                <a16:creationId xmlns:a16="http://schemas.microsoft.com/office/drawing/2014/main" id="{81C034CD-9430-BD4F-94D1-FDD5E28C9F9B}"/>
              </a:ext>
            </a:extLst>
          </p:cNvPr>
          <p:cNvSpPr>
            <a:spLocks noGrp="1"/>
          </p:cNvSpPr>
          <p:nvPr>
            <p:ph type="body" sz="quarter" idx="30" hasCustomPrompt="1"/>
          </p:nvPr>
        </p:nvSpPr>
        <p:spPr bwMode="white">
          <a:xfrm>
            <a:off x="2705975" y="3475166"/>
            <a:ext cx="1890141" cy="1338828"/>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32" name="Marcador de texto 3">
            <a:extLst>
              <a:ext uri="{FF2B5EF4-FFF2-40B4-BE49-F238E27FC236}">
                <a16:creationId xmlns:a16="http://schemas.microsoft.com/office/drawing/2014/main" id="{C5FADC38-4A47-164A-A001-689A87464E74}"/>
              </a:ext>
            </a:extLst>
          </p:cNvPr>
          <p:cNvSpPr>
            <a:spLocks noGrp="1"/>
          </p:cNvSpPr>
          <p:nvPr>
            <p:ph type="body" sz="quarter" idx="31" hasCustomPrompt="1"/>
          </p:nvPr>
        </p:nvSpPr>
        <p:spPr bwMode="white">
          <a:xfrm>
            <a:off x="808937" y="3198167"/>
            <a:ext cx="3794076" cy="276999"/>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34" name="Marcador de texto 3">
            <a:extLst>
              <a:ext uri="{FF2B5EF4-FFF2-40B4-BE49-F238E27FC236}">
                <a16:creationId xmlns:a16="http://schemas.microsoft.com/office/drawing/2014/main" id="{17CC84F9-D2A6-B84B-82AE-B42A4578E347}"/>
              </a:ext>
            </a:extLst>
          </p:cNvPr>
          <p:cNvSpPr>
            <a:spLocks noGrp="1"/>
          </p:cNvSpPr>
          <p:nvPr>
            <p:ph type="body" sz="quarter" idx="32" hasCustomPrompt="1"/>
          </p:nvPr>
        </p:nvSpPr>
        <p:spPr bwMode="white">
          <a:xfrm>
            <a:off x="4698549" y="1483098"/>
            <a:ext cx="3794076" cy="276999"/>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pic>
        <p:nvPicPr>
          <p:cNvPr id="11" name="Imagen 10">
            <a:extLst>
              <a:ext uri="{FF2B5EF4-FFF2-40B4-BE49-F238E27FC236}">
                <a16:creationId xmlns:a16="http://schemas.microsoft.com/office/drawing/2014/main" id="{6F661792-A95C-FB4C-91D1-7E76B1189C1D}"/>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13" name="Imagen 12">
            <a:extLst>
              <a:ext uri="{FF2B5EF4-FFF2-40B4-BE49-F238E27FC236}">
                <a16:creationId xmlns:a16="http://schemas.microsoft.com/office/drawing/2014/main" id="{B0042417-0813-2F45-95CF-45249D2BFC90}"/>
              </a:ext>
            </a:extLst>
          </p:cNvPr>
          <p:cNvPicPr>
            <a:picLocks noChangeAspect="1"/>
          </p:cNvPicPr>
          <p:nvPr userDrawn="1"/>
        </p:nvPicPr>
        <p:blipFill rotWithShape="1">
          <a:blip r:embed="rId2"/>
          <a:srcRect l="12839" t="72114" r="10347" b="-1"/>
          <a:stretch/>
        </p:blipFill>
        <p:spPr>
          <a:xfrm>
            <a:off x="5375940" y="257359"/>
            <a:ext cx="902524" cy="211790"/>
          </a:xfrm>
          <a:prstGeom prst="rect">
            <a:avLst/>
          </a:prstGeom>
        </p:spPr>
      </p:pic>
      <p:grpSp>
        <p:nvGrpSpPr>
          <p:cNvPr id="14" name="Grupo 13">
            <a:extLst>
              <a:ext uri="{FF2B5EF4-FFF2-40B4-BE49-F238E27FC236}">
                <a16:creationId xmlns:a16="http://schemas.microsoft.com/office/drawing/2014/main" id="{582B411E-48A6-2B49-9FCF-FD36EBC82F89}"/>
              </a:ext>
            </a:extLst>
          </p:cNvPr>
          <p:cNvGrpSpPr/>
          <p:nvPr userDrawn="1"/>
        </p:nvGrpSpPr>
        <p:grpSpPr>
          <a:xfrm>
            <a:off x="8417490" y="80744"/>
            <a:ext cx="677835" cy="565021"/>
            <a:chOff x="8417490" y="164221"/>
            <a:chExt cx="677835" cy="565021"/>
          </a:xfrm>
        </p:grpSpPr>
        <p:pic>
          <p:nvPicPr>
            <p:cNvPr id="15" name="Imagen 14">
              <a:extLst>
                <a:ext uri="{FF2B5EF4-FFF2-40B4-BE49-F238E27FC236}">
                  <a16:creationId xmlns:a16="http://schemas.microsoft.com/office/drawing/2014/main" id="{ED3819D0-67BF-1D4F-93DE-B4544803626C}"/>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17" name="Rectángulo 16">
              <a:extLst>
                <a:ext uri="{FF2B5EF4-FFF2-40B4-BE49-F238E27FC236}">
                  <a16:creationId xmlns:a16="http://schemas.microsoft.com/office/drawing/2014/main" id="{F58C3058-45FA-2D42-B9DF-01F5FA536E0A}"/>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9" name="Imagen 18">
            <a:extLst>
              <a:ext uri="{FF2B5EF4-FFF2-40B4-BE49-F238E27FC236}">
                <a16:creationId xmlns:a16="http://schemas.microsoft.com/office/drawing/2014/main" id="{8F550D15-02B5-7E4A-AF7B-C8D36D49D202}"/>
              </a:ext>
            </a:extLst>
          </p:cNvPr>
          <p:cNvPicPr>
            <a:picLocks noChangeAspect="1"/>
          </p:cNvPicPr>
          <p:nvPr userDrawn="1"/>
        </p:nvPicPr>
        <p:blipFill>
          <a:blip r:embed="rId3"/>
          <a:stretch>
            <a:fillRect/>
          </a:stretch>
        </p:blipFill>
        <p:spPr>
          <a:xfrm>
            <a:off x="4505218" y="299908"/>
            <a:ext cx="56772" cy="126691"/>
          </a:xfrm>
          <a:prstGeom prst="rect">
            <a:avLst/>
          </a:prstGeom>
        </p:spPr>
      </p:pic>
      <p:pic>
        <p:nvPicPr>
          <p:cNvPr id="20" name="Imagen 19">
            <a:extLst>
              <a:ext uri="{FF2B5EF4-FFF2-40B4-BE49-F238E27FC236}">
                <a16:creationId xmlns:a16="http://schemas.microsoft.com/office/drawing/2014/main" id="{4E836121-D683-1942-8EA7-C144B14C86E8}"/>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21" name="Imagen 20">
            <a:extLst>
              <a:ext uri="{FF2B5EF4-FFF2-40B4-BE49-F238E27FC236}">
                <a16:creationId xmlns:a16="http://schemas.microsoft.com/office/drawing/2014/main" id="{B4C1A1CA-8FBC-A144-A054-AE17567716AF}"/>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sp>
        <p:nvSpPr>
          <p:cNvPr id="22" name="Rectángulo 21">
            <a:extLst>
              <a:ext uri="{FF2B5EF4-FFF2-40B4-BE49-F238E27FC236}">
                <a16:creationId xmlns:a16="http://schemas.microsoft.com/office/drawing/2014/main" id="{8772C1C8-9181-F54F-8583-E4DAD1CE579A}"/>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3" name="Imagen 22">
            <a:extLst>
              <a:ext uri="{FF2B5EF4-FFF2-40B4-BE49-F238E27FC236}">
                <a16:creationId xmlns:a16="http://schemas.microsoft.com/office/drawing/2014/main" id="{39CA828F-105E-044D-8AF0-1306DAAB82E5}"/>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Tree>
    <p:extLst>
      <p:ext uri="{BB962C8B-B14F-4D97-AF65-F5344CB8AC3E}">
        <p14:creationId xmlns:p14="http://schemas.microsoft.com/office/powerpoint/2010/main" val="7943066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Texto">
    <p:spTree>
      <p:nvGrpSpPr>
        <p:cNvPr id="1" name=""/>
        <p:cNvGrpSpPr/>
        <p:nvPr/>
      </p:nvGrpSpPr>
      <p:grpSpPr>
        <a:xfrm>
          <a:off x="0" y="0"/>
          <a:ext cx="0" cy="0"/>
          <a:chOff x="0" y="0"/>
          <a:chExt cx="0" cy="0"/>
        </a:xfrm>
      </p:grpSpPr>
      <p:grpSp>
        <p:nvGrpSpPr>
          <p:cNvPr id="23" name="Grupo 22">
            <a:extLst>
              <a:ext uri="{FF2B5EF4-FFF2-40B4-BE49-F238E27FC236}">
                <a16:creationId xmlns:a16="http://schemas.microsoft.com/office/drawing/2014/main" id="{7F4F6BDC-778D-3246-83A0-1637F4C9088D}"/>
              </a:ext>
            </a:extLst>
          </p:cNvPr>
          <p:cNvGrpSpPr/>
          <p:nvPr userDrawn="1"/>
        </p:nvGrpSpPr>
        <p:grpSpPr>
          <a:xfrm>
            <a:off x="164787" y="4741878"/>
            <a:ext cx="447803" cy="361720"/>
            <a:chOff x="4809997" y="1114425"/>
            <a:chExt cx="447803" cy="361720"/>
          </a:xfrm>
        </p:grpSpPr>
        <p:pic>
          <p:nvPicPr>
            <p:cNvPr id="25" name="Imagen 24">
              <a:extLst>
                <a:ext uri="{FF2B5EF4-FFF2-40B4-BE49-F238E27FC236}">
                  <a16:creationId xmlns:a16="http://schemas.microsoft.com/office/drawing/2014/main" id="{F4D3D62E-8A11-BC48-BE0D-F5362F705C0A}"/>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26" name="Rectángulo 25">
              <a:extLst>
                <a:ext uri="{FF2B5EF4-FFF2-40B4-BE49-F238E27FC236}">
                  <a16:creationId xmlns:a16="http://schemas.microsoft.com/office/drawing/2014/main" id="{25E88749-458E-AE4D-B460-B35815B94F17}"/>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8" name="Imagen 27">
            <a:extLst>
              <a:ext uri="{FF2B5EF4-FFF2-40B4-BE49-F238E27FC236}">
                <a16:creationId xmlns:a16="http://schemas.microsoft.com/office/drawing/2014/main" id="{1F7BB39F-D846-7E44-86EC-0E372502649B}"/>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30" name="Imagen 29">
            <a:extLst>
              <a:ext uri="{FF2B5EF4-FFF2-40B4-BE49-F238E27FC236}">
                <a16:creationId xmlns:a16="http://schemas.microsoft.com/office/drawing/2014/main" id="{BA5FA6F0-9499-AB4C-9462-2E986E3A900F}"/>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31" name="Imagen 30">
            <a:extLst>
              <a:ext uri="{FF2B5EF4-FFF2-40B4-BE49-F238E27FC236}">
                <a16:creationId xmlns:a16="http://schemas.microsoft.com/office/drawing/2014/main" id="{A9AE7A63-EC40-7143-82E8-8AE438279126}"/>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32" name="Imagen 31">
            <a:extLst>
              <a:ext uri="{FF2B5EF4-FFF2-40B4-BE49-F238E27FC236}">
                <a16:creationId xmlns:a16="http://schemas.microsoft.com/office/drawing/2014/main" id="{3D45E304-B8F9-2B46-924B-2991EA3C552E}"/>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9" name="3 Marcador de posición de imagen">
            <a:extLst>
              <a:ext uri="{FF2B5EF4-FFF2-40B4-BE49-F238E27FC236}">
                <a16:creationId xmlns:a16="http://schemas.microsoft.com/office/drawing/2014/main" id="{1C3A8FDF-CBC7-EB4A-8B44-75A121493698}"/>
              </a:ext>
            </a:extLst>
          </p:cNvPr>
          <p:cNvSpPr>
            <a:spLocks noGrp="1"/>
          </p:cNvSpPr>
          <p:nvPr>
            <p:ph type="pic" sz="quarter" idx="25" hasCustomPrompt="1"/>
          </p:nvPr>
        </p:nvSpPr>
        <p:spPr>
          <a:xfrm>
            <a:off x="350729" y="1531324"/>
            <a:ext cx="6091693" cy="1626436"/>
          </a:xfrm>
          <a:prstGeom prst="rect">
            <a:avLst/>
          </a:prstGeom>
          <a:solidFill>
            <a:schemeClr val="bg1">
              <a:lumMod val="9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12" name="3 Marcador de posición de imagen">
            <a:extLst>
              <a:ext uri="{FF2B5EF4-FFF2-40B4-BE49-F238E27FC236}">
                <a16:creationId xmlns:a16="http://schemas.microsoft.com/office/drawing/2014/main" id="{4DB8CC65-1CFF-1C47-AA64-1C3981356D38}"/>
              </a:ext>
            </a:extLst>
          </p:cNvPr>
          <p:cNvSpPr>
            <a:spLocks noGrp="1"/>
          </p:cNvSpPr>
          <p:nvPr>
            <p:ph type="pic" sz="quarter" idx="26" hasCustomPrompt="1"/>
          </p:nvPr>
        </p:nvSpPr>
        <p:spPr>
          <a:xfrm>
            <a:off x="3951963" y="3250503"/>
            <a:ext cx="4527222" cy="1626436"/>
          </a:xfrm>
          <a:prstGeom prst="rect">
            <a:avLst/>
          </a:prstGeom>
          <a:solidFill>
            <a:schemeClr val="bg1">
              <a:lumMod val="9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10" name="Marcador de texto 2">
            <a:extLst>
              <a:ext uri="{FF2B5EF4-FFF2-40B4-BE49-F238E27FC236}">
                <a16:creationId xmlns:a16="http://schemas.microsoft.com/office/drawing/2014/main" id="{5BACF2D8-F8EE-354E-B2A6-981D3BA2B37F}"/>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7" name="Marcador de texto 3">
            <a:extLst>
              <a:ext uri="{FF2B5EF4-FFF2-40B4-BE49-F238E27FC236}">
                <a16:creationId xmlns:a16="http://schemas.microsoft.com/office/drawing/2014/main" id="{3CCFB5AB-AB9A-3746-A261-EB3E56EE5207}"/>
              </a:ext>
            </a:extLst>
          </p:cNvPr>
          <p:cNvSpPr>
            <a:spLocks noGrp="1"/>
          </p:cNvSpPr>
          <p:nvPr>
            <p:ph type="body" sz="quarter" idx="29" hasCustomPrompt="1"/>
          </p:nvPr>
        </p:nvSpPr>
        <p:spPr bwMode="white">
          <a:xfrm>
            <a:off x="6589043" y="1879019"/>
            <a:ext cx="1890141" cy="1338828"/>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24" name="Marcador de texto 3">
            <a:extLst>
              <a:ext uri="{FF2B5EF4-FFF2-40B4-BE49-F238E27FC236}">
                <a16:creationId xmlns:a16="http://schemas.microsoft.com/office/drawing/2014/main" id="{4133167C-9DEA-9F48-A00D-247988A99F1C}"/>
              </a:ext>
            </a:extLst>
          </p:cNvPr>
          <p:cNvSpPr>
            <a:spLocks noGrp="1"/>
          </p:cNvSpPr>
          <p:nvPr>
            <p:ph type="body" sz="quarter" idx="30" hasCustomPrompt="1"/>
          </p:nvPr>
        </p:nvSpPr>
        <p:spPr bwMode="white">
          <a:xfrm>
            <a:off x="1930454" y="3649398"/>
            <a:ext cx="1890141" cy="1338828"/>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27" name="Marcador de texto 3">
            <a:extLst>
              <a:ext uri="{FF2B5EF4-FFF2-40B4-BE49-F238E27FC236}">
                <a16:creationId xmlns:a16="http://schemas.microsoft.com/office/drawing/2014/main" id="{17078051-F15C-554C-BECA-8FBDE8E0E5F2}"/>
              </a:ext>
            </a:extLst>
          </p:cNvPr>
          <p:cNvSpPr>
            <a:spLocks noGrp="1"/>
          </p:cNvSpPr>
          <p:nvPr>
            <p:ph type="body" sz="quarter" idx="22" hasCustomPrompt="1"/>
          </p:nvPr>
        </p:nvSpPr>
        <p:spPr bwMode="white">
          <a:xfrm>
            <a:off x="6589043" y="1454931"/>
            <a:ext cx="1850805" cy="461665"/>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29" name="Marcador de texto 3">
            <a:extLst>
              <a:ext uri="{FF2B5EF4-FFF2-40B4-BE49-F238E27FC236}">
                <a16:creationId xmlns:a16="http://schemas.microsoft.com/office/drawing/2014/main" id="{27466108-2D73-6544-A229-087DA81B5BE7}"/>
              </a:ext>
            </a:extLst>
          </p:cNvPr>
          <p:cNvSpPr>
            <a:spLocks noGrp="1"/>
          </p:cNvSpPr>
          <p:nvPr>
            <p:ph type="body" sz="quarter" idx="31" hasCustomPrompt="1"/>
          </p:nvPr>
        </p:nvSpPr>
        <p:spPr bwMode="white">
          <a:xfrm>
            <a:off x="1930454" y="3225311"/>
            <a:ext cx="1850805" cy="461665"/>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pic>
        <p:nvPicPr>
          <p:cNvPr id="11" name="Imagen 10">
            <a:extLst>
              <a:ext uri="{FF2B5EF4-FFF2-40B4-BE49-F238E27FC236}">
                <a16:creationId xmlns:a16="http://schemas.microsoft.com/office/drawing/2014/main" id="{C37ED04E-7D73-F240-9F92-565A64A349CB}"/>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13" name="Imagen 12">
            <a:extLst>
              <a:ext uri="{FF2B5EF4-FFF2-40B4-BE49-F238E27FC236}">
                <a16:creationId xmlns:a16="http://schemas.microsoft.com/office/drawing/2014/main" id="{EB824996-00AB-5A44-ADF2-5BF3E76FBFE5}"/>
              </a:ext>
            </a:extLst>
          </p:cNvPr>
          <p:cNvPicPr>
            <a:picLocks noChangeAspect="1"/>
          </p:cNvPicPr>
          <p:nvPr userDrawn="1"/>
        </p:nvPicPr>
        <p:blipFill rotWithShape="1">
          <a:blip r:embed="rId2"/>
          <a:srcRect l="12839" t="72114" r="10347" b="-1"/>
          <a:stretch/>
        </p:blipFill>
        <p:spPr>
          <a:xfrm>
            <a:off x="5375940" y="257359"/>
            <a:ext cx="902524" cy="211790"/>
          </a:xfrm>
          <a:prstGeom prst="rect">
            <a:avLst/>
          </a:prstGeom>
        </p:spPr>
      </p:pic>
      <p:grpSp>
        <p:nvGrpSpPr>
          <p:cNvPr id="14" name="Grupo 13">
            <a:extLst>
              <a:ext uri="{FF2B5EF4-FFF2-40B4-BE49-F238E27FC236}">
                <a16:creationId xmlns:a16="http://schemas.microsoft.com/office/drawing/2014/main" id="{7F90FA1A-4F27-9D45-8A43-67601E969C08}"/>
              </a:ext>
            </a:extLst>
          </p:cNvPr>
          <p:cNvGrpSpPr/>
          <p:nvPr userDrawn="1"/>
        </p:nvGrpSpPr>
        <p:grpSpPr>
          <a:xfrm>
            <a:off x="8417490" y="80744"/>
            <a:ext cx="677835" cy="565021"/>
            <a:chOff x="8417490" y="164221"/>
            <a:chExt cx="677835" cy="565021"/>
          </a:xfrm>
        </p:grpSpPr>
        <p:pic>
          <p:nvPicPr>
            <p:cNvPr id="15" name="Imagen 14">
              <a:extLst>
                <a:ext uri="{FF2B5EF4-FFF2-40B4-BE49-F238E27FC236}">
                  <a16:creationId xmlns:a16="http://schemas.microsoft.com/office/drawing/2014/main" id="{33231523-91A9-B248-B357-9C89D982D46B}"/>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16" name="Rectángulo 15">
              <a:extLst>
                <a:ext uri="{FF2B5EF4-FFF2-40B4-BE49-F238E27FC236}">
                  <a16:creationId xmlns:a16="http://schemas.microsoft.com/office/drawing/2014/main" id="{781F7264-C854-A84C-9D25-E3754384F09F}"/>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8" name="Imagen 17">
            <a:extLst>
              <a:ext uri="{FF2B5EF4-FFF2-40B4-BE49-F238E27FC236}">
                <a16:creationId xmlns:a16="http://schemas.microsoft.com/office/drawing/2014/main" id="{7938BC67-7A6A-4A41-B100-06D086CFA151}"/>
              </a:ext>
            </a:extLst>
          </p:cNvPr>
          <p:cNvPicPr>
            <a:picLocks noChangeAspect="1"/>
          </p:cNvPicPr>
          <p:nvPr userDrawn="1"/>
        </p:nvPicPr>
        <p:blipFill>
          <a:blip r:embed="rId3"/>
          <a:stretch>
            <a:fillRect/>
          </a:stretch>
        </p:blipFill>
        <p:spPr>
          <a:xfrm>
            <a:off x="4505218" y="299908"/>
            <a:ext cx="56772" cy="126691"/>
          </a:xfrm>
          <a:prstGeom prst="rect">
            <a:avLst/>
          </a:prstGeom>
        </p:spPr>
      </p:pic>
      <p:pic>
        <p:nvPicPr>
          <p:cNvPr id="19" name="Imagen 18">
            <a:extLst>
              <a:ext uri="{FF2B5EF4-FFF2-40B4-BE49-F238E27FC236}">
                <a16:creationId xmlns:a16="http://schemas.microsoft.com/office/drawing/2014/main" id="{51A2BC8C-49B4-D441-B2D0-1027AADC1BFF}"/>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20" name="Imagen 19">
            <a:extLst>
              <a:ext uri="{FF2B5EF4-FFF2-40B4-BE49-F238E27FC236}">
                <a16:creationId xmlns:a16="http://schemas.microsoft.com/office/drawing/2014/main" id="{8FC855EA-A1AD-C847-804B-D331F4FDDA02}"/>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sp>
        <p:nvSpPr>
          <p:cNvPr id="21" name="Rectángulo 20">
            <a:extLst>
              <a:ext uri="{FF2B5EF4-FFF2-40B4-BE49-F238E27FC236}">
                <a16:creationId xmlns:a16="http://schemas.microsoft.com/office/drawing/2014/main" id="{C7717D72-D6E3-734A-9214-7447B5BF60E2}"/>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2" name="Imagen 21">
            <a:extLst>
              <a:ext uri="{FF2B5EF4-FFF2-40B4-BE49-F238E27FC236}">
                <a16:creationId xmlns:a16="http://schemas.microsoft.com/office/drawing/2014/main" id="{AD2473F6-4C5F-3945-931E-A731A1C31CF6}"/>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Tree>
    <p:extLst>
      <p:ext uri="{BB962C8B-B14F-4D97-AF65-F5344CB8AC3E}">
        <p14:creationId xmlns:p14="http://schemas.microsoft.com/office/powerpoint/2010/main" val="414728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a foto 00">
    <p:spTree>
      <p:nvGrpSpPr>
        <p:cNvPr id="1" name=""/>
        <p:cNvGrpSpPr/>
        <p:nvPr/>
      </p:nvGrpSpPr>
      <p:grpSpPr>
        <a:xfrm>
          <a:off x="0" y="0"/>
          <a:ext cx="0" cy="0"/>
          <a:chOff x="0" y="0"/>
          <a:chExt cx="0" cy="0"/>
        </a:xfrm>
      </p:grpSpPr>
      <p:sp>
        <p:nvSpPr>
          <p:cNvPr id="53" name="Rectángulo 52">
            <a:extLst>
              <a:ext uri="{FF2B5EF4-FFF2-40B4-BE49-F238E27FC236}">
                <a16:creationId xmlns:a16="http://schemas.microsoft.com/office/drawing/2014/main" id="{1C5355A8-5241-C940-A992-889090ACB142}"/>
              </a:ext>
            </a:extLst>
          </p:cNvPr>
          <p:cNvSpPr/>
          <p:nvPr userDrawn="1"/>
        </p:nvSpPr>
        <p:spPr>
          <a:xfrm>
            <a:off x="0" y="1330398"/>
            <a:ext cx="9144000" cy="2490756"/>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Marcador de texto 18"/>
          <p:cNvSpPr>
            <a:spLocks noGrp="1"/>
          </p:cNvSpPr>
          <p:nvPr>
            <p:ph type="body" sz="quarter" idx="13" hasCustomPrompt="1"/>
          </p:nvPr>
        </p:nvSpPr>
        <p:spPr bwMode="white">
          <a:xfrm>
            <a:off x="293591" y="2836650"/>
            <a:ext cx="3923578" cy="424732"/>
          </a:xfrm>
          <a:prstGeom prst="rect">
            <a:avLst/>
          </a:prstGeom>
        </p:spPr>
        <p:txBody>
          <a:bodyPr wrap="square">
            <a:spAutoFit/>
          </a:bodyPr>
          <a:lstStyle>
            <a:lvl1pPr marL="0" indent="0">
              <a:buNone/>
              <a:defRPr sz="1200" b="0" i="0">
                <a:solidFill>
                  <a:schemeClr val="tx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r>
              <a:rPr lang="es-ES_tradnl" dirty="0">
                <a:solidFill>
                  <a:schemeClr val="bg1"/>
                </a:solidFill>
                <a:latin typeface="Arial" charset="0"/>
                <a:ea typeface="Arial" charset="0"/>
                <a:cs typeface="Arial" charset="0"/>
              </a:rPr>
              <a:t>Espacio para un subtítulo en el caso de que sea necesario poner subtítulo</a:t>
            </a:r>
            <a:endParaRPr lang="es-ES_tradnl" dirty="0"/>
          </a:p>
        </p:txBody>
      </p:sp>
      <p:sp>
        <p:nvSpPr>
          <p:cNvPr id="12" name="Marcador de texto 30">
            <a:extLst>
              <a:ext uri="{FF2B5EF4-FFF2-40B4-BE49-F238E27FC236}">
                <a16:creationId xmlns:a16="http://schemas.microsoft.com/office/drawing/2014/main" id="{D61A92A6-AD01-3941-88FA-412D71B7F60D}"/>
              </a:ext>
            </a:extLst>
          </p:cNvPr>
          <p:cNvSpPr>
            <a:spLocks noGrp="1"/>
          </p:cNvSpPr>
          <p:nvPr>
            <p:ph type="body" sz="quarter" idx="18" hasCustomPrompt="1"/>
          </p:nvPr>
        </p:nvSpPr>
        <p:spPr>
          <a:xfrm>
            <a:off x="293593" y="1784743"/>
            <a:ext cx="3012781" cy="1051907"/>
          </a:xfrm>
          <a:prstGeom prst="rect">
            <a:avLst/>
          </a:prstGeom>
          <a:noFill/>
        </p:spPr>
        <p:txBody>
          <a:bodyPr wrap="square" lIns="90000" tIns="90000" rIns="90000" bIns="36000">
            <a:spAutoFit/>
          </a:bodyPr>
          <a:lstStyle>
            <a:lvl1pPr marL="0" indent="0">
              <a:lnSpc>
                <a:spcPts val="3600"/>
              </a:lnSpc>
              <a:spcBef>
                <a:spcPts val="0"/>
              </a:spcBef>
              <a:buNone/>
              <a:defRPr sz="4000" b="1">
                <a:solidFill>
                  <a:schemeClr val="bg1"/>
                </a:solidFill>
              </a:defRPr>
            </a:lvl1pPr>
            <a:lvl2pPr marL="457200" indent="0">
              <a:buNone/>
              <a:defRPr sz="2000">
                <a:solidFill>
                  <a:srgbClr val="105266"/>
                </a:solidFill>
              </a:defRPr>
            </a:lvl2pPr>
            <a:lvl3pPr marL="914400" indent="0">
              <a:buNone/>
              <a:defRPr sz="2000">
                <a:solidFill>
                  <a:srgbClr val="105266"/>
                </a:solidFill>
              </a:defRPr>
            </a:lvl3pPr>
            <a:lvl4pPr marL="1371600" indent="0">
              <a:buNone/>
              <a:defRPr sz="2000">
                <a:solidFill>
                  <a:srgbClr val="105266"/>
                </a:solidFill>
              </a:defRPr>
            </a:lvl4pPr>
            <a:lvl5pPr marL="1828800" indent="0">
              <a:buNone/>
              <a:defRPr sz="2000">
                <a:solidFill>
                  <a:srgbClr val="105266"/>
                </a:solidFill>
              </a:defRPr>
            </a:lvl5pPr>
          </a:lstStyle>
          <a:p>
            <a:pPr lvl="0"/>
            <a:r>
              <a:rPr lang="es-ES_tradnl" dirty="0"/>
              <a:t>Portada para títulos</a:t>
            </a:r>
          </a:p>
        </p:txBody>
      </p:sp>
      <p:pic>
        <p:nvPicPr>
          <p:cNvPr id="11" name="Imagen 10">
            <a:extLst>
              <a:ext uri="{FF2B5EF4-FFF2-40B4-BE49-F238E27FC236}">
                <a16:creationId xmlns:a16="http://schemas.microsoft.com/office/drawing/2014/main" id="{D01D007F-E059-5542-AF43-743E651552A1}"/>
              </a:ext>
            </a:extLst>
          </p:cNvPr>
          <p:cNvPicPr>
            <a:picLocks noChangeAspect="1"/>
          </p:cNvPicPr>
          <p:nvPr userDrawn="1"/>
        </p:nvPicPr>
        <p:blipFill>
          <a:blip r:embed="rId2"/>
          <a:stretch>
            <a:fillRect/>
          </a:stretch>
        </p:blipFill>
        <p:spPr>
          <a:xfrm>
            <a:off x="361825" y="236565"/>
            <a:ext cx="1233872" cy="521260"/>
          </a:xfrm>
          <a:prstGeom prst="rect">
            <a:avLst/>
          </a:prstGeom>
        </p:spPr>
      </p:pic>
      <p:pic>
        <p:nvPicPr>
          <p:cNvPr id="13" name="Imagen 12">
            <a:extLst>
              <a:ext uri="{FF2B5EF4-FFF2-40B4-BE49-F238E27FC236}">
                <a16:creationId xmlns:a16="http://schemas.microsoft.com/office/drawing/2014/main" id="{159F31A2-D846-0E4B-8A93-A9882884C9B6}"/>
              </a:ext>
            </a:extLst>
          </p:cNvPr>
          <p:cNvPicPr>
            <a:picLocks noChangeAspect="1"/>
          </p:cNvPicPr>
          <p:nvPr userDrawn="1"/>
        </p:nvPicPr>
        <p:blipFill>
          <a:blip r:embed="rId3"/>
          <a:stretch>
            <a:fillRect/>
          </a:stretch>
        </p:blipFill>
        <p:spPr>
          <a:xfrm flipH="1">
            <a:off x="288161" y="4542160"/>
            <a:ext cx="128421" cy="272894"/>
          </a:xfrm>
          <a:prstGeom prst="rect">
            <a:avLst/>
          </a:prstGeom>
        </p:spPr>
      </p:pic>
      <p:pic>
        <p:nvPicPr>
          <p:cNvPr id="5" name="Imagen 4">
            <a:extLst>
              <a:ext uri="{FF2B5EF4-FFF2-40B4-BE49-F238E27FC236}">
                <a16:creationId xmlns:a16="http://schemas.microsoft.com/office/drawing/2014/main" id="{5E0E64A8-09D8-5F4F-A21C-D33C6EFFAC54}"/>
              </a:ext>
            </a:extLst>
          </p:cNvPr>
          <p:cNvPicPr>
            <a:picLocks noChangeAspect="1"/>
          </p:cNvPicPr>
          <p:nvPr userDrawn="1"/>
        </p:nvPicPr>
        <p:blipFill>
          <a:blip r:embed="rId4"/>
          <a:stretch>
            <a:fillRect/>
          </a:stretch>
        </p:blipFill>
        <p:spPr>
          <a:xfrm rot="5400000">
            <a:off x="2599976" y="619548"/>
            <a:ext cx="45719" cy="102024"/>
          </a:xfrm>
          <a:prstGeom prst="rect">
            <a:avLst/>
          </a:prstGeom>
        </p:spPr>
      </p:pic>
      <p:pic>
        <p:nvPicPr>
          <p:cNvPr id="18" name="Imagen 17">
            <a:extLst>
              <a:ext uri="{FF2B5EF4-FFF2-40B4-BE49-F238E27FC236}">
                <a16:creationId xmlns:a16="http://schemas.microsoft.com/office/drawing/2014/main" id="{9E3EC371-DEA6-6449-9756-A2BC44302C0A}"/>
              </a:ext>
            </a:extLst>
          </p:cNvPr>
          <p:cNvPicPr>
            <a:picLocks noChangeAspect="1"/>
          </p:cNvPicPr>
          <p:nvPr userDrawn="1"/>
        </p:nvPicPr>
        <p:blipFill rotWithShape="1">
          <a:blip r:embed="rId5"/>
          <a:srcRect t="65598"/>
          <a:stretch/>
        </p:blipFill>
        <p:spPr>
          <a:xfrm>
            <a:off x="5429948" y="787685"/>
            <a:ext cx="1174954" cy="261271"/>
          </a:xfrm>
          <a:prstGeom prst="rect">
            <a:avLst/>
          </a:prstGeom>
        </p:spPr>
      </p:pic>
      <p:pic>
        <p:nvPicPr>
          <p:cNvPr id="20" name="Imagen 19">
            <a:extLst>
              <a:ext uri="{FF2B5EF4-FFF2-40B4-BE49-F238E27FC236}">
                <a16:creationId xmlns:a16="http://schemas.microsoft.com/office/drawing/2014/main" id="{CEE8F4EF-0BCE-514D-A243-DBCA46EE33DF}"/>
              </a:ext>
            </a:extLst>
          </p:cNvPr>
          <p:cNvPicPr>
            <a:picLocks noChangeAspect="1"/>
          </p:cNvPicPr>
          <p:nvPr userDrawn="1"/>
        </p:nvPicPr>
        <p:blipFill rotWithShape="1">
          <a:blip r:embed="rId5"/>
          <a:srcRect r="71719" b="55538"/>
          <a:stretch/>
        </p:blipFill>
        <p:spPr>
          <a:xfrm>
            <a:off x="3474638" y="277032"/>
            <a:ext cx="332289" cy="337673"/>
          </a:xfrm>
          <a:prstGeom prst="rect">
            <a:avLst/>
          </a:prstGeom>
        </p:spPr>
      </p:pic>
      <p:pic>
        <p:nvPicPr>
          <p:cNvPr id="24" name="Imagen 23">
            <a:extLst>
              <a:ext uri="{FF2B5EF4-FFF2-40B4-BE49-F238E27FC236}">
                <a16:creationId xmlns:a16="http://schemas.microsoft.com/office/drawing/2014/main" id="{FA42A643-050F-5A4A-9256-648B0834EE36}"/>
              </a:ext>
            </a:extLst>
          </p:cNvPr>
          <p:cNvPicPr>
            <a:picLocks noChangeAspect="1"/>
          </p:cNvPicPr>
          <p:nvPr userDrawn="1"/>
        </p:nvPicPr>
        <p:blipFill>
          <a:blip r:embed="rId4"/>
          <a:stretch>
            <a:fillRect/>
          </a:stretch>
        </p:blipFill>
        <p:spPr>
          <a:xfrm>
            <a:off x="4150119" y="843847"/>
            <a:ext cx="56772" cy="126691"/>
          </a:xfrm>
          <a:prstGeom prst="rect">
            <a:avLst/>
          </a:prstGeom>
        </p:spPr>
      </p:pic>
      <p:pic>
        <p:nvPicPr>
          <p:cNvPr id="29" name="Imagen 28">
            <a:extLst>
              <a:ext uri="{FF2B5EF4-FFF2-40B4-BE49-F238E27FC236}">
                <a16:creationId xmlns:a16="http://schemas.microsoft.com/office/drawing/2014/main" id="{69233BE0-B73A-E448-91EA-6E9BA58A450A}"/>
              </a:ext>
            </a:extLst>
          </p:cNvPr>
          <p:cNvPicPr>
            <a:picLocks noChangeAspect="1"/>
          </p:cNvPicPr>
          <p:nvPr userDrawn="1"/>
        </p:nvPicPr>
        <p:blipFill>
          <a:blip r:embed="rId4"/>
          <a:stretch>
            <a:fillRect/>
          </a:stretch>
        </p:blipFill>
        <p:spPr>
          <a:xfrm rot="5400000">
            <a:off x="6603419" y="366898"/>
            <a:ext cx="45719" cy="102024"/>
          </a:xfrm>
          <a:prstGeom prst="rect">
            <a:avLst/>
          </a:prstGeom>
        </p:spPr>
      </p:pic>
      <p:pic>
        <p:nvPicPr>
          <p:cNvPr id="31" name="Imagen 30">
            <a:extLst>
              <a:ext uri="{FF2B5EF4-FFF2-40B4-BE49-F238E27FC236}">
                <a16:creationId xmlns:a16="http://schemas.microsoft.com/office/drawing/2014/main" id="{D7664D76-A3A6-404A-AD8E-9B5E93EF8C47}"/>
              </a:ext>
            </a:extLst>
          </p:cNvPr>
          <p:cNvPicPr>
            <a:picLocks noChangeAspect="1"/>
          </p:cNvPicPr>
          <p:nvPr userDrawn="1"/>
        </p:nvPicPr>
        <p:blipFill>
          <a:blip r:embed="rId4"/>
          <a:stretch>
            <a:fillRect/>
          </a:stretch>
        </p:blipFill>
        <p:spPr>
          <a:xfrm rot="5400000">
            <a:off x="6863885" y="4666995"/>
            <a:ext cx="45719" cy="102024"/>
          </a:xfrm>
          <a:prstGeom prst="rect">
            <a:avLst/>
          </a:prstGeom>
        </p:spPr>
      </p:pic>
      <p:pic>
        <p:nvPicPr>
          <p:cNvPr id="34" name="Imagen 33">
            <a:extLst>
              <a:ext uri="{FF2B5EF4-FFF2-40B4-BE49-F238E27FC236}">
                <a16:creationId xmlns:a16="http://schemas.microsoft.com/office/drawing/2014/main" id="{D29F7621-AE8B-1C4F-AE47-651FA78D66B2}"/>
              </a:ext>
            </a:extLst>
          </p:cNvPr>
          <p:cNvPicPr>
            <a:picLocks noChangeAspect="1"/>
          </p:cNvPicPr>
          <p:nvPr userDrawn="1"/>
        </p:nvPicPr>
        <p:blipFill rotWithShape="1">
          <a:blip r:embed="rId5"/>
          <a:srcRect l="16556" r="56736" b="68153"/>
          <a:stretch/>
        </p:blipFill>
        <p:spPr>
          <a:xfrm>
            <a:off x="6162647" y="4528439"/>
            <a:ext cx="313808" cy="241868"/>
          </a:xfrm>
          <a:prstGeom prst="rect">
            <a:avLst/>
          </a:prstGeom>
        </p:spPr>
      </p:pic>
      <p:grpSp>
        <p:nvGrpSpPr>
          <p:cNvPr id="36" name="Grupo 35">
            <a:extLst>
              <a:ext uri="{FF2B5EF4-FFF2-40B4-BE49-F238E27FC236}">
                <a16:creationId xmlns:a16="http://schemas.microsoft.com/office/drawing/2014/main" id="{E121CC96-CD25-354A-8B89-C91923E09577}"/>
              </a:ext>
            </a:extLst>
          </p:cNvPr>
          <p:cNvGrpSpPr/>
          <p:nvPr userDrawn="1"/>
        </p:nvGrpSpPr>
        <p:grpSpPr>
          <a:xfrm>
            <a:off x="7814998" y="4552874"/>
            <a:ext cx="1174954" cy="445783"/>
            <a:chOff x="6956532" y="4580260"/>
            <a:chExt cx="1174954" cy="445783"/>
          </a:xfrm>
        </p:grpSpPr>
        <p:pic>
          <p:nvPicPr>
            <p:cNvPr id="37" name="Imagen 36">
              <a:extLst>
                <a:ext uri="{FF2B5EF4-FFF2-40B4-BE49-F238E27FC236}">
                  <a16:creationId xmlns:a16="http://schemas.microsoft.com/office/drawing/2014/main" id="{1C536226-E0C9-BB43-BE92-EBA581AE22C1}"/>
                </a:ext>
              </a:extLst>
            </p:cNvPr>
            <p:cNvPicPr>
              <a:picLocks noChangeAspect="1"/>
            </p:cNvPicPr>
            <p:nvPr userDrawn="1"/>
          </p:nvPicPr>
          <p:blipFill rotWithShape="1">
            <a:blip r:embed="rId5"/>
            <a:srcRect t="45627" b="1"/>
            <a:stretch/>
          </p:blipFill>
          <p:spPr>
            <a:xfrm>
              <a:off x="6956532" y="4585722"/>
              <a:ext cx="1174954" cy="412935"/>
            </a:xfrm>
            <a:prstGeom prst="rect">
              <a:avLst/>
            </a:prstGeom>
          </p:spPr>
        </p:pic>
        <p:sp>
          <p:nvSpPr>
            <p:cNvPr id="38" name="Rectángulo 37">
              <a:extLst>
                <a:ext uri="{FF2B5EF4-FFF2-40B4-BE49-F238E27FC236}">
                  <a16:creationId xmlns:a16="http://schemas.microsoft.com/office/drawing/2014/main" id="{542F2832-1760-E645-8EEB-9B2AEED1B480}"/>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38">
              <a:extLst>
                <a:ext uri="{FF2B5EF4-FFF2-40B4-BE49-F238E27FC236}">
                  <a16:creationId xmlns:a16="http://schemas.microsoft.com/office/drawing/2014/main" id="{5AEA2CA9-7CDE-6E48-8790-92068B1A1704}"/>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41" name="Grupo 40">
            <a:extLst>
              <a:ext uri="{FF2B5EF4-FFF2-40B4-BE49-F238E27FC236}">
                <a16:creationId xmlns:a16="http://schemas.microsoft.com/office/drawing/2014/main" id="{03A7B381-8568-0E44-A728-AFA7E78E806C}"/>
              </a:ext>
            </a:extLst>
          </p:cNvPr>
          <p:cNvGrpSpPr/>
          <p:nvPr userDrawn="1"/>
        </p:nvGrpSpPr>
        <p:grpSpPr>
          <a:xfrm>
            <a:off x="8417489" y="117457"/>
            <a:ext cx="677946" cy="759600"/>
            <a:chOff x="8417489" y="117457"/>
            <a:chExt cx="677946" cy="759600"/>
          </a:xfrm>
        </p:grpSpPr>
        <p:pic>
          <p:nvPicPr>
            <p:cNvPr id="42" name="Imagen 41">
              <a:extLst>
                <a:ext uri="{FF2B5EF4-FFF2-40B4-BE49-F238E27FC236}">
                  <a16:creationId xmlns:a16="http://schemas.microsoft.com/office/drawing/2014/main" id="{C0074373-0877-7442-92AF-780BBE4B78D5}"/>
                </a:ext>
              </a:extLst>
            </p:cNvPr>
            <p:cNvPicPr>
              <a:picLocks noChangeAspect="1"/>
            </p:cNvPicPr>
            <p:nvPr userDrawn="1"/>
          </p:nvPicPr>
          <p:blipFill rotWithShape="1">
            <a:blip r:embed="rId5"/>
            <a:srcRect l="24018" r="18293"/>
            <a:stretch/>
          </p:blipFill>
          <p:spPr>
            <a:xfrm>
              <a:off x="8417489" y="117457"/>
              <a:ext cx="677946" cy="759600"/>
            </a:xfrm>
            <a:prstGeom prst="rect">
              <a:avLst/>
            </a:prstGeom>
          </p:spPr>
        </p:pic>
        <p:sp>
          <p:nvSpPr>
            <p:cNvPr id="43" name="Rectángulo 42">
              <a:extLst>
                <a:ext uri="{FF2B5EF4-FFF2-40B4-BE49-F238E27FC236}">
                  <a16:creationId xmlns:a16="http://schemas.microsoft.com/office/drawing/2014/main" id="{31D0A35D-F1A3-994F-B8D3-B89A9C959C2A}"/>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44" name="Imagen 43">
            <a:extLst>
              <a:ext uri="{FF2B5EF4-FFF2-40B4-BE49-F238E27FC236}">
                <a16:creationId xmlns:a16="http://schemas.microsoft.com/office/drawing/2014/main" id="{6F65055D-5874-3E45-B7F7-1E29AB556643}"/>
              </a:ext>
            </a:extLst>
          </p:cNvPr>
          <p:cNvPicPr>
            <a:picLocks noChangeAspect="1"/>
          </p:cNvPicPr>
          <p:nvPr userDrawn="1"/>
        </p:nvPicPr>
        <p:blipFill rotWithShape="1">
          <a:blip r:embed="rId5"/>
          <a:srcRect l="-1662" t="483" r="85154" b="2702"/>
          <a:stretch/>
        </p:blipFill>
        <p:spPr>
          <a:xfrm>
            <a:off x="4397648" y="4101402"/>
            <a:ext cx="193956" cy="735270"/>
          </a:xfrm>
          <a:prstGeom prst="rect">
            <a:avLst/>
          </a:prstGeom>
        </p:spPr>
      </p:pic>
      <p:pic>
        <p:nvPicPr>
          <p:cNvPr id="45" name="Imagen 44">
            <a:extLst>
              <a:ext uri="{FF2B5EF4-FFF2-40B4-BE49-F238E27FC236}">
                <a16:creationId xmlns:a16="http://schemas.microsoft.com/office/drawing/2014/main" id="{DB46093B-F50B-8C4B-9D38-7C9143309E34}"/>
              </a:ext>
            </a:extLst>
          </p:cNvPr>
          <p:cNvPicPr>
            <a:picLocks noChangeAspect="1"/>
          </p:cNvPicPr>
          <p:nvPr userDrawn="1"/>
        </p:nvPicPr>
        <p:blipFill>
          <a:blip r:embed="rId4"/>
          <a:stretch>
            <a:fillRect/>
          </a:stretch>
        </p:blipFill>
        <p:spPr>
          <a:xfrm rot="10800000">
            <a:off x="4880786" y="4226621"/>
            <a:ext cx="45719" cy="102024"/>
          </a:xfrm>
          <a:prstGeom prst="rect">
            <a:avLst/>
          </a:prstGeom>
        </p:spPr>
      </p:pic>
      <p:pic>
        <p:nvPicPr>
          <p:cNvPr id="4" name="Imagen 3">
            <a:extLst>
              <a:ext uri="{FF2B5EF4-FFF2-40B4-BE49-F238E27FC236}">
                <a16:creationId xmlns:a16="http://schemas.microsoft.com/office/drawing/2014/main" id="{06BE2B61-9748-F646-BC8D-B0A8D02B17BB}"/>
              </a:ext>
            </a:extLst>
          </p:cNvPr>
          <p:cNvPicPr>
            <a:picLocks noChangeAspect="1"/>
          </p:cNvPicPr>
          <p:nvPr userDrawn="1"/>
        </p:nvPicPr>
        <p:blipFill rotWithShape="1">
          <a:blip r:embed="rId6"/>
          <a:srcRect l="21147" b="18414"/>
          <a:stretch/>
        </p:blipFill>
        <p:spPr>
          <a:xfrm>
            <a:off x="7084194" y="3388363"/>
            <a:ext cx="926494" cy="619620"/>
          </a:xfrm>
          <a:prstGeom prst="rect">
            <a:avLst/>
          </a:prstGeom>
        </p:spPr>
      </p:pic>
      <p:pic>
        <p:nvPicPr>
          <p:cNvPr id="49" name="Imagen 48">
            <a:extLst>
              <a:ext uri="{FF2B5EF4-FFF2-40B4-BE49-F238E27FC236}">
                <a16:creationId xmlns:a16="http://schemas.microsoft.com/office/drawing/2014/main" id="{28F3E713-A8C4-094D-BC5C-1950C100ADEB}"/>
              </a:ext>
            </a:extLst>
          </p:cNvPr>
          <p:cNvPicPr>
            <a:picLocks noChangeAspect="1"/>
          </p:cNvPicPr>
          <p:nvPr userDrawn="1"/>
        </p:nvPicPr>
        <p:blipFill rotWithShape="1">
          <a:blip r:embed="rId6"/>
          <a:srcRect l="64413" t="31366" r="-1"/>
          <a:stretch/>
        </p:blipFill>
        <p:spPr>
          <a:xfrm rot="10800000">
            <a:off x="152756" y="999521"/>
            <a:ext cx="418137" cy="521259"/>
          </a:xfrm>
          <a:prstGeom prst="rect">
            <a:avLst/>
          </a:prstGeom>
        </p:spPr>
      </p:pic>
      <p:sp>
        <p:nvSpPr>
          <p:cNvPr id="6" name="Rectángulo 5">
            <a:extLst>
              <a:ext uri="{FF2B5EF4-FFF2-40B4-BE49-F238E27FC236}">
                <a16:creationId xmlns:a16="http://schemas.microsoft.com/office/drawing/2014/main" id="{C0A69E8F-B9C7-0546-BD0A-D2DAB5A5BE5B}"/>
              </a:ext>
            </a:extLst>
          </p:cNvPr>
          <p:cNvSpPr/>
          <p:nvPr userDrawn="1"/>
        </p:nvSpPr>
        <p:spPr>
          <a:xfrm>
            <a:off x="7058766" y="3261382"/>
            <a:ext cx="622194" cy="357717"/>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ACDEB6D5-BB85-5E4D-A323-857ADFF01EB0}"/>
              </a:ext>
            </a:extLst>
          </p:cNvPr>
          <p:cNvPicPr>
            <a:picLocks noChangeAspect="1"/>
          </p:cNvPicPr>
          <p:nvPr userDrawn="1"/>
        </p:nvPicPr>
        <p:blipFill rotWithShape="1">
          <a:blip r:embed="rId7"/>
          <a:srcRect r="41960" b="18414"/>
          <a:stretch/>
        </p:blipFill>
        <p:spPr>
          <a:xfrm>
            <a:off x="7843105" y="1582294"/>
            <a:ext cx="681937" cy="619620"/>
          </a:xfrm>
          <a:prstGeom prst="rect">
            <a:avLst/>
          </a:prstGeom>
        </p:spPr>
      </p:pic>
      <p:sp>
        <p:nvSpPr>
          <p:cNvPr id="50" name="Rectángulo 49">
            <a:extLst>
              <a:ext uri="{FF2B5EF4-FFF2-40B4-BE49-F238E27FC236}">
                <a16:creationId xmlns:a16="http://schemas.microsoft.com/office/drawing/2014/main" id="{50DBD71B-7326-5B4C-ADDC-69F70E211AD3}"/>
              </a:ext>
            </a:extLst>
          </p:cNvPr>
          <p:cNvSpPr/>
          <p:nvPr userDrawn="1"/>
        </p:nvSpPr>
        <p:spPr>
          <a:xfrm>
            <a:off x="7843104" y="1834482"/>
            <a:ext cx="238125" cy="534336"/>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Rectángulo 50">
            <a:extLst>
              <a:ext uri="{FF2B5EF4-FFF2-40B4-BE49-F238E27FC236}">
                <a16:creationId xmlns:a16="http://schemas.microsoft.com/office/drawing/2014/main" id="{0E7FB88B-9061-0D4E-940D-3D1E0144D371}"/>
              </a:ext>
            </a:extLst>
          </p:cNvPr>
          <p:cNvSpPr/>
          <p:nvPr userDrawn="1"/>
        </p:nvSpPr>
        <p:spPr>
          <a:xfrm>
            <a:off x="8426617" y="1834482"/>
            <a:ext cx="143038" cy="534336"/>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2" name="Imagen 51">
            <a:extLst>
              <a:ext uri="{FF2B5EF4-FFF2-40B4-BE49-F238E27FC236}">
                <a16:creationId xmlns:a16="http://schemas.microsoft.com/office/drawing/2014/main" id="{4017F4D1-916A-9D41-9EF2-62CDC3BD4FE5}"/>
              </a:ext>
            </a:extLst>
          </p:cNvPr>
          <p:cNvPicPr>
            <a:picLocks noChangeAspect="1"/>
          </p:cNvPicPr>
          <p:nvPr userDrawn="1"/>
        </p:nvPicPr>
        <p:blipFill rotWithShape="1">
          <a:blip r:embed="rId7"/>
          <a:srcRect l="26492" t="41939" r="41960" b="18414"/>
          <a:stretch/>
        </p:blipFill>
        <p:spPr>
          <a:xfrm>
            <a:off x="6162647" y="2535545"/>
            <a:ext cx="370677" cy="301105"/>
          </a:xfrm>
          <a:prstGeom prst="rect">
            <a:avLst/>
          </a:prstGeom>
        </p:spPr>
      </p:pic>
      <p:pic>
        <p:nvPicPr>
          <p:cNvPr id="54" name="Imagen 53">
            <a:extLst>
              <a:ext uri="{FF2B5EF4-FFF2-40B4-BE49-F238E27FC236}">
                <a16:creationId xmlns:a16="http://schemas.microsoft.com/office/drawing/2014/main" id="{475D0BAF-DCB0-8046-B95D-79854D1E8BDF}"/>
              </a:ext>
            </a:extLst>
          </p:cNvPr>
          <p:cNvPicPr>
            <a:picLocks noChangeAspect="1"/>
          </p:cNvPicPr>
          <p:nvPr userDrawn="1"/>
        </p:nvPicPr>
        <p:blipFill>
          <a:blip r:embed="rId8"/>
          <a:stretch>
            <a:fillRect/>
          </a:stretch>
        </p:blipFill>
        <p:spPr>
          <a:xfrm rot="5400000">
            <a:off x="7283532" y="2410251"/>
            <a:ext cx="49750" cy="122912"/>
          </a:xfrm>
          <a:prstGeom prst="rect">
            <a:avLst/>
          </a:prstGeom>
        </p:spPr>
      </p:pic>
      <p:sp>
        <p:nvSpPr>
          <p:cNvPr id="33" name="Marcador de texto 4">
            <a:extLst>
              <a:ext uri="{FF2B5EF4-FFF2-40B4-BE49-F238E27FC236}">
                <a16:creationId xmlns:a16="http://schemas.microsoft.com/office/drawing/2014/main" id="{F5DCE485-B231-7945-913C-07C9A857AD5D}"/>
              </a:ext>
            </a:extLst>
          </p:cNvPr>
          <p:cNvSpPr>
            <a:spLocks noGrp="1"/>
          </p:cNvSpPr>
          <p:nvPr>
            <p:ph type="body" sz="quarter" idx="34" hasCustomPrompt="1"/>
          </p:nvPr>
        </p:nvSpPr>
        <p:spPr>
          <a:xfrm>
            <a:off x="434641" y="4480371"/>
            <a:ext cx="1634292" cy="246221"/>
          </a:xfrm>
          <a:prstGeom prst="rect">
            <a:avLst/>
          </a:prstGeom>
        </p:spPr>
        <p:txBody>
          <a:bodyPr wrap="square">
            <a:spAutoFit/>
          </a:bodyPr>
          <a:lstStyle>
            <a:lvl1pPr marL="180000" indent="-396000">
              <a:lnSpc>
                <a:spcPct val="100000"/>
              </a:lnSpc>
              <a:spcBef>
                <a:spcPts val="100"/>
              </a:spcBef>
              <a:buNone/>
              <a:defRPr sz="1000" b="1">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Lugar</a:t>
            </a:r>
          </a:p>
        </p:txBody>
      </p:sp>
      <p:sp>
        <p:nvSpPr>
          <p:cNvPr id="35" name="Marcador de texto 4">
            <a:extLst>
              <a:ext uri="{FF2B5EF4-FFF2-40B4-BE49-F238E27FC236}">
                <a16:creationId xmlns:a16="http://schemas.microsoft.com/office/drawing/2014/main" id="{15AA4AB5-F810-9443-945C-2EBE33836C11}"/>
              </a:ext>
            </a:extLst>
          </p:cNvPr>
          <p:cNvSpPr>
            <a:spLocks noGrp="1"/>
          </p:cNvSpPr>
          <p:nvPr>
            <p:ph type="body" sz="quarter" idx="35" hasCustomPrompt="1"/>
          </p:nvPr>
        </p:nvSpPr>
        <p:spPr>
          <a:xfrm>
            <a:off x="434641" y="4644042"/>
            <a:ext cx="1634292" cy="246221"/>
          </a:xfrm>
          <a:prstGeom prst="rect">
            <a:avLst/>
          </a:prstGeom>
        </p:spPr>
        <p:txBody>
          <a:bodyPr wrap="square">
            <a:spAutoFit/>
          </a:bodyPr>
          <a:lstStyle>
            <a:lvl1pPr marL="180000" marR="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sz="1000" b="1">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marL="180000" marR="0" lvl="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a:pPr>
            <a:r>
              <a:rPr lang="es-ES_tradnl" dirty="0"/>
              <a:t>1/02/2021</a:t>
            </a:r>
          </a:p>
        </p:txBody>
      </p:sp>
      <p:grpSp>
        <p:nvGrpSpPr>
          <p:cNvPr id="40" name="Grupo 39">
            <a:extLst>
              <a:ext uri="{FF2B5EF4-FFF2-40B4-BE49-F238E27FC236}">
                <a16:creationId xmlns:a16="http://schemas.microsoft.com/office/drawing/2014/main" id="{58C48935-396C-B549-800B-2575863BE4FE}"/>
              </a:ext>
            </a:extLst>
          </p:cNvPr>
          <p:cNvGrpSpPr/>
          <p:nvPr userDrawn="1"/>
        </p:nvGrpSpPr>
        <p:grpSpPr>
          <a:xfrm>
            <a:off x="293503" y="4545619"/>
            <a:ext cx="123079" cy="272304"/>
            <a:chOff x="293503" y="4545619"/>
            <a:chExt cx="123079" cy="272304"/>
          </a:xfrm>
          <a:solidFill>
            <a:srgbClr val="FF5A00"/>
          </a:solidFill>
        </p:grpSpPr>
        <p:sp>
          <p:nvSpPr>
            <p:cNvPr id="46" name="Elipse 45">
              <a:extLst>
                <a:ext uri="{FF2B5EF4-FFF2-40B4-BE49-F238E27FC236}">
                  <a16:creationId xmlns:a16="http://schemas.microsoft.com/office/drawing/2014/main" id="{055DD9D0-F1CB-7440-8E7E-9DDEC6FCDE43}"/>
                </a:ext>
              </a:extLst>
            </p:cNvPr>
            <p:cNvSpPr/>
            <p:nvPr userDrawn="1"/>
          </p:nvSpPr>
          <p:spPr>
            <a:xfrm>
              <a:off x="293503" y="4545619"/>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7" name="Elipse 46">
              <a:extLst>
                <a:ext uri="{FF2B5EF4-FFF2-40B4-BE49-F238E27FC236}">
                  <a16:creationId xmlns:a16="http://schemas.microsoft.com/office/drawing/2014/main" id="{2C6A0576-1FAD-1449-817F-B9313E92956A}"/>
                </a:ext>
              </a:extLst>
            </p:cNvPr>
            <p:cNvSpPr/>
            <p:nvPr userDrawn="1"/>
          </p:nvSpPr>
          <p:spPr>
            <a:xfrm>
              <a:off x="293503" y="4694844"/>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27597717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0_Texto">
    <p:spTree>
      <p:nvGrpSpPr>
        <p:cNvPr id="1" name=""/>
        <p:cNvGrpSpPr/>
        <p:nvPr/>
      </p:nvGrpSpPr>
      <p:grpSpPr>
        <a:xfrm>
          <a:off x="0" y="0"/>
          <a:ext cx="0" cy="0"/>
          <a:chOff x="0" y="0"/>
          <a:chExt cx="0" cy="0"/>
        </a:xfrm>
      </p:grpSpPr>
      <p:grpSp>
        <p:nvGrpSpPr>
          <p:cNvPr id="30" name="Grupo 29">
            <a:extLst>
              <a:ext uri="{FF2B5EF4-FFF2-40B4-BE49-F238E27FC236}">
                <a16:creationId xmlns:a16="http://schemas.microsoft.com/office/drawing/2014/main" id="{4A1AB7B2-CFB4-5446-9DC5-DBE6FE12DFFC}"/>
              </a:ext>
            </a:extLst>
          </p:cNvPr>
          <p:cNvGrpSpPr/>
          <p:nvPr userDrawn="1"/>
        </p:nvGrpSpPr>
        <p:grpSpPr>
          <a:xfrm>
            <a:off x="164787" y="4741878"/>
            <a:ext cx="447803" cy="361720"/>
            <a:chOff x="4809997" y="1114425"/>
            <a:chExt cx="447803" cy="361720"/>
          </a:xfrm>
        </p:grpSpPr>
        <p:pic>
          <p:nvPicPr>
            <p:cNvPr id="31" name="Imagen 30">
              <a:extLst>
                <a:ext uri="{FF2B5EF4-FFF2-40B4-BE49-F238E27FC236}">
                  <a16:creationId xmlns:a16="http://schemas.microsoft.com/office/drawing/2014/main" id="{038AB810-D339-794D-B0D6-CB45A4BF1634}"/>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32" name="Rectángulo 31">
              <a:extLst>
                <a:ext uri="{FF2B5EF4-FFF2-40B4-BE49-F238E27FC236}">
                  <a16:creationId xmlns:a16="http://schemas.microsoft.com/office/drawing/2014/main" id="{C46FC33D-186D-6D47-AF94-CE197B71B1C6}"/>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3" name="Imagen 32">
            <a:extLst>
              <a:ext uri="{FF2B5EF4-FFF2-40B4-BE49-F238E27FC236}">
                <a16:creationId xmlns:a16="http://schemas.microsoft.com/office/drawing/2014/main" id="{BA87B90A-33A8-384B-88FC-8CC629B5FA40}"/>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34" name="Imagen 33">
            <a:extLst>
              <a:ext uri="{FF2B5EF4-FFF2-40B4-BE49-F238E27FC236}">
                <a16:creationId xmlns:a16="http://schemas.microsoft.com/office/drawing/2014/main" id="{2D9B7BFD-AF49-C548-921D-845D9A53952C}"/>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35" name="Imagen 34">
            <a:extLst>
              <a:ext uri="{FF2B5EF4-FFF2-40B4-BE49-F238E27FC236}">
                <a16:creationId xmlns:a16="http://schemas.microsoft.com/office/drawing/2014/main" id="{201625AD-6B0F-154E-9BDF-29F50979FD2D}"/>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38" name="Imagen 37">
            <a:extLst>
              <a:ext uri="{FF2B5EF4-FFF2-40B4-BE49-F238E27FC236}">
                <a16:creationId xmlns:a16="http://schemas.microsoft.com/office/drawing/2014/main" id="{FF4C0ADD-98A8-A94C-8AFB-AB1C4878E395}"/>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48" name="Marcador de texto 3">
            <a:extLst>
              <a:ext uri="{FF2B5EF4-FFF2-40B4-BE49-F238E27FC236}">
                <a16:creationId xmlns:a16="http://schemas.microsoft.com/office/drawing/2014/main" id="{860B5846-800D-CA44-9CE8-C39C81A548A9}"/>
              </a:ext>
            </a:extLst>
          </p:cNvPr>
          <p:cNvSpPr>
            <a:spLocks noGrp="1"/>
          </p:cNvSpPr>
          <p:nvPr>
            <p:ph type="body" sz="quarter" idx="36" hasCustomPrompt="1"/>
          </p:nvPr>
        </p:nvSpPr>
        <p:spPr bwMode="white">
          <a:xfrm>
            <a:off x="7107918" y="3634626"/>
            <a:ext cx="1150851" cy="646331"/>
          </a:xfrm>
          <a:prstGeom prst="rect">
            <a:avLst/>
          </a:prstGeom>
        </p:spPr>
        <p:txBody>
          <a:bodyPr wrap="square">
            <a:spAutoFit/>
          </a:bodyPr>
          <a:lstStyle>
            <a:lvl1pPr marL="0" indent="0" algn="ctr">
              <a:lnSpc>
                <a:spcPct val="100000"/>
              </a:lnSpc>
              <a:buNone/>
              <a:defRPr sz="3600" b="1">
                <a:solidFill>
                  <a:srgbClr val="FF5A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96%</a:t>
            </a:r>
          </a:p>
        </p:txBody>
      </p:sp>
      <p:sp>
        <p:nvSpPr>
          <p:cNvPr id="50" name="Marcador de texto 3">
            <a:extLst>
              <a:ext uri="{FF2B5EF4-FFF2-40B4-BE49-F238E27FC236}">
                <a16:creationId xmlns:a16="http://schemas.microsoft.com/office/drawing/2014/main" id="{960D8C8A-398D-434E-8513-1C9A24CB2732}"/>
              </a:ext>
            </a:extLst>
          </p:cNvPr>
          <p:cNvSpPr>
            <a:spLocks noGrp="1"/>
          </p:cNvSpPr>
          <p:nvPr>
            <p:ph type="body" sz="quarter" idx="37" hasCustomPrompt="1"/>
          </p:nvPr>
        </p:nvSpPr>
        <p:spPr bwMode="white">
          <a:xfrm>
            <a:off x="7140851" y="2124273"/>
            <a:ext cx="1150851" cy="646331"/>
          </a:xfrm>
          <a:prstGeom prst="rect">
            <a:avLst/>
          </a:prstGeom>
        </p:spPr>
        <p:txBody>
          <a:bodyPr wrap="square">
            <a:spAutoFit/>
          </a:bodyPr>
          <a:lstStyle>
            <a:lvl1pPr marL="0" indent="0" algn="ctr">
              <a:lnSpc>
                <a:spcPct val="100000"/>
              </a:lnSpc>
              <a:buNone/>
              <a:defRPr sz="3600" b="1">
                <a:solidFill>
                  <a:srgbClr val="FF5A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12%</a:t>
            </a:r>
          </a:p>
        </p:txBody>
      </p:sp>
      <p:sp>
        <p:nvSpPr>
          <p:cNvPr id="52" name="Marcador de texto 3">
            <a:extLst>
              <a:ext uri="{FF2B5EF4-FFF2-40B4-BE49-F238E27FC236}">
                <a16:creationId xmlns:a16="http://schemas.microsoft.com/office/drawing/2014/main" id="{D96538CB-EF12-0249-811E-E0BF4A025F19}"/>
              </a:ext>
            </a:extLst>
          </p:cNvPr>
          <p:cNvSpPr>
            <a:spLocks noGrp="1"/>
          </p:cNvSpPr>
          <p:nvPr>
            <p:ph type="body" sz="quarter" idx="38" hasCustomPrompt="1"/>
          </p:nvPr>
        </p:nvSpPr>
        <p:spPr bwMode="white">
          <a:xfrm>
            <a:off x="7140851" y="645765"/>
            <a:ext cx="1150851" cy="646331"/>
          </a:xfrm>
          <a:prstGeom prst="rect">
            <a:avLst/>
          </a:prstGeom>
        </p:spPr>
        <p:txBody>
          <a:bodyPr wrap="square">
            <a:spAutoFit/>
          </a:bodyPr>
          <a:lstStyle>
            <a:lvl1pPr marL="0" indent="0" algn="ctr">
              <a:lnSpc>
                <a:spcPct val="100000"/>
              </a:lnSpc>
              <a:buNone/>
              <a:defRPr sz="3600" b="1">
                <a:solidFill>
                  <a:srgbClr val="FF5A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4%</a:t>
            </a:r>
          </a:p>
        </p:txBody>
      </p:sp>
      <p:sp>
        <p:nvSpPr>
          <p:cNvPr id="10" name="3 Marcador de posición de imagen">
            <a:extLst>
              <a:ext uri="{FF2B5EF4-FFF2-40B4-BE49-F238E27FC236}">
                <a16:creationId xmlns:a16="http://schemas.microsoft.com/office/drawing/2014/main" id="{857E17B5-BA27-B246-B102-2E13F99E9844}"/>
              </a:ext>
            </a:extLst>
          </p:cNvPr>
          <p:cNvSpPr>
            <a:spLocks noGrp="1"/>
          </p:cNvSpPr>
          <p:nvPr>
            <p:ph type="pic" sz="quarter" idx="26" hasCustomPrompt="1"/>
          </p:nvPr>
        </p:nvSpPr>
        <p:spPr>
          <a:xfrm>
            <a:off x="3975371" y="194916"/>
            <a:ext cx="2692307" cy="4753668"/>
          </a:xfrm>
          <a:prstGeom prst="rect">
            <a:avLst/>
          </a:prstGeom>
          <a:solidFill>
            <a:schemeClr val="bg1">
              <a:lumMod val="85000"/>
            </a:schemeClr>
          </a:solidFill>
          <a:ln>
            <a:noFill/>
          </a:ln>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16" name="Marcador de texto 2">
            <a:extLst>
              <a:ext uri="{FF2B5EF4-FFF2-40B4-BE49-F238E27FC236}">
                <a16:creationId xmlns:a16="http://schemas.microsoft.com/office/drawing/2014/main" id="{FD5D1D35-C622-E245-B479-FAF59A2E3360}"/>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21" name="Marcador de texto 3">
            <a:extLst>
              <a:ext uri="{FF2B5EF4-FFF2-40B4-BE49-F238E27FC236}">
                <a16:creationId xmlns:a16="http://schemas.microsoft.com/office/drawing/2014/main" id="{DB5BADA2-B4B2-6D40-8F94-AB3E2FA3DADE}"/>
              </a:ext>
            </a:extLst>
          </p:cNvPr>
          <p:cNvSpPr>
            <a:spLocks noGrp="1"/>
          </p:cNvSpPr>
          <p:nvPr>
            <p:ph type="body" sz="quarter" idx="22" hasCustomPrompt="1"/>
          </p:nvPr>
        </p:nvSpPr>
        <p:spPr bwMode="white">
          <a:xfrm>
            <a:off x="269148" y="1465438"/>
            <a:ext cx="2119210" cy="461665"/>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23" name="Marcador de texto 3">
            <a:extLst>
              <a:ext uri="{FF2B5EF4-FFF2-40B4-BE49-F238E27FC236}">
                <a16:creationId xmlns:a16="http://schemas.microsoft.com/office/drawing/2014/main" id="{17816CA6-A485-9743-B9B5-971C2DA51D3C}"/>
              </a:ext>
            </a:extLst>
          </p:cNvPr>
          <p:cNvSpPr>
            <a:spLocks noGrp="1"/>
          </p:cNvSpPr>
          <p:nvPr>
            <p:ph type="body" sz="quarter" idx="24" hasCustomPrompt="1"/>
          </p:nvPr>
        </p:nvSpPr>
        <p:spPr bwMode="white">
          <a:xfrm>
            <a:off x="269148" y="1936796"/>
            <a:ext cx="1725583" cy="1477328"/>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endParaRPr lang="es-ES_tradnl" sz="900" dirty="0">
              <a:solidFill>
                <a:srgbClr val="000000"/>
              </a:solidFill>
            </a:endParaRPr>
          </a:p>
        </p:txBody>
      </p:sp>
      <p:sp>
        <p:nvSpPr>
          <p:cNvPr id="24" name="Marcador de texto 3">
            <a:extLst>
              <a:ext uri="{FF2B5EF4-FFF2-40B4-BE49-F238E27FC236}">
                <a16:creationId xmlns:a16="http://schemas.microsoft.com/office/drawing/2014/main" id="{4083DE7F-B74C-4043-9B8B-68E4846C5AEC}"/>
              </a:ext>
            </a:extLst>
          </p:cNvPr>
          <p:cNvSpPr>
            <a:spLocks noGrp="1"/>
          </p:cNvSpPr>
          <p:nvPr>
            <p:ph type="body" sz="quarter" idx="27" hasCustomPrompt="1"/>
          </p:nvPr>
        </p:nvSpPr>
        <p:spPr bwMode="white">
          <a:xfrm>
            <a:off x="2067295" y="1936796"/>
            <a:ext cx="1725583" cy="1892826"/>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p:txBody>
      </p:sp>
      <p:sp>
        <p:nvSpPr>
          <p:cNvPr id="36" name="Marcador de texto 3">
            <a:extLst>
              <a:ext uri="{FF2B5EF4-FFF2-40B4-BE49-F238E27FC236}">
                <a16:creationId xmlns:a16="http://schemas.microsoft.com/office/drawing/2014/main" id="{FEB7E5BC-ECA4-FB4A-8405-D8417E57D55C}"/>
              </a:ext>
            </a:extLst>
          </p:cNvPr>
          <p:cNvSpPr>
            <a:spLocks noGrp="1"/>
          </p:cNvSpPr>
          <p:nvPr>
            <p:ph type="body" sz="quarter" idx="30" hasCustomPrompt="1"/>
          </p:nvPr>
        </p:nvSpPr>
        <p:spPr bwMode="white">
          <a:xfrm>
            <a:off x="7013696" y="1172719"/>
            <a:ext cx="1494990" cy="261610"/>
          </a:xfrm>
          <a:prstGeom prst="rect">
            <a:avLst/>
          </a:prstGeom>
        </p:spPr>
        <p:txBody>
          <a:bodyPr wrap="square">
            <a:spAutoFit/>
          </a:bodyPr>
          <a:lstStyle>
            <a:lvl1pPr marL="0" indent="0" algn="ctr">
              <a:lnSpc>
                <a:spcPct val="100000"/>
              </a:lnSpc>
              <a:buNone/>
              <a:defRPr sz="11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r>
              <a:rPr lang="es-ES_tradnl" sz="1100" b="1" dirty="0" err="1">
                <a:solidFill>
                  <a:srgbClr val="000000"/>
                </a:solidFill>
              </a:rPr>
              <a:t>Lorem</a:t>
            </a:r>
            <a:r>
              <a:rPr lang="es-ES_tradnl" sz="1100" b="1" dirty="0">
                <a:solidFill>
                  <a:srgbClr val="000000"/>
                </a:solidFill>
              </a:rPr>
              <a:t> </a:t>
            </a:r>
            <a:r>
              <a:rPr lang="es-ES_tradnl" sz="1100" b="1" dirty="0" err="1">
                <a:solidFill>
                  <a:srgbClr val="000000"/>
                </a:solidFill>
              </a:rPr>
              <a:t>ipsum</a:t>
            </a:r>
            <a:r>
              <a:rPr lang="es-ES_tradnl" sz="1100" b="1" dirty="0">
                <a:solidFill>
                  <a:srgbClr val="000000"/>
                </a:solidFill>
              </a:rPr>
              <a:t> dolor </a:t>
            </a:r>
            <a:endParaRPr lang="es-ES" sz="1100" b="1" dirty="0"/>
          </a:p>
        </p:txBody>
      </p:sp>
      <p:sp>
        <p:nvSpPr>
          <p:cNvPr id="37" name="Marcador de texto 3">
            <a:extLst>
              <a:ext uri="{FF2B5EF4-FFF2-40B4-BE49-F238E27FC236}">
                <a16:creationId xmlns:a16="http://schemas.microsoft.com/office/drawing/2014/main" id="{1D70D1E2-E5D8-C641-B553-DF3D88EE5CBD}"/>
              </a:ext>
            </a:extLst>
          </p:cNvPr>
          <p:cNvSpPr>
            <a:spLocks noGrp="1"/>
          </p:cNvSpPr>
          <p:nvPr>
            <p:ph type="body" sz="quarter" idx="31" hasCustomPrompt="1"/>
          </p:nvPr>
        </p:nvSpPr>
        <p:spPr bwMode="white">
          <a:xfrm>
            <a:off x="7013696" y="1403550"/>
            <a:ext cx="1494990" cy="507831"/>
          </a:xfrm>
          <a:prstGeom prst="rect">
            <a:avLst/>
          </a:prstGeom>
        </p:spPr>
        <p:txBody>
          <a:bodyPr wrap="square">
            <a:spAutoFit/>
          </a:bodyPr>
          <a:lstStyle>
            <a:lvl1pPr marL="0" indent="0" algn="ctr">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ctr"/>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a:t>
            </a:r>
          </a:p>
        </p:txBody>
      </p:sp>
      <p:sp>
        <p:nvSpPr>
          <p:cNvPr id="40" name="Marcador de texto 3">
            <a:extLst>
              <a:ext uri="{FF2B5EF4-FFF2-40B4-BE49-F238E27FC236}">
                <a16:creationId xmlns:a16="http://schemas.microsoft.com/office/drawing/2014/main" id="{16E99D88-87B9-5641-889E-9F99B0356409}"/>
              </a:ext>
            </a:extLst>
          </p:cNvPr>
          <p:cNvSpPr>
            <a:spLocks noGrp="1"/>
          </p:cNvSpPr>
          <p:nvPr>
            <p:ph type="body" sz="quarter" idx="32" hasCustomPrompt="1"/>
          </p:nvPr>
        </p:nvSpPr>
        <p:spPr bwMode="white">
          <a:xfrm>
            <a:off x="7013696" y="2665133"/>
            <a:ext cx="1494990" cy="261610"/>
          </a:xfrm>
          <a:prstGeom prst="rect">
            <a:avLst/>
          </a:prstGeom>
        </p:spPr>
        <p:txBody>
          <a:bodyPr wrap="square">
            <a:spAutoFit/>
          </a:bodyPr>
          <a:lstStyle>
            <a:lvl1pPr marL="0" indent="0" algn="ctr">
              <a:lnSpc>
                <a:spcPct val="100000"/>
              </a:lnSpc>
              <a:buNone/>
              <a:defRPr sz="11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r>
              <a:rPr lang="es-ES_tradnl" sz="1100" b="1" dirty="0" err="1">
                <a:solidFill>
                  <a:srgbClr val="000000"/>
                </a:solidFill>
              </a:rPr>
              <a:t>Lorem</a:t>
            </a:r>
            <a:r>
              <a:rPr lang="es-ES_tradnl" sz="1100" b="1" dirty="0">
                <a:solidFill>
                  <a:srgbClr val="000000"/>
                </a:solidFill>
              </a:rPr>
              <a:t> </a:t>
            </a:r>
            <a:r>
              <a:rPr lang="es-ES_tradnl" sz="1100" b="1" dirty="0" err="1">
                <a:solidFill>
                  <a:srgbClr val="000000"/>
                </a:solidFill>
              </a:rPr>
              <a:t>ipsum</a:t>
            </a:r>
            <a:r>
              <a:rPr lang="es-ES_tradnl" sz="1100" b="1" dirty="0">
                <a:solidFill>
                  <a:srgbClr val="000000"/>
                </a:solidFill>
              </a:rPr>
              <a:t> dolor </a:t>
            </a:r>
            <a:endParaRPr lang="es-ES" sz="1100" b="1" dirty="0"/>
          </a:p>
        </p:txBody>
      </p:sp>
      <p:sp>
        <p:nvSpPr>
          <p:cNvPr id="41" name="Marcador de texto 3">
            <a:extLst>
              <a:ext uri="{FF2B5EF4-FFF2-40B4-BE49-F238E27FC236}">
                <a16:creationId xmlns:a16="http://schemas.microsoft.com/office/drawing/2014/main" id="{EC555A57-5A04-8F4D-AF71-AAF8D7846FC9}"/>
              </a:ext>
            </a:extLst>
          </p:cNvPr>
          <p:cNvSpPr>
            <a:spLocks noGrp="1"/>
          </p:cNvSpPr>
          <p:nvPr>
            <p:ph type="body" sz="quarter" idx="33" hasCustomPrompt="1"/>
          </p:nvPr>
        </p:nvSpPr>
        <p:spPr bwMode="white">
          <a:xfrm>
            <a:off x="7013696" y="2895964"/>
            <a:ext cx="1494990" cy="507831"/>
          </a:xfrm>
          <a:prstGeom prst="rect">
            <a:avLst/>
          </a:prstGeom>
        </p:spPr>
        <p:txBody>
          <a:bodyPr wrap="square">
            <a:spAutoFit/>
          </a:bodyPr>
          <a:lstStyle>
            <a:lvl1pPr marL="0" indent="0" algn="ctr">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ctr"/>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a:t>
            </a:r>
          </a:p>
        </p:txBody>
      </p:sp>
      <p:sp>
        <p:nvSpPr>
          <p:cNvPr id="44" name="Marcador de texto 3">
            <a:extLst>
              <a:ext uri="{FF2B5EF4-FFF2-40B4-BE49-F238E27FC236}">
                <a16:creationId xmlns:a16="http://schemas.microsoft.com/office/drawing/2014/main" id="{80301578-CE6E-7243-A2B5-F497211958B3}"/>
              </a:ext>
            </a:extLst>
          </p:cNvPr>
          <p:cNvSpPr>
            <a:spLocks noGrp="1"/>
          </p:cNvSpPr>
          <p:nvPr>
            <p:ph type="body" sz="quarter" idx="34" hasCustomPrompt="1"/>
          </p:nvPr>
        </p:nvSpPr>
        <p:spPr bwMode="white">
          <a:xfrm>
            <a:off x="7013696" y="4159283"/>
            <a:ext cx="1494990" cy="261610"/>
          </a:xfrm>
          <a:prstGeom prst="rect">
            <a:avLst/>
          </a:prstGeom>
        </p:spPr>
        <p:txBody>
          <a:bodyPr wrap="square">
            <a:spAutoFit/>
          </a:bodyPr>
          <a:lstStyle>
            <a:lvl1pPr marL="0" indent="0" algn="ctr">
              <a:lnSpc>
                <a:spcPct val="100000"/>
              </a:lnSpc>
              <a:buNone/>
              <a:defRPr sz="11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r>
              <a:rPr lang="es-ES_tradnl" sz="1100" b="1" dirty="0" err="1">
                <a:solidFill>
                  <a:srgbClr val="000000"/>
                </a:solidFill>
              </a:rPr>
              <a:t>Lorem</a:t>
            </a:r>
            <a:r>
              <a:rPr lang="es-ES_tradnl" sz="1100" b="1" dirty="0">
                <a:solidFill>
                  <a:srgbClr val="000000"/>
                </a:solidFill>
              </a:rPr>
              <a:t> </a:t>
            </a:r>
            <a:r>
              <a:rPr lang="es-ES_tradnl" sz="1100" b="1" dirty="0" err="1">
                <a:solidFill>
                  <a:srgbClr val="000000"/>
                </a:solidFill>
              </a:rPr>
              <a:t>ipsum</a:t>
            </a:r>
            <a:r>
              <a:rPr lang="es-ES_tradnl" sz="1100" b="1" dirty="0">
                <a:solidFill>
                  <a:srgbClr val="000000"/>
                </a:solidFill>
              </a:rPr>
              <a:t> dolor </a:t>
            </a:r>
            <a:endParaRPr lang="es-ES" sz="1100" b="1" dirty="0"/>
          </a:p>
        </p:txBody>
      </p:sp>
      <p:sp>
        <p:nvSpPr>
          <p:cNvPr id="45" name="Marcador de texto 3">
            <a:extLst>
              <a:ext uri="{FF2B5EF4-FFF2-40B4-BE49-F238E27FC236}">
                <a16:creationId xmlns:a16="http://schemas.microsoft.com/office/drawing/2014/main" id="{2D69B2B8-0775-D145-B840-B092EB9D2210}"/>
              </a:ext>
            </a:extLst>
          </p:cNvPr>
          <p:cNvSpPr>
            <a:spLocks noGrp="1"/>
          </p:cNvSpPr>
          <p:nvPr>
            <p:ph type="body" sz="quarter" idx="35" hasCustomPrompt="1"/>
          </p:nvPr>
        </p:nvSpPr>
        <p:spPr bwMode="white">
          <a:xfrm>
            <a:off x="7013696" y="4390114"/>
            <a:ext cx="1494990" cy="507831"/>
          </a:xfrm>
          <a:prstGeom prst="rect">
            <a:avLst/>
          </a:prstGeom>
        </p:spPr>
        <p:txBody>
          <a:bodyPr wrap="square">
            <a:spAutoFit/>
          </a:bodyPr>
          <a:lstStyle>
            <a:lvl1pPr marL="0" indent="0" algn="ctr">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ctr"/>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a:t>
            </a:r>
          </a:p>
        </p:txBody>
      </p:sp>
      <p:pic>
        <p:nvPicPr>
          <p:cNvPr id="17" name="Imagen 16">
            <a:extLst>
              <a:ext uri="{FF2B5EF4-FFF2-40B4-BE49-F238E27FC236}">
                <a16:creationId xmlns:a16="http://schemas.microsoft.com/office/drawing/2014/main" id="{B1C35B3F-07D5-934A-8311-56236F90CFB7}"/>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18" name="Imagen 17">
            <a:extLst>
              <a:ext uri="{FF2B5EF4-FFF2-40B4-BE49-F238E27FC236}">
                <a16:creationId xmlns:a16="http://schemas.microsoft.com/office/drawing/2014/main" id="{0E3B6AF4-F543-104C-96E1-4DCE53505A30}"/>
              </a:ext>
            </a:extLst>
          </p:cNvPr>
          <p:cNvPicPr>
            <a:picLocks noChangeAspect="1"/>
          </p:cNvPicPr>
          <p:nvPr userDrawn="1"/>
        </p:nvPicPr>
        <p:blipFill rotWithShape="1">
          <a:blip r:embed="rId2"/>
          <a:srcRect l="12839" t="72114" r="10347" b="-1"/>
          <a:stretch/>
        </p:blipFill>
        <p:spPr>
          <a:xfrm>
            <a:off x="5375940" y="141533"/>
            <a:ext cx="902524" cy="211790"/>
          </a:xfrm>
          <a:prstGeom prst="rect">
            <a:avLst/>
          </a:prstGeom>
        </p:spPr>
      </p:pic>
      <p:grpSp>
        <p:nvGrpSpPr>
          <p:cNvPr id="19" name="Grupo 18">
            <a:extLst>
              <a:ext uri="{FF2B5EF4-FFF2-40B4-BE49-F238E27FC236}">
                <a16:creationId xmlns:a16="http://schemas.microsoft.com/office/drawing/2014/main" id="{C3E5E488-C049-F142-BAA2-4FF9A715E423}"/>
              </a:ext>
            </a:extLst>
          </p:cNvPr>
          <p:cNvGrpSpPr/>
          <p:nvPr userDrawn="1"/>
        </p:nvGrpSpPr>
        <p:grpSpPr>
          <a:xfrm>
            <a:off x="8417490" y="80744"/>
            <a:ext cx="677835" cy="565021"/>
            <a:chOff x="8417490" y="164221"/>
            <a:chExt cx="677835" cy="565021"/>
          </a:xfrm>
        </p:grpSpPr>
        <p:pic>
          <p:nvPicPr>
            <p:cNvPr id="20" name="Imagen 19">
              <a:extLst>
                <a:ext uri="{FF2B5EF4-FFF2-40B4-BE49-F238E27FC236}">
                  <a16:creationId xmlns:a16="http://schemas.microsoft.com/office/drawing/2014/main" id="{D2A66D8E-E1C4-4142-97A5-97BACC45A6C0}"/>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22" name="Rectángulo 21">
              <a:extLst>
                <a:ext uri="{FF2B5EF4-FFF2-40B4-BE49-F238E27FC236}">
                  <a16:creationId xmlns:a16="http://schemas.microsoft.com/office/drawing/2014/main" id="{82C61066-E7D1-C048-9527-88698C9D64F7}"/>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25" name="Imagen 24">
            <a:extLst>
              <a:ext uri="{FF2B5EF4-FFF2-40B4-BE49-F238E27FC236}">
                <a16:creationId xmlns:a16="http://schemas.microsoft.com/office/drawing/2014/main" id="{716C837C-03A0-254B-8634-2B03DB808BFF}"/>
              </a:ext>
            </a:extLst>
          </p:cNvPr>
          <p:cNvPicPr>
            <a:picLocks noChangeAspect="1"/>
          </p:cNvPicPr>
          <p:nvPr userDrawn="1"/>
        </p:nvPicPr>
        <p:blipFill>
          <a:blip r:embed="rId3"/>
          <a:stretch>
            <a:fillRect/>
          </a:stretch>
        </p:blipFill>
        <p:spPr>
          <a:xfrm>
            <a:off x="3607889" y="204438"/>
            <a:ext cx="56772" cy="126691"/>
          </a:xfrm>
          <a:prstGeom prst="rect">
            <a:avLst/>
          </a:prstGeom>
        </p:spPr>
      </p:pic>
      <p:pic>
        <p:nvPicPr>
          <p:cNvPr id="26" name="Imagen 25">
            <a:extLst>
              <a:ext uri="{FF2B5EF4-FFF2-40B4-BE49-F238E27FC236}">
                <a16:creationId xmlns:a16="http://schemas.microsoft.com/office/drawing/2014/main" id="{34B197C6-C7C5-844F-A18C-70145F9BE524}"/>
              </a:ext>
            </a:extLst>
          </p:cNvPr>
          <p:cNvPicPr>
            <a:picLocks noChangeAspect="1"/>
          </p:cNvPicPr>
          <p:nvPr userDrawn="1"/>
        </p:nvPicPr>
        <p:blipFill>
          <a:blip r:embed="rId3"/>
          <a:stretch>
            <a:fillRect/>
          </a:stretch>
        </p:blipFill>
        <p:spPr>
          <a:xfrm rot="5400000">
            <a:off x="7929732" y="225890"/>
            <a:ext cx="45719" cy="102024"/>
          </a:xfrm>
          <a:prstGeom prst="rect">
            <a:avLst/>
          </a:prstGeom>
        </p:spPr>
      </p:pic>
      <p:pic>
        <p:nvPicPr>
          <p:cNvPr id="27" name="Imagen 26">
            <a:extLst>
              <a:ext uri="{FF2B5EF4-FFF2-40B4-BE49-F238E27FC236}">
                <a16:creationId xmlns:a16="http://schemas.microsoft.com/office/drawing/2014/main" id="{DCFBF44A-3BB6-524D-8B7A-8FA68187D8E4}"/>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pic>
        <p:nvPicPr>
          <p:cNvPr id="29" name="Imagen 28">
            <a:extLst>
              <a:ext uri="{FF2B5EF4-FFF2-40B4-BE49-F238E27FC236}">
                <a16:creationId xmlns:a16="http://schemas.microsoft.com/office/drawing/2014/main" id="{302A8173-53BC-224D-BC52-200D3497327C}"/>
              </a:ext>
            </a:extLst>
          </p:cNvPr>
          <p:cNvPicPr>
            <a:picLocks noChangeAspect="1"/>
          </p:cNvPicPr>
          <p:nvPr userDrawn="1"/>
        </p:nvPicPr>
        <p:blipFill rotWithShape="1">
          <a:blip r:embed="rId2"/>
          <a:srcRect l="16556" r="56736" b="68153"/>
          <a:stretch/>
        </p:blipFill>
        <p:spPr>
          <a:xfrm>
            <a:off x="7450178" y="146850"/>
            <a:ext cx="313808" cy="241868"/>
          </a:xfrm>
          <a:prstGeom prst="rect">
            <a:avLst/>
          </a:prstGeom>
        </p:spPr>
      </p:pic>
    </p:spTree>
    <p:extLst>
      <p:ext uri="{BB962C8B-B14F-4D97-AF65-F5344CB8AC3E}">
        <p14:creationId xmlns:p14="http://schemas.microsoft.com/office/powerpoint/2010/main" val="38275935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1_Texto">
    <p:spTree>
      <p:nvGrpSpPr>
        <p:cNvPr id="1" name=""/>
        <p:cNvGrpSpPr/>
        <p:nvPr/>
      </p:nvGrpSpPr>
      <p:grpSpPr>
        <a:xfrm>
          <a:off x="0" y="0"/>
          <a:ext cx="0" cy="0"/>
          <a:chOff x="0" y="0"/>
          <a:chExt cx="0" cy="0"/>
        </a:xfrm>
      </p:grpSpPr>
      <p:sp>
        <p:nvSpPr>
          <p:cNvPr id="24" name="Elipse 23">
            <a:extLst>
              <a:ext uri="{FF2B5EF4-FFF2-40B4-BE49-F238E27FC236}">
                <a16:creationId xmlns:a16="http://schemas.microsoft.com/office/drawing/2014/main" id="{F388E8E0-7567-604D-8764-87129DE3A23D}"/>
              </a:ext>
            </a:extLst>
          </p:cNvPr>
          <p:cNvSpPr/>
          <p:nvPr userDrawn="1"/>
        </p:nvSpPr>
        <p:spPr>
          <a:xfrm>
            <a:off x="1288605" y="1905191"/>
            <a:ext cx="471914" cy="47191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dirty="0">
              <a:ln>
                <a:solidFill>
                  <a:srgbClr val="FF5A00"/>
                </a:solidFill>
              </a:ln>
              <a:solidFill>
                <a:schemeClr val="bg1"/>
              </a:solidFill>
            </a:endParaRPr>
          </a:p>
        </p:txBody>
      </p:sp>
      <p:cxnSp>
        <p:nvCxnSpPr>
          <p:cNvPr id="5" name="Conector recto 4">
            <a:extLst>
              <a:ext uri="{FF2B5EF4-FFF2-40B4-BE49-F238E27FC236}">
                <a16:creationId xmlns:a16="http://schemas.microsoft.com/office/drawing/2014/main" id="{AB18C653-F59E-2D46-9406-9279867D72CE}"/>
              </a:ext>
            </a:extLst>
          </p:cNvPr>
          <p:cNvCxnSpPr>
            <a:cxnSpLocks/>
          </p:cNvCxnSpPr>
          <p:nvPr userDrawn="1"/>
        </p:nvCxnSpPr>
        <p:spPr>
          <a:xfrm>
            <a:off x="1824036" y="2141149"/>
            <a:ext cx="1367281" cy="0"/>
          </a:xfrm>
          <a:prstGeom prst="line">
            <a:avLst/>
          </a:prstGeom>
          <a:ln>
            <a:solidFill>
              <a:srgbClr val="FF5A00"/>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BDAAD421-B936-1B41-9C19-406EA6FB07C1}"/>
              </a:ext>
            </a:extLst>
          </p:cNvPr>
          <p:cNvSpPr/>
          <p:nvPr userDrawn="1"/>
        </p:nvSpPr>
        <p:spPr>
          <a:xfrm>
            <a:off x="3254833" y="1905191"/>
            <a:ext cx="471914" cy="47191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dirty="0">
              <a:ln>
                <a:solidFill>
                  <a:srgbClr val="FF5A00"/>
                </a:solidFill>
              </a:ln>
              <a:solidFill>
                <a:schemeClr val="bg1"/>
              </a:solidFill>
            </a:endParaRPr>
          </a:p>
        </p:txBody>
      </p:sp>
      <p:cxnSp>
        <p:nvCxnSpPr>
          <p:cNvPr id="65" name="Conector recto 64">
            <a:extLst>
              <a:ext uri="{FF2B5EF4-FFF2-40B4-BE49-F238E27FC236}">
                <a16:creationId xmlns:a16="http://schemas.microsoft.com/office/drawing/2014/main" id="{A73531FE-B76C-654B-BE15-1EE935F79367}"/>
              </a:ext>
            </a:extLst>
          </p:cNvPr>
          <p:cNvCxnSpPr>
            <a:cxnSpLocks/>
          </p:cNvCxnSpPr>
          <p:nvPr userDrawn="1"/>
        </p:nvCxnSpPr>
        <p:spPr>
          <a:xfrm>
            <a:off x="3790264" y="2141149"/>
            <a:ext cx="1367281" cy="0"/>
          </a:xfrm>
          <a:prstGeom prst="line">
            <a:avLst/>
          </a:prstGeom>
          <a:ln>
            <a:solidFill>
              <a:srgbClr val="FF5A00"/>
            </a:solidFill>
          </a:ln>
        </p:spPr>
        <p:style>
          <a:lnRef idx="1">
            <a:schemeClr val="accent1"/>
          </a:lnRef>
          <a:fillRef idx="0">
            <a:schemeClr val="accent1"/>
          </a:fillRef>
          <a:effectRef idx="0">
            <a:schemeClr val="accent1"/>
          </a:effectRef>
          <a:fontRef idx="minor">
            <a:schemeClr val="tx1"/>
          </a:fontRef>
        </p:style>
      </p:cxnSp>
      <p:sp>
        <p:nvSpPr>
          <p:cNvPr id="67" name="Elipse 66">
            <a:extLst>
              <a:ext uri="{FF2B5EF4-FFF2-40B4-BE49-F238E27FC236}">
                <a16:creationId xmlns:a16="http://schemas.microsoft.com/office/drawing/2014/main" id="{3CBCCF78-A0AB-5E45-ADC7-3D8838ABA267}"/>
              </a:ext>
            </a:extLst>
          </p:cNvPr>
          <p:cNvSpPr/>
          <p:nvPr userDrawn="1"/>
        </p:nvSpPr>
        <p:spPr>
          <a:xfrm>
            <a:off x="5223400" y="1905191"/>
            <a:ext cx="471914" cy="47191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dirty="0">
              <a:ln>
                <a:solidFill>
                  <a:srgbClr val="FF5A00"/>
                </a:solidFill>
              </a:ln>
              <a:solidFill>
                <a:schemeClr val="bg1"/>
              </a:solidFill>
            </a:endParaRPr>
          </a:p>
        </p:txBody>
      </p:sp>
      <p:cxnSp>
        <p:nvCxnSpPr>
          <p:cNvPr id="70" name="Conector recto 69">
            <a:extLst>
              <a:ext uri="{FF2B5EF4-FFF2-40B4-BE49-F238E27FC236}">
                <a16:creationId xmlns:a16="http://schemas.microsoft.com/office/drawing/2014/main" id="{A825224B-265A-4642-9AE4-4DB326CEADDC}"/>
              </a:ext>
            </a:extLst>
          </p:cNvPr>
          <p:cNvCxnSpPr>
            <a:cxnSpLocks/>
          </p:cNvCxnSpPr>
          <p:nvPr userDrawn="1"/>
        </p:nvCxnSpPr>
        <p:spPr>
          <a:xfrm>
            <a:off x="5758831" y="2141149"/>
            <a:ext cx="1367281" cy="0"/>
          </a:xfrm>
          <a:prstGeom prst="line">
            <a:avLst/>
          </a:prstGeom>
          <a:ln>
            <a:solidFill>
              <a:srgbClr val="FF5A00"/>
            </a:solidFill>
          </a:ln>
        </p:spPr>
        <p:style>
          <a:lnRef idx="1">
            <a:schemeClr val="accent1"/>
          </a:lnRef>
          <a:fillRef idx="0">
            <a:schemeClr val="accent1"/>
          </a:fillRef>
          <a:effectRef idx="0">
            <a:schemeClr val="accent1"/>
          </a:effectRef>
          <a:fontRef idx="minor">
            <a:schemeClr val="tx1"/>
          </a:fontRef>
        </p:style>
      </p:cxnSp>
      <p:sp>
        <p:nvSpPr>
          <p:cNvPr id="72" name="Elipse 71">
            <a:extLst>
              <a:ext uri="{FF2B5EF4-FFF2-40B4-BE49-F238E27FC236}">
                <a16:creationId xmlns:a16="http://schemas.microsoft.com/office/drawing/2014/main" id="{77980368-676B-2740-B613-37AD3FD95D85}"/>
              </a:ext>
            </a:extLst>
          </p:cNvPr>
          <p:cNvSpPr/>
          <p:nvPr userDrawn="1"/>
        </p:nvSpPr>
        <p:spPr>
          <a:xfrm>
            <a:off x="7189628" y="1905191"/>
            <a:ext cx="471914" cy="47191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dirty="0">
              <a:ln>
                <a:solidFill>
                  <a:srgbClr val="FF5A00"/>
                </a:solidFill>
              </a:ln>
              <a:solidFill>
                <a:schemeClr val="bg1"/>
              </a:solidFill>
            </a:endParaRPr>
          </a:p>
        </p:txBody>
      </p:sp>
      <p:sp>
        <p:nvSpPr>
          <p:cNvPr id="23" name="Marcador de texto 2">
            <a:extLst>
              <a:ext uri="{FF2B5EF4-FFF2-40B4-BE49-F238E27FC236}">
                <a16:creationId xmlns:a16="http://schemas.microsoft.com/office/drawing/2014/main" id="{8D496E20-980E-EF49-8993-E31C57DEBBB0}"/>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28" name="Marcador de texto 2">
            <a:extLst>
              <a:ext uri="{FF2B5EF4-FFF2-40B4-BE49-F238E27FC236}">
                <a16:creationId xmlns:a16="http://schemas.microsoft.com/office/drawing/2014/main" id="{EEFD5342-3D4B-084E-B74B-7646B201ADD5}"/>
              </a:ext>
            </a:extLst>
          </p:cNvPr>
          <p:cNvSpPr>
            <a:spLocks noGrp="1"/>
          </p:cNvSpPr>
          <p:nvPr>
            <p:ph type="body" sz="quarter" idx="30" hasCustomPrompt="1"/>
          </p:nvPr>
        </p:nvSpPr>
        <p:spPr>
          <a:xfrm>
            <a:off x="1286266" y="1984182"/>
            <a:ext cx="469575" cy="313932"/>
          </a:xfrm>
          <a:prstGeom prst="rect">
            <a:avLst/>
          </a:prstGeom>
        </p:spPr>
        <p:txBody>
          <a:bodyPr wrap="square">
            <a:spAutoFit/>
          </a:bodyPr>
          <a:lstStyle>
            <a:lvl1pPr marL="0" indent="0" algn="ctr">
              <a:spcBef>
                <a:spcPts val="0"/>
              </a:spcBef>
              <a:buNone/>
              <a:defRPr sz="1600" b="1">
                <a:solidFill>
                  <a:schemeClr val="bg1"/>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1</a:t>
            </a:r>
          </a:p>
        </p:txBody>
      </p:sp>
      <p:sp>
        <p:nvSpPr>
          <p:cNvPr id="30" name="Marcador de texto 2">
            <a:extLst>
              <a:ext uri="{FF2B5EF4-FFF2-40B4-BE49-F238E27FC236}">
                <a16:creationId xmlns:a16="http://schemas.microsoft.com/office/drawing/2014/main" id="{55B85542-BC42-6D4A-BC2E-B8D4EBD9B121}"/>
              </a:ext>
            </a:extLst>
          </p:cNvPr>
          <p:cNvSpPr>
            <a:spLocks noGrp="1"/>
          </p:cNvSpPr>
          <p:nvPr>
            <p:ph type="body" sz="quarter" idx="31" hasCustomPrompt="1"/>
          </p:nvPr>
        </p:nvSpPr>
        <p:spPr>
          <a:xfrm>
            <a:off x="3260642" y="1984182"/>
            <a:ext cx="469575" cy="313932"/>
          </a:xfrm>
          <a:prstGeom prst="rect">
            <a:avLst/>
          </a:prstGeom>
        </p:spPr>
        <p:txBody>
          <a:bodyPr wrap="square">
            <a:spAutoFit/>
          </a:bodyPr>
          <a:lstStyle>
            <a:lvl1pPr marL="0" indent="0" algn="ctr">
              <a:spcBef>
                <a:spcPts val="0"/>
              </a:spcBef>
              <a:buNone/>
              <a:defRPr sz="1600" b="1">
                <a:solidFill>
                  <a:schemeClr val="bg1"/>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2</a:t>
            </a:r>
          </a:p>
        </p:txBody>
      </p:sp>
      <p:sp>
        <p:nvSpPr>
          <p:cNvPr id="33" name="Marcador de texto 2">
            <a:extLst>
              <a:ext uri="{FF2B5EF4-FFF2-40B4-BE49-F238E27FC236}">
                <a16:creationId xmlns:a16="http://schemas.microsoft.com/office/drawing/2014/main" id="{6C5EADD6-3F19-5948-886A-5903ECBACF14}"/>
              </a:ext>
            </a:extLst>
          </p:cNvPr>
          <p:cNvSpPr>
            <a:spLocks noGrp="1"/>
          </p:cNvSpPr>
          <p:nvPr>
            <p:ph type="body" sz="quarter" idx="32" hasCustomPrompt="1"/>
          </p:nvPr>
        </p:nvSpPr>
        <p:spPr>
          <a:xfrm>
            <a:off x="5225920" y="1984889"/>
            <a:ext cx="469575" cy="313932"/>
          </a:xfrm>
          <a:prstGeom prst="rect">
            <a:avLst/>
          </a:prstGeom>
        </p:spPr>
        <p:txBody>
          <a:bodyPr wrap="square">
            <a:spAutoFit/>
          </a:bodyPr>
          <a:lstStyle>
            <a:lvl1pPr marL="0" indent="0" algn="ctr">
              <a:spcBef>
                <a:spcPts val="0"/>
              </a:spcBef>
              <a:buNone/>
              <a:defRPr sz="1600" b="1">
                <a:solidFill>
                  <a:schemeClr val="bg1"/>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3</a:t>
            </a:r>
          </a:p>
        </p:txBody>
      </p:sp>
      <p:sp>
        <p:nvSpPr>
          <p:cNvPr id="35" name="Marcador de texto 2">
            <a:extLst>
              <a:ext uri="{FF2B5EF4-FFF2-40B4-BE49-F238E27FC236}">
                <a16:creationId xmlns:a16="http://schemas.microsoft.com/office/drawing/2014/main" id="{DD3A807C-5C0D-F44D-BB89-3206C3EC2A6D}"/>
              </a:ext>
            </a:extLst>
          </p:cNvPr>
          <p:cNvSpPr>
            <a:spLocks noGrp="1"/>
          </p:cNvSpPr>
          <p:nvPr>
            <p:ph type="body" sz="quarter" idx="33" hasCustomPrompt="1"/>
          </p:nvPr>
        </p:nvSpPr>
        <p:spPr>
          <a:xfrm>
            <a:off x="7191967" y="1984889"/>
            <a:ext cx="469575" cy="313932"/>
          </a:xfrm>
          <a:prstGeom prst="rect">
            <a:avLst/>
          </a:prstGeom>
        </p:spPr>
        <p:txBody>
          <a:bodyPr wrap="square">
            <a:spAutoFit/>
          </a:bodyPr>
          <a:lstStyle>
            <a:lvl1pPr marL="0" indent="0" algn="ctr">
              <a:spcBef>
                <a:spcPts val="0"/>
              </a:spcBef>
              <a:buNone/>
              <a:defRPr sz="1600" b="1">
                <a:solidFill>
                  <a:schemeClr val="bg1"/>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4</a:t>
            </a:r>
          </a:p>
        </p:txBody>
      </p:sp>
      <p:sp>
        <p:nvSpPr>
          <p:cNvPr id="40" name="Marcador de texto 3">
            <a:extLst>
              <a:ext uri="{FF2B5EF4-FFF2-40B4-BE49-F238E27FC236}">
                <a16:creationId xmlns:a16="http://schemas.microsoft.com/office/drawing/2014/main" id="{826E66C2-38F0-D34E-925C-6A11C01BDD25}"/>
              </a:ext>
            </a:extLst>
          </p:cNvPr>
          <p:cNvSpPr>
            <a:spLocks noGrp="1"/>
          </p:cNvSpPr>
          <p:nvPr>
            <p:ph type="body" sz="quarter" idx="24" hasCustomPrompt="1"/>
          </p:nvPr>
        </p:nvSpPr>
        <p:spPr bwMode="white">
          <a:xfrm>
            <a:off x="555814" y="2744933"/>
            <a:ext cx="1933422" cy="1744067"/>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a:t>
            </a:r>
            <a:r>
              <a:rPr lang="es-ES_tradnl" sz="900" dirty="0">
                <a:solidFill>
                  <a:srgbClr val="000000"/>
                </a:solidFill>
              </a:rPr>
              <a:t>.</a:t>
            </a:r>
          </a:p>
        </p:txBody>
      </p:sp>
      <p:sp>
        <p:nvSpPr>
          <p:cNvPr id="42" name="Marcador de texto 3">
            <a:extLst>
              <a:ext uri="{FF2B5EF4-FFF2-40B4-BE49-F238E27FC236}">
                <a16:creationId xmlns:a16="http://schemas.microsoft.com/office/drawing/2014/main" id="{96C458AB-3C6B-4E45-AC63-3C5BFB622A9B}"/>
              </a:ext>
            </a:extLst>
          </p:cNvPr>
          <p:cNvSpPr>
            <a:spLocks noGrp="1"/>
          </p:cNvSpPr>
          <p:nvPr>
            <p:ph type="body" sz="quarter" idx="22" hasCustomPrompt="1"/>
          </p:nvPr>
        </p:nvSpPr>
        <p:spPr bwMode="white">
          <a:xfrm>
            <a:off x="555814" y="2483323"/>
            <a:ext cx="1554887" cy="261610"/>
          </a:xfrm>
          <a:prstGeom prst="rect">
            <a:avLst/>
          </a:prstGeom>
        </p:spPr>
        <p:txBody>
          <a:bodyPr wrap="square">
            <a:spAutoFit/>
          </a:bodyPr>
          <a:lstStyle>
            <a:lvl1pPr marL="0" indent="0">
              <a:lnSpc>
                <a:spcPct val="100000"/>
              </a:lnSpc>
              <a:buNone/>
              <a:defRPr sz="11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err="1"/>
              <a:t>Lorem</a:t>
            </a:r>
            <a:r>
              <a:rPr lang="es-ES_tradnl" dirty="0"/>
              <a:t> </a:t>
            </a:r>
            <a:r>
              <a:rPr lang="es-ES_tradnl" dirty="0" err="1"/>
              <a:t>ipsum</a:t>
            </a:r>
            <a:r>
              <a:rPr lang="es-ES_tradnl" dirty="0"/>
              <a:t> dolor</a:t>
            </a:r>
          </a:p>
        </p:txBody>
      </p:sp>
      <p:sp>
        <p:nvSpPr>
          <p:cNvPr id="45" name="Marcador de texto 3">
            <a:extLst>
              <a:ext uri="{FF2B5EF4-FFF2-40B4-BE49-F238E27FC236}">
                <a16:creationId xmlns:a16="http://schemas.microsoft.com/office/drawing/2014/main" id="{4110CBE1-CDAD-DE47-A366-1BE93132264A}"/>
              </a:ext>
            </a:extLst>
          </p:cNvPr>
          <p:cNvSpPr>
            <a:spLocks noGrp="1"/>
          </p:cNvSpPr>
          <p:nvPr>
            <p:ph type="body" sz="quarter" idx="34" hasCustomPrompt="1"/>
          </p:nvPr>
        </p:nvSpPr>
        <p:spPr bwMode="white">
          <a:xfrm>
            <a:off x="2525641" y="2744933"/>
            <a:ext cx="1933422" cy="1744067"/>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a:t>
            </a:r>
            <a:r>
              <a:rPr lang="es-ES_tradnl" sz="900" dirty="0">
                <a:solidFill>
                  <a:srgbClr val="000000"/>
                </a:solidFill>
              </a:rPr>
              <a:t>.</a:t>
            </a:r>
          </a:p>
        </p:txBody>
      </p:sp>
      <p:sp>
        <p:nvSpPr>
          <p:cNvPr id="46" name="Marcador de texto 3">
            <a:extLst>
              <a:ext uri="{FF2B5EF4-FFF2-40B4-BE49-F238E27FC236}">
                <a16:creationId xmlns:a16="http://schemas.microsoft.com/office/drawing/2014/main" id="{CD70D38A-A4BD-4948-A9CF-BF0570C5A17D}"/>
              </a:ext>
            </a:extLst>
          </p:cNvPr>
          <p:cNvSpPr>
            <a:spLocks noGrp="1"/>
          </p:cNvSpPr>
          <p:nvPr>
            <p:ph type="body" sz="quarter" idx="35" hasCustomPrompt="1"/>
          </p:nvPr>
        </p:nvSpPr>
        <p:spPr bwMode="white">
          <a:xfrm>
            <a:off x="2525641" y="2483323"/>
            <a:ext cx="1554887" cy="261610"/>
          </a:xfrm>
          <a:prstGeom prst="rect">
            <a:avLst/>
          </a:prstGeom>
        </p:spPr>
        <p:txBody>
          <a:bodyPr wrap="square">
            <a:spAutoFit/>
          </a:bodyPr>
          <a:lstStyle>
            <a:lvl1pPr marL="0" indent="0">
              <a:lnSpc>
                <a:spcPct val="100000"/>
              </a:lnSpc>
              <a:buNone/>
              <a:defRPr sz="11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err="1"/>
              <a:t>Lorem</a:t>
            </a:r>
            <a:r>
              <a:rPr lang="es-ES_tradnl" dirty="0"/>
              <a:t> </a:t>
            </a:r>
            <a:r>
              <a:rPr lang="es-ES_tradnl" dirty="0" err="1"/>
              <a:t>ipsum</a:t>
            </a:r>
            <a:r>
              <a:rPr lang="es-ES_tradnl" dirty="0"/>
              <a:t> dolor</a:t>
            </a:r>
          </a:p>
        </p:txBody>
      </p:sp>
      <p:sp>
        <p:nvSpPr>
          <p:cNvPr id="51" name="Marcador de texto 3">
            <a:extLst>
              <a:ext uri="{FF2B5EF4-FFF2-40B4-BE49-F238E27FC236}">
                <a16:creationId xmlns:a16="http://schemas.microsoft.com/office/drawing/2014/main" id="{9F18C93A-5E20-E24F-9C75-BD9E5CE8E129}"/>
              </a:ext>
            </a:extLst>
          </p:cNvPr>
          <p:cNvSpPr>
            <a:spLocks noGrp="1"/>
          </p:cNvSpPr>
          <p:nvPr>
            <p:ph type="body" sz="quarter" idx="36" hasCustomPrompt="1"/>
          </p:nvPr>
        </p:nvSpPr>
        <p:spPr bwMode="white">
          <a:xfrm>
            <a:off x="4490918" y="2744933"/>
            <a:ext cx="1933422" cy="1744067"/>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a:t>
            </a:r>
            <a:r>
              <a:rPr lang="es-ES_tradnl" sz="900" dirty="0">
                <a:solidFill>
                  <a:srgbClr val="000000"/>
                </a:solidFill>
              </a:rPr>
              <a:t>.</a:t>
            </a:r>
          </a:p>
        </p:txBody>
      </p:sp>
      <p:sp>
        <p:nvSpPr>
          <p:cNvPr id="52" name="Marcador de texto 3">
            <a:extLst>
              <a:ext uri="{FF2B5EF4-FFF2-40B4-BE49-F238E27FC236}">
                <a16:creationId xmlns:a16="http://schemas.microsoft.com/office/drawing/2014/main" id="{F6973AD1-42E3-4B4A-884C-237D45467E63}"/>
              </a:ext>
            </a:extLst>
          </p:cNvPr>
          <p:cNvSpPr>
            <a:spLocks noGrp="1"/>
          </p:cNvSpPr>
          <p:nvPr>
            <p:ph type="body" sz="quarter" idx="37" hasCustomPrompt="1"/>
          </p:nvPr>
        </p:nvSpPr>
        <p:spPr bwMode="white">
          <a:xfrm>
            <a:off x="4490918" y="2483323"/>
            <a:ext cx="1554887" cy="261610"/>
          </a:xfrm>
          <a:prstGeom prst="rect">
            <a:avLst/>
          </a:prstGeom>
        </p:spPr>
        <p:txBody>
          <a:bodyPr wrap="square">
            <a:spAutoFit/>
          </a:bodyPr>
          <a:lstStyle>
            <a:lvl1pPr marL="0" indent="0">
              <a:lnSpc>
                <a:spcPct val="100000"/>
              </a:lnSpc>
              <a:buNone/>
              <a:defRPr sz="11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err="1"/>
              <a:t>Lorem</a:t>
            </a:r>
            <a:r>
              <a:rPr lang="es-ES_tradnl" dirty="0"/>
              <a:t> </a:t>
            </a:r>
            <a:r>
              <a:rPr lang="es-ES_tradnl" dirty="0" err="1"/>
              <a:t>ipsum</a:t>
            </a:r>
            <a:r>
              <a:rPr lang="es-ES_tradnl" dirty="0"/>
              <a:t> dolor</a:t>
            </a:r>
          </a:p>
        </p:txBody>
      </p:sp>
      <p:sp>
        <p:nvSpPr>
          <p:cNvPr id="53" name="Marcador de texto 3">
            <a:extLst>
              <a:ext uri="{FF2B5EF4-FFF2-40B4-BE49-F238E27FC236}">
                <a16:creationId xmlns:a16="http://schemas.microsoft.com/office/drawing/2014/main" id="{80718FF3-9A28-2B48-9E0C-AFD7D54647FA}"/>
              </a:ext>
            </a:extLst>
          </p:cNvPr>
          <p:cNvSpPr>
            <a:spLocks noGrp="1"/>
          </p:cNvSpPr>
          <p:nvPr>
            <p:ph type="body" sz="quarter" idx="38" hasCustomPrompt="1"/>
          </p:nvPr>
        </p:nvSpPr>
        <p:spPr bwMode="white">
          <a:xfrm>
            <a:off x="6460745" y="2744933"/>
            <a:ext cx="1933422" cy="1744067"/>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a:t>
            </a:r>
            <a:r>
              <a:rPr lang="es-ES_tradnl" sz="900" dirty="0">
                <a:solidFill>
                  <a:srgbClr val="000000"/>
                </a:solidFill>
              </a:rPr>
              <a:t>.</a:t>
            </a:r>
          </a:p>
        </p:txBody>
      </p:sp>
      <p:sp>
        <p:nvSpPr>
          <p:cNvPr id="54" name="Marcador de texto 3">
            <a:extLst>
              <a:ext uri="{FF2B5EF4-FFF2-40B4-BE49-F238E27FC236}">
                <a16:creationId xmlns:a16="http://schemas.microsoft.com/office/drawing/2014/main" id="{4C16B088-5CFD-E145-A71C-B6FEC56EF6F8}"/>
              </a:ext>
            </a:extLst>
          </p:cNvPr>
          <p:cNvSpPr>
            <a:spLocks noGrp="1"/>
          </p:cNvSpPr>
          <p:nvPr>
            <p:ph type="body" sz="quarter" idx="39" hasCustomPrompt="1"/>
          </p:nvPr>
        </p:nvSpPr>
        <p:spPr bwMode="white">
          <a:xfrm>
            <a:off x="6460745" y="2483323"/>
            <a:ext cx="1554887" cy="261610"/>
          </a:xfrm>
          <a:prstGeom prst="rect">
            <a:avLst/>
          </a:prstGeom>
        </p:spPr>
        <p:txBody>
          <a:bodyPr wrap="square">
            <a:spAutoFit/>
          </a:bodyPr>
          <a:lstStyle>
            <a:lvl1pPr marL="0" indent="0">
              <a:lnSpc>
                <a:spcPct val="100000"/>
              </a:lnSpc>
              <a:buNone/>
              <a:defRPr sz="11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err="1"/>
              <a:t>Lorem</a:t>
            </a:r>
            <a:r>
              <a:rPr lang="es-ES_tradnl" dirty="0"/>
              <a:t> </a:t>
            </a:r>
            <a:r>
              <a:rPr lang="es-ES_tradnl" dirty="0" err="1"/>
              <a:t>ipsum</a:t>
            </a:r>
            <a:r>
              <a:rPr lang="es-ES_tradnl" dirty="0"/>
              <a:t> dolor</a:t>
            </a:r>
          </a:p>
        </p:txBody>
      </p:sp>
      <p:pic>
        <p:nvPicPr>
          <p:cNvPr id="22" name="Imagen 21">
            <a:extLst>
              <a:ext uri="{FF2B5EF4-FFF2-40B4-BE49-F238E27FC236}">
                <a16:creationId xmlns:a16="http://schemas.microsoft.com/office/drawing/2014/main" id="{CC4AFD57-ED02-F940-92CC-3E478F4F1E2D}"/>
              </a:ext>
            </a:extLst>
          </p:cNvPr>
          <p:cNvPicPr>
            <a:picLocks noChangeAspect="1"/>
          </p:cNvPicPr>
          <p:nvPr userDrawn="1"/>
        </p:nvPicPr>
        <p:blipFill>
          <a:blip r:embed="rId2"/>
          <a:stretch>
            <a:fillRect/>
          </a:stretch>
        </p:blipFill>
        <p:spPr>
          <a:xfrm rot="5400000">
            <a:off x="2095274" y="128368"/>
            <a:ext cx="45719" cy="102024"/>
          </a:xfrm>
          <a:prstGeom prst="rect">
            <a:avLst/>
          </a:prstGeom>
        </p:spPr>
      </p:pic>
      <p:pic>
        <p:nvPicPr>
          <p:cNvPr id="25" name="Imagen 24">
            <a:extLst>
              <a:ext uri="{FF2B5EF4-FFF2-40B4-BE49-F238E27FC236}">
                <a16:creationId xmlns:a16="http://schemas.microsoft.com/office/drawing/2014/main" id="{C788627F-31A3-9949-A747-39FD7E37C57E}"/>
              </a:ext>
            </a:extLst>
          </p:cNvPr>
          <p:cNvPicPr>
            <a:picLocks noChangeAspect="1"/>
          </p:cNvPicPr>
          <p:nvPr userDrawn="1"/>
        </p:nvPicPr>
        <p:blipFill rotWithShape="1">
          <a:blip r:embed="rId3"/>
          <a:srcRect l="12839" t="72114" r="10347" b="-1"/>
          <a:stretch/>
        </p:blipFill>
        <p:spPr>
          <a:xfrm>
            <a:off x="5375940" y="257359"/>
            <a:ext cx="902524" cy="211790"/>
          </a:xfrm>
          <a:prstGeom prst="rect">
            <a:avLst/>
          </a:prstGeom>
        </p:spPr>
      </p:pic>
      <p:grpSp>
        <p:nvGrpSpPr>
          <p:cNvPr id="26" name="Grupo 25">
            <a:extLst>
              <a:ext uri="{FF2B5EF4-FFF2-40B4-BE49-F238E27FC236}">
                <a16:creationId xmlns:a16="http://schemas.microsoft.com/office/drawing/2014/main" id="{42497F09-8F66-FB41-8082-F957527198EA}"/>
              </a:ext>
            </a:extLst>
          </p:cNvPr>
          <p:cNvGrpSpPr/>
          <p:nvPr userDrawn="1"/>
        </p:nvGrpSpPr>
        <p:grpSpPr>
          <a:xfrm>
            <a:off x="8417490" y="80744"/>
            <a:ext cx="677835" cy="565021"/>
            <a:chOff x="8417490" y="164221"/>
            <a:chExt cx="677835" cy="565021"/>
          </a:xfrm>
        </p:grpSpPr>
        <p:pic>
          <p:nvPicPr>
            <p:cNvPr id="27" name="Imagen 26">
              <a:extLst>
                <a:ext uri="{FF2B5EF4-FFF2-40B4-BE49-F238E27FC236}">
                  <a16:creationId xmlns:a16="http://schemas.microsoft.com/office/drawing/2014/main" id="{4A168608-9399-1E46-B809-9C3224EEBDEA}"/>
                </a:ext>
              </a:extLst>
            </p:cNvPr>
            <p:cNvPicPr>
              <a:picLocks noChangeAspect="1"/>
            </p:cNvPicPr>
            <p:nvPr userDrawn="1"/>
          </p:nvPicPr>
          <p:blipFill rotWithShape="1">
            <a:blip r:embed="rId3"/>
            <a:srcRect l="24018" t="6157" r="18293" b="19446"/>
            <a:stretch/>
          </p:blipFill>
          <p:spPr>
            <a:xfrm>
              <a:off x="8417490" y="164221"/>
              <a:ext cx="677835" cy="565021"/>
            </a:xfrm>
            <a:prstGeom prst="rect">
              <a:avLst/>
            </a:prstGeom>
          </p:spPr>
        </p:pic>
        <p:sp>
          <p:nvSpPr>
            <p:cNvPr id="29" name="Rectángulo 28">
              <a:extLst>
                <a:ext uri="{FF2B5EF4-FFF2-40B4-BE49-F238E27FC236}">
                  <a16:creationId xmlns:a16="http://schemas.microsoft.com/office/drawing/2014/main" id="{51EF34E3-7B21-CE41-A98B-4335B011B9D0}"/>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31" name="Imagen 30">
            <a:extLst>
              <a:ext uri="{FF2B5EF4-FFF2-40B4-BE49-F238E27FC236}">
                <a16:creationId xmlns:a16="http://schemas.microsoft.com/office/drawing/2014/main" id="{B3E2B048-3846-CD4C-AB07-BDAD7EF57A82}"/>
              </a:ext>
            </a:extLst>
          </p:cNvPr>
          <p:cNvPicPr>
            <a:picLocks noChangeAspect="1"/>
          </p:cNvPicPr>
          <p:nvPr userDrawn="1"/>
        </p:nvPicPr>
        <p:blipFill>
          <a:blip r:embed="rId2"/>
          <a:stretch>
            <a:fillRect/>
          </a:stretch>
        </p:blipFill>
        <p:spPr>
          <a:xfrm>
            <a:off x="4505218" y="299908"/>
            <a:ext cx="56772" cy="126691"/>
          </a:xfrm>
          <a:prstGeom prst="rect">
            <a:avLst/>
          </a:prstGeom>
        </p:spPr>
      </p:pic>
      <p:pic>
        <p:nvPicPr>
          <p:cNvPr id="32" name="Imagen 31">
            <a:extLst>
              <a:ext uri="{FF2B5EF4-FFF2-40B4-BE49-F238E27FC236}">
                <a16:creationId xmlns:a16="http://schemas.microsoft.com/office/drawing/2014/main" id="{9F48E44D-7300-B647-A926-D29A95AA2F35}"/>
              </a:ext>
            </a:extLst>
          </p:cNvPr>
          <p:cNvPicPr>
            <a:picLocks noChangeAspect="1"/>
          </p:cNvPicPr>
          <p:nvPr userDrawn="1"/>
        </p:nvPicPr>
        <p:blipFill>
          <a:blip r:embed="rId2"/>
          <a:stretch>
            <a:fillRect/>
          </a:stretch>
        </p:blipFill>
        <p:spPr>
          <a:xfrm rot="5400000">
            <a:off x="7792139" y="185552"/>
            <a:ext cx="45719" cy="102024"/>
          </a:xfrm>
          <a:prstGeom prst="rect">
            <a:avLst/>
          </a:prstGeom>
        </p:spPr>
      </p:pic>
      <p:pic>
        <p:nvPicPr>
          <p:cNvPr id="34" name="Imagen 33">
            <a:extLst>
              <a:ext uri="{FF2B5EF4-FFF2-40B4-BE49-F238E27FC236}">
                <a16:creationId xmlns:a16="http://schemas.microsoft.com/office/drawing/2014/main" id="{83640738-BE32-7840-A510-CD975B30950F}"/>
              </a:ext>
            </a:extLst>
          </p:cNvPr>
          <p:cNvPicPr>
            <a:picLocks noChangeAspect="1"/>
          </p:cNvPicPr>
          <p:nvPr userDrawn="1"/>
        </p:nvPicPr>
        <p:blipFill rotWithShape="1">
          <a:blip r:embed="rId3"/>
          <a:srcRect l="11461" t="7207" r="71719" b="55538"/>
          <a:stretch/>
        </p:blipFill>
        <p:spPr>
          <a:xfrm>
            <a:off x="3258945" y="143664"/>
            <a:ext cx="197624" cy="282935"/>
          </a:xfrm>
          <a:prstGeom prst="rect">
            <a:avLst/>
          </a:prstGeom>
        </p:spPr>
      </p:pic>
      <p:sp>
        <p:nvSpPr>
          <p:cNvPr id="36" name="Rectángulo 35">
            <a:extLst>
              <a:ext uri="{FF2B5EF4-FFF2-40B4-BE49-F238E27FC236}">
                <a16:creationId xmlns:a16="http://schemas.microsoft.com/office/drawing/2014/main" id="{DDA86F9A-D2C2-C747-BC3D-6505B5A240B5}"/>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7" name="Imagen 36">
            <a:extLst>
              <a:ext uri="{FF2B5EF4-FFF2-40B4-BE49-F238E27FC236}">
                <a16:creationId xmlns:a16="http://schemas.microsoft.com/office/drawing/2014/main" id="{6E4DEE34-9295-1F44-87E8-4DDB52502554}"/>
              </a:ext>
            </a:extLst>
          </p:cNvPr>
          <p:cNvPicPr>
            <a:picLocks noChangeAspect="1"/>
          </p:cNvPicPr>
          <p:nvPr userDrawn="1"/>
        </p:nvPicPr>
        <p:blipFill rotWithShape="1">
          <a:blip r:embed="rId3"/>
          <a:srcRect l="16556" r="56736" b="68153"/>
          <a:stretch/>
        </p:blipFill>
        <p:spPr>
          <a:xfrm>
            <a:off x="7450178" y="316456"/>
            <a:ext cx="313808" cy="241868"/>
          </a:xfrm>
          <a:prstGeom prst="rect">
            <a:avLst/>
          </a:prstGeom>
        </p:spPr>
      </p:pic>
      <p:grpSp>
        <p:nvGrpSpPr>
          <p:cNvPr id="38" name="Grupo 37">
            <a:extLst>
              <a:ext uri="{FF2B5EF4-FFF2-40B4-BE49-F238E27FC236}">
                <a16:creationId xmlns:a16="http://schemas.microsoft.com/office/drawing/2014/main" id="{25841AA7-FFAD-4A4A-B666-A6ABE7F4FD5B}"/>
              </a:ext>
            </a:extLst>
          </p:cNvPr>
          <p:cNvGrpSpPr/>
          <p:nvPr userDrawn="1"/>
        </p:nvGrpSpPr>
        <p:grpSpPr>
          <a:xfrm>
            <a:off x="164787" y="4741878"/>
            <a:ext cx="447803" cy="361720"/>
            <a:chOff x="4809997" y="1114425"/>
            <a:chExt cx="447803" cy="361720"/>
          </a:xfrm>
        </p:grpSpPr>
        <p:pic>
          <p:nvPicPr>
            <p:cNvPr id="39" name="Imagen 38">
              <a:extLst>
                <a:ext uri="{FF2B5EF4-FFF2-40B4-BE49-F238E27FC236}">
                  <a16:creationId xmlns:a16="http://schemas.microsoft.com/office/drawing/2014/main" id="{9B8A5270-DAE7-564A-AF2C-722545E752E9}"/>
                </a:ext>
              </a:extLst>
            </p:cNvPr>
            <p:cNvPicPr>
              <a:picLocks noChangeAspect="1"/>
            </p:cNvPicPr>
            <p:nvPr userDrawn="1"/>
          </p:nvPicPr>
          <p:blipFill rotWithShape="1">
            <a:blip r:embed="rId3"/>
            <a:srcRect l="-1900" t="46989" r="63787" b="22189"/>
            <a:stretch/>
          </p:blipFill>
          <p:spPr>
            <a:xfrm>
              <a:off x="4809997" y="1242071"/>
              <a:ext cx="447803" cy="234074"/>
            </a:xfrm>
            <a:prstGeom prst="rect">
              <a:avLst/>
            </a:prstGeom>
          </p:spPr>
        </p:pic>
        <p:sp>
          <p:nvSpPr>
            <p:cNvPr id="41" name="Rectángulo 40">
              <a:extLst>
                <a:ext uri="{FF2B5EF4-FFF2-40B4-BE49-F238E27FC236}">
                  <a16:creationId xmlns:a16="http://schemas.microsoft.com/office/drawing/2014/main" id="{4B25196D-6EDF-D643-A3D2-137FB84EC973}"/>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43" name="Imagen 42">
            <a:extLst>
              <a:ext uri="{FF2B5EF4-FFF2-40B4-BE49-F238E27FC236}">
                <a16:creationId xmlns:a16="http://schemas.microsoft.com/office/drawing/2014/main" id="{79A9D612-643E-D44D-AE25-E4A50125A54D}"/>
              </a:ext>
            </a:extLst>
          </p:cNvPr>
          <p:cNvPicPr>
            <a:picLocks noChangeAspect="1"/>
          </p:cNvPicPr>
          <p:nvPr userDrawn="1"/>
        </p:nvPicPr>
        <p:blipFill>
          <a:blip r:embed="rId2"/>
          <a:stretch>
            <a:fillRect/>
          </a:stretch>
        </p:blipFill>
        <p:spPr>
          <a:xfrm rot="5400000">
            <a:off x="740411" y="4994058"/>
            <a:ext cx="45719" cy="102024"/>
          </a:xfrm>
          <a:prstGeom prst="rect">
            <a:avLst/>
          </a:prstGeom>
        </p:spPr>
      </p:pic>
      <p:pic>
        <p:nvPicPr>
          <p:cNvPr id="44" name="Imagen 43">
            <a:extLst>
              <a:ext uri="{FF2B5EF4-FFF2-40B4-BE49-F238E27FC236}">
                <a16:creationId xmlns:a16="http://schemas.microsoft.com/office/drawing/2014/main" id="{530DFF7A-EE95-114C-A41D-55AFBFBF5B1E}"/>
              </a:ext>
            </a:extLst>
          </p:cNvPr>
          <p:cNvPicPr>
            <a:picLocks noChangeAspect="1"/>
          </p:cNvPicPr>
          <p:nvPr userDrawn="1"/>
        </p:nvPicPr>
        <p:blipFill rotWithShape="1">
          <a:blip r:embed="rId3"/>
          <a:srcRect l="49511" t="79598" r="5034" b="-3251"/>
          <a:stretch/>
        </p:blipFill>
        <p:spPr>
          <a:xfrm flipH="1">
            <a:off x="8085614" y="4854429"/>
            <a:ext cx="534078" cy="179635"/>
          </a:xfrm>
          <a:prstGeom prst="rect">
            <a:avLst/>
          </a:prstGeom>
        </p:spPr>
      </p:pic>
      <p:pic>
        <p:nvPicPr>
          <p:cNvPr id="47" name="Imagen 46">
            <a:extLst>
              <a:ext uri="{FF2B5EF4-FFF2-40B4-BE49-F238E27FC236}">
                <a16:creationId xmlns:a16="http://schemas.microsoft.com/office/drawing/2014/main" id="{C0771FEE-2DD8-4247-823F-49A22B0B0D17}"/>
              </a:ext>
            </a:extLst>
          </p:cNvPr>
          <p:cNvPicPr>
            <a:picLocks noChangeAspect="1"/>
          </p:cNvPicPr>
          <p:nvPr userDrawn="1"/>
        </p:nvPicPr>
        <p:blipFill rotWithShape="1">
          <a:blip r:embed="rId3"/>
          <a:srcRect l="40176" t="44894" r="41340" b="8056"/>
          <a:stretch/>
        </p:blipFill>
        <p:spPr>
          <a:xfrm rot="16200000">
            <a:off x="4632076" y="4816349"/>
            <a:ext cx="217163" cy="357335"/>
          </a:xfrm>
          <a:prstGeom prst="rect">
            <a:avLst/>
          </a:prstGeom>
        </p:spPr>
      </p:pic>
      <p:pic>
        <p:nvPicPr>
          <p:cNvPr id="48" name="Imagen 47">
            <a:extLst>
              <a:ext uri="{FF2B5EF4-FFF2-40B4-BE49-F238E27FC236}">
                <a16:creationId xmlns:a16="http://schemas.microsoft.com/office/drawing/2014/main" id="{1864346D-E419-634B-8CAF-1276F770209E}"/>
              </a:ext>
            </a:extLst>
          </p:cNvPr>
          <p:cNvPicPr>
            <a:picLocks noChangeAspect="1"/>
          </p:cNvPicPr>
          <p:nvPr userDrawn="1"/>
        </p:nvPicPr>
        <p:blipFill>
          <a:blip r:embed="rId2"/>
          <a:stretch>
            <a:fillRect/>
          </a:stretch>
        </p:blipFill>
        <p:spPr>
          <a:xfrm>
            <a:off x="5024359" y="4887594"/>
            <a:ext cx="45719" cy="102024"/>
          </a:xfrm>
          <a:prstGeom prst="rect">
            <a:avLst/>
          </a:prstGeom>
        </p:spPr>
      </p:pic>
    </p:spTree>
    <p:extLst>
      <p:ext uri="{BB962C8B-B14F-4D97-AF65-F5344CB8AC3E}">
        <p14:creationId xmlns:p14="http://schemas.microsoft.com/office/powerpoint/2010/main" val="1875304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4_Texto">
    <p:spTree>
      <p:nvGrpSpPr>
        <p:cNvPr id="1" name=""/>
        <p:cNvGrpSpPr/>
        <p:nvPr/>
      </p:nvGrpSpPr>
      <p:grpSpPr>
        <a:xfrm>
          <a:off x="0" y="0"/>
          <a:ext cx="0" cy="0"/>
          <a:chOff x="0" y="0"/>
          <a:chExt cx="0" cy="0"/>
        </a:xfrm>
      </p:grpSpPr>
      <p:grpSp>
        <p:nvGrpSpPr>
          <p:cNvPr id="16" name="Grupo 15">
            <a:extLst>
              <a:ext uri="{FF2B5EF4-FFF2-40B4-BE49-F238E27FC236}">
                <a16:creationId xmlns:a16="http://schemas.microsoft.com/office/drawing/2014/main" id="{48CBF942-C38D-814F-8972-A24ED1C4FDF3}"/>
              </a:ext>
            </a:extLst>
          </p:cNvPr>
          <p:cNvGrpSpPr/>
          <p:nvPr userDrawn="1"/>
        </p:nvGrpSpPr>
        <p:grpSpPr>
          <a:xfrm>
            <a:off x="164787" y="4741878"/>
            <a:ext cx="447803" cy="361720"/>
            <a:chOff x="4809997" y="1114425"/>
            <a:chExt cx="447803" cy="361720"/>
          </a:xfrm>
        </p:grpSpPr>
        <p:pic>
          <p:nvPicPr>
            <p:cNvPr id="17" name="Imagen 16">
              <a:extLst>
                <a:ext uri="{FF2B5EF4-FFF2-40B4-BE49-F238E27FC236}">
                  <a16:creationId xmlns:a16="http://schemas.microsoft.com/office/drawing/2014/main" id="{7A6EC6A6-103F-9142-87D2-165CF0F0264F}"/>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19" name="Rectángulo 18">
              <a:extLst>
                <a:ext uri="{FF2B5EF4-FFF2-40B4-BE49-F238E27FC236}">
                  <a16:creationId xmlns:a16="http://schemas.microsoft.com/office/drawing/2014/main" id="{291512A3-B929-3A4E-AD83-6C01438CD304}"/>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1" name="Imagen 20">
            <a:extLst>
              <a:ext uri="{FF2B5EF4-FFF2-40B4-BE49-F238E27FC236}">
                <a16:creationId xmlns:a16="http://schemas.microsoft.com/office/drawing/2014/main" id="{5D2658F6-25E6-5343-822C-4D249BD4EDBE}"/>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23" name="Imagen 22">
            <a:extLst>
              <a:ext uri="{FF2B5EF4-FFF2-40B4-BE49-F238E27FC236}">
                <a16:creationId xmlns:a16="http://schemas.microsoft.com/office/drawing/2014/main" id="{1CA19F18-EA0C-F844-83FF-452A1DED3D9D}"/>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24" name="Imagen 23">
            <a:extLst>
              <a:ext uri="{FF2B5EF4-FFF2-40B4-BE49-F238E27FC236}">
                <a16:creationId xmlns:a16="http://schemas.microsoft.com/office/drawing/2014/main" id="{71E87256-2589-5243-BF4E-8BB254952F39}"/>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26" name="Imagen 25">
            <a:extLst>
              <a:ext uri="{FF2B5EF4-FFF2-40B4-BE49-F238E27FC236}">
                <a16:creationId xmlns:a16="http://schemas.microsoft.com/office/drawing/2014/main" id="{01F92919-9767-CC46-8955-053E1454B73E}"/>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7" name="Retardo 6">
            <a:extLst>
              <a:ext uri="{FF2B5EF4-FFF2-40B4-BE49-F238E27FC236}">
                <a16:creationId xmlns:a16="http://schemas.microsoft.com/office/drawing/2014/main" id="{841C51CD-3374-7C44-9619-CC5213984B6C}"/>
              </a:ext>
            </a:extLst>
          </p:cNvPr>
          <p:cNvSpPr/>
          <p:nvPr userDrawn="1"/>
        </p:nvSpPr>
        <p:spPr>
          <a:xfrm flipH="1">
            <a:off x="4454672" y="3844"/>
            <a:ext cx="4689328" cy="5143500"/>
          </a:xfrm>
          <a:custGeom>
            <a:avLst/>
            <a:gdLst>
              <a:gd name="connsiteX0" fmla="*/ 0 w 5143500"/>
              <a:gd name="connsiteY0" fmla="*/ 0 h 5143500"/>
              <a:gd name="connsiteX1" fmla="*/ 2571750 w 5143500"/>
              <a:gd name="connsiteY1" fmla="*/ 0 h 5143500"/>
              <a:gd name="connsiteX2" fmla="*/ 5143500 w 5143500"/>
              <a:gd name="connsiteY2" fmla="*/ 2571750 h 5143500"/>
              <a:gd name="connsiteX3" fmla="*/ 2571750 w 5143500"/>
              <a:gd name="connsiteY3" fmla="*/ 5143500 h 5143500"/>
              <a:gd name="connsiteX4" fmla="*/ 0 w 5143500"/>
              <a:gd name="connsiteY4" fmla="*/ 5143500 h 5143500"/>
              <a:gd name="connsiteX5" fmla="*/ 0 w 5143500"/>
              <a:gd name="connsiteY5" fmla="*/ 0 h 5143500"/>
              <a:gd name="connsiteX0" fmla="*/ 605563 w 5143500"/>
              <a:gd name="connsiteY0" fmla="*/ 121112 h 5143500"/>
              <a:gd name="connsiteX1" fmla="*/ 2571750 w 5143500"/>
              <a:gd name="connsiteY1" fmla="*/ 0 h 5143500"/>
              <a:gd name="connsiteX2" fmla="*/ 5143500 w 5143500"/>
              <a:gd name="connsiteY2" fmla="*/ 2571750 h 5143500"/>
              <a:gd name="connsiteX3" fmla="*/ 2571750 w 5143500"/>
              <a:gd name="connsiteY3" fmla="*/ 5143500 h 5143500"/>
              <a:gd name="connsiteX4" fmla="*/ 0 w 5143500"/>
              <a:gd name="connsiteY4" fmla="*/ 5143500 h 5143500"/>
              <a:gd name="connsiteX5" fmla="*/ 605563 w 5143500"/>
              <a:gd name="connsiteY5" fmla="*/ 121112 h 5143500"/>
              <a:gd name="connsiteX0" fmla="*/ 454172 w 5143500"/>
              <a:gd name="connsiteY0" fmla="*/ 6055 h 5143500"/>
              <a:gd name="connsiteX1" fmla="*/ 2571750 w 5143500"/>
              <a:gd name="connsiteY1" fmla="*/ 0 h 5143500"/>
              <a:gd name="connsiteX2" fmla="*/ 5143500 w 5143500"/>
              <a:gd name="connsiteY2" fmla="*/ 2571750 h 5143500"/>
              <a:gd name="connsiteX3" fmla="*/ 2571750 w 5143500"/>
              <a:gd name="connsiteY3" fmla="*/ 5143500 h 5143500"/>
              <a:gd name="connsiteX4" fmla="*/ 0 w 5143500"/>
              <a:gd name="connsiteY4" fmla="*/ 5143500 h 5143500"/>
              <a:gd name="connsiteX5" fmla="*/ 454172 w 5143500"/>
              <a:gd name="connsiteY5" fmla="*/ 6055 h 5143500"/>
              <a:gd name="connsiteX0" fmla="*/ 0 w 4689328"/>
              <a:gd name="connsiteY0" fmla="*/ 6055 h 5143500"/>
              <a:gd name="connsiteX1" fmla="*/ 2117578 w 4689328"/>
              <a:gd name="connsiteY1" fmla="*/ 0 h 5143500"/>
              <a:gd name="connsiteX2" fmla="*/ 4689328 w 4689328"/>
              <a:gd name="connsiteY2" fmla="*/ 2571750 h 5143500"/>
              <a:gd name="connsiteX3" fmla="*/ 2117578 w 4689328"/>
              <a:gd name="connsiteY3" fmla="*/ 5143500 h 5143500"/>
              <a:gd name="connsiteX4" fmla="*/ 266448 w 4689328"/>
              <a:gd name="connsiteY4" fmla="*/ 5082944 h 5143500"/>
              <a:gd name="connsiteX5" fmla="*/ 0 w 4689328"/>
              <a:gd name="connsiteY5" fmla="*/ 6055 h 5143500"/>
              <a:gd name="connsiteX0" fmla="*/ 0 w 4689328"/>
              <a:gd name="connsiteY0" fmla="*/ 6055 h 5143500"/>
              <a:gd name="connsiteX1" fmla="*/ 2117578 w 4689328"/>
              <a:gd name="connsiteY1" fmla="*/ 0 h 5143500"/>
              <a:gd name="connsiteX2" fmla="*/ 4689328 w 4689328"/>
              <a:gd name="connsiteY2" fmla="*/ 2571750 h 5143500"/>
              <a:gd name="connsiteX3" fmla="*/ 2117578 w 4689328"/>
              <a:gd name="connsiteY3" fmla="*/ 5143500 h 5143500"/>
              <a:gd name="connsiteX4" fmla="*/ 0 w 4689328"/>
              <a:gd name="connsiteY4" fmla="*/ 5137445 h 5143500"/>
              <a:gd name="connsiteX5" fmla="*/ 0 w 4689328"/>
              <a:gd name="connsiteY5" fmla="*/ 6055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89328" h="5143500">
                <a:moveTo>
                  <a:pt x="0" y="6055"/>
                </a:moveTo>
                <a:lnTo>
                  <a:pt x="2117578" y="0"/>
                </a:lnTo>
                <a:cubicBezTo>
                  <a:pt x="3537916" y="0"/>
                  <a:pt x="4689328" y="1151412"/>
                  <a:pt x="4689328" y="2571750"/>
                </a:cubicBezTo>
                <a:cubicBezTo>
                  <a:pt x="4689328" y="3992088"/>
                  <a:pt x="3537916" y="5143500"/>
                  <a:pt x="2117578" y="5143500"/>
                </a:cubicBezTo>
                <a:lnTo>
                  <a:pt x="0" y="5137445"/>
                </a:lnTo>
                <a:lnTo>
                  <a:pt x="0" y="6055"/>
                </a:lnTo>
                <a:close/>
              </a:path>
            </a:pathLst>
          </a:cu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Marcador de número de diapositiva 1">
            <a:extLst>
              <a:ext uri="{FF2B5EF4-FFF2-40B4-BE49-F238E27FC236}">
                <a16:creationId xmlns:a16="http://schemas.microsoft.com/office/drawing/2014/main" id="{151C9CBF-C4A4-7D43-86F4-218105D2FE22}"/>
              </a:ext>
            </a:extLst>
          </p:cNvPr>
          <p:cNvSpPr txBox="1">
            <a:spLocks/>
          </p:cNvSpPr>
          <p:nvPr userDrawn="1"/>
        </p:nvSpPr>
        <p:spPr>
          <a:xfrm>
            <a:off x="8688785" y="4840345"/>
            <a:ext cx="407507" cy="188298"/>
          </a:xfrm>
          <a:prstGeom prst="rect">
            <a:avLst/>
          </a:prstGeom>
        </p:spPr>
        <p:txBody>
          <a:bodyPr vert="horz" lIns="91440" tIns="45720" rIns="91440" bIns="45720" rtlCol="0" anchor="ctr"/>
          <a:lstStyle>
            <a:defPPr>
              <a:defRPr lang="es-ES_tradnl"/>
            </a:defPPr>
            <a:lvl1pPr marL="0" algn="l" defTabSz="914400" rtl="0" eaLnBrk="1" latinLnBrk="0" hangingPunct="1">
              <a:defRPr sz="1050" kern="1200">
                <a:solidFill>
                  <a:schemeClr val="tx1">
                    <a:tint val="75000"/>
                  </a:schemeClr>
                </a:solidFill>
                <a:latin typeface="Bankia" charset="0"/>
                <a:ea typeface="Bankia" charset="0"/>
                <a:cs typeface="Bank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255E72A-942D-124D-9A97-ACC2EF1A0F41}" type="slidenum">
              <a:rPr lang="es-ES_tradnl" sz="700" b="0" i="0" smtClean="0">
                <a:solidFill>
                  <a:srgbClr val="FF5A00"/>
                </a:solidFill>
                <a:latin typeface="Arial" charset="0"/>
                <a:ea typeface="Arial" charset="0"/>
                <a:cs typeface="Arial" charset="0"/>
              </a:rPr>
              <a:pPr algn="ctr"/>
              <a:t>‹Nº›</a:t>
            </a:fld>
            <a:endParaRPr lang="es-ES_tradnl" sz="700" b="0" i="0" dirty="0">
              <a:solidFill>
                <a:srgbClr val="FF5A00"/>
              </a:solidFill>
              <a:latin typeface="Arial" charset="0"/>
              <a:ea typeface="Arial" charset="0"/>
              <a:cs typeface="Arial" charset="0"/>
            </a:endParaRPr>
          </a:p>
        </p:txBody>
      </p:sp>
      <p:sp>
        <p:nvSpPr>
          <p:cNvPr id="25" name="Marcador de número de diapositiva 1">
            <a:extLst>
              <a:ext uri="{FF2B5EF4-FFF2-40B4-BE49-F238E27FC236}">
                <a16:creationId xmlns:a16="http://schemas.microsoft.com/office/drawing/2014/main" id="{253B6227-1823-904D-8191-DECAC0594DC6}"/>
              </a:ext>
            </a:extLst>
          </p:cNvPr>
          <p:cNvSpPr txBox="1">
            <a:spLocks/>
          </p:cNvSpPr>
          <p:nvPr userDrawn="1"/>
        </p:nvSpPr>
        <p:spPr>
          <a:xfrm>
            <a:off x="8556928" y="4804569"/>
            <a:ext cx="407507" cy="188298"/>
          </a:xfrm>
          <a:prstGeom prst="rect">
            <a:avLst/>
          </a:prstGeom>
        </p:spPr>
        <p:txBody>
          <a:bodyPr vert="horz" lIns="91440" tIns="45720" rIns="91440" bIns="45720" rtlCol="0" anchor="ctr"/>
          <a:lstStyle>
            <a:defPPr>
              <a:defRPr lang="es-ES_tradnl"/>
            </a:defPPr>
            <a:lvl1pPr marL="0" algn="l" defTabSz="914400" rtl="0" eaLnBrk="1" latinLnBrk="0" hangingPunct="1">
              <a:defRPr sz="1050" kern="1200">
                <a:solidFill>
                  <a:schemeClr val="tx1">
                    <a:tint val="75000"/>
                  </a:schemeClr>
                </a:solidFill>
                <a:latin typeface="Bankia" charset="0"/>
                <a:ea typeface="Bankia" charset="0"/>
                <a:cs typeface="Bank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255E72A-942D-124D-9A97-ACC2EF1A0F41}" type="slidenum">
              <a:rPr lang="es-ES_tradnl" sz="800" b="1" i="0" smtClean="0">
                <a:solidFill>
                  <a:schemeClr val="bg1"/>
                </a:solidFill>
                <a:latin typeface="Arial" charset="0"/>
                <a:ea typeface="Arial" charset="0"/>
                <a:cs typeface="Arial" charset="0"/>
              </a:rPr>
              <a:pPr algn="r"/>
              <a:t>‹Nº›</a:t>
            </a:fld>
            <a:endParaRPr lang="es-ES_tradnl" sz="800" b="1" i="0" dirty="0">
              <a:solidFill>
                <a:schemeClr val="bg1"/>
              </a:solidFill>
              <a:latin typeface="Arial" charset="0"/>
              <a:ea typeface="Arial" charset="0"/>
              <a:cs typeface="Arial" charset="0"/>
            </a:endParaRPr>
          </a:p>
        </p:txBody>
      </p:sp>
      <p:sp>
        <p:nvSpPr>
          <p:cNvPr id="14" name="Marcador de texto 2">
            <a:extLst>
              <a:ext uri="{FF2B5EF4-FFF2-40B4-BE49-F238E27FC236}">
                <a16:creationId xmlns:a16="http://schemas.microsoft.com/office/drawing/2014/main" id="{78B08D7F-256D-D244-A698-89CAA4C1E494}"/>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5" name="Marcador de texto 3">
            <a:extLst>
              <a:ext uri="{FF2B5EF4-FFF2-40B4-BE49-F238E27FC236}">
                <a16:creationId xmlns:a16="http://schemas.microsoft.com/office/drawing/2014/main" id="{265B2AE0-FF55-734D-B549-C1AA40F7BDCD}"/>
              </a:ext>
            </a:extLst>
          </p:cNvPr>
          <p:cNvSpPr>
            <a:spLocks noGrp="1"/>
          </p:cNvSpPr>
          <p:nvPr>
            <p:ph type="body" sz="quarter" idx="22" hasCustomPrompt="1"/>
          </p:nvPr>
        </p:nvSpPr>
        <p:spPr bwMode="white">
          <a:xfrm>
            <a:off x="269149" y="1445635"/>
            <a:ext cx="3520379" cy="276999"/>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18" name="Marcador de texto 3">
            <a:extLst>
              <a:ext uri="{FF2B5EF4-FFF2-40B4-BE49-F238E27FC236}">
                <a16:creationId xmlns:a16="http://schemas.microsoft.com/office/drawing/2014/main" id="{89256182-6846-2345-A5B8-5D83382CD146}"/>
              </a:ext>
            </a:extLst>
          </p:cNvPr>
          <p:cNvSpPr>
            <a:spLocks noGrp="1"/>
          </p:cNvSpPr>
          <p:nvPr>
            <p:ph type="body" sz="quarter" idx="24" hasCustomPrompt="1"/>
          </p:nvPr>
        </p:nvSpPr>
        <p:spPr bwMode="white">
          <a:xfrm>
            <a:off x="269148" y="1726622"/>
            <a:ext cx="3520380" cy="2426305"/>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20" name="Marcador de texto 18">
            <a:extLst>
              <a:ext uri="{FF2B5EF4-FFF2-40B4-BE49-F238E27FC236}">
                <a16:creationId xmlns:a16="http://schemas.microsoft.com/office/drawing/2014/main" id="{8B4CCFB8-47B5-E248-A12C-CAD83D4A1DAB}"/>
              </a:ext>
            </a:extLst>
          </p:cNvPr>
          <p:cNvSpPr>
            <a:spLocks noGrp="1"/>
          </p:cNvSpPr>
          <p:nvPr>
            <p:ph type="body" sz="quarter" idx="13" hasCustomPrompt="1"/>
          </p:nvPr>
        </p:nvSpPr>
        <p:spPr bwMode="white">
          <a:xfrm>
            <a:off x="6571105" y="1477580"/>
            <a:ext cx="2303746" cy="964880"/>
          </a:xfrm>
          <a:prstGeom prst="rect">
            <a:avLst/>
          </a:prstGeom>
        </p:spPr>
        <p:txBody>
          <a:bodyPr wrap="square">
            <a:spAutoFit/>
          </a:bodyPr>
          <a:lstStyle>
            <a:lvl1pPr marL="0" indent="0">
              <a:buNone/>
              <a:defRPr sz="9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lgn="just"/>
            <a:r>
              <a:rPr lang="es-ES_tradnl" sz="900" dirty="0" err="1">
                <a:solidFill>
                  <a:schemeClr val="bg1"/>
                </a:solidFill>
              </a:rPr>
              <a:t>Lorem</a:t>
            </a:r>
            <a:r>
              <a:rPr lang="es-ES_tradnl" sz="900" dirty="0">
                <a:solidFill>
                  <a:schemeClr val="bg1"/>
                </a:solidFill>
              </a:rPr>
              <a:t> </a:t>
            </a:r>
            <a:r>
              <a:rPr lang="es-ES_tradnl" sz="900" dirty="0" err="1">
                <a:solidFill>
                  <a:schemeClr val="bg1"/>
                </a:solidFill>
              </a:rPr>
              <a:t>ipsum</a:t>
            </a:r>
            <a:r>
              <a:rPr lang="es-ES_tradnl" sz="900" dirty="0">
                <a:solidFill>
                  <a:schemeClr val="bg1"/>
                </a:solidFill>
              </a:rPr>
              <a:t> dolor </a:t>
            </a:r>
            <a:r>
              <a:rPr lang="es-ES_tradnl" sz="900" dirty="0" err="1">
                <a:solidFill>
                  <a:schemeClr val="bg1"/>
                </a:solidFill>
              </a:rPr>
              <a:t>sit</a:t>
            </a:r>
            <a:r>
              <a:rPr lang="es-ES_tradnl" sz="900" dirty="0">
                <a:solidFill>
                  <a:schemeClr val="bg1"/>
                </a:solidFill>
              </a:rPr>
              <a:t> </a:t>
            </a:r>
            <a:r>
              <a:rPr lang="es-ES_tradnl" sz="900" dirty="0" err="1">
                <a:solidFill>
                  <a:schemeClr val="bg1"/>
                </a:solidFill>
              </a:rPr>
              <a:t>amet</a:t>
            </a:r>
            <a:r>
              <a:rPr lang="es-ES_tradnl" sz="900" dirty="0">
                <a:solidFill>
                  <a:schemeClr val="bg1"/>
                </a:solidFill>
              </a:rPr>
              <a:t>, </a:t>
            </a:r>
            <a:r>
              <a:rPr lang="es-ES_tradnl" sz="900" dirty="0" err="1">
                <a:solidFill>
                  <a:schemeClr val="bg1"/>
                </a:solidFill>
              </a:rPr>
              <a:t>consectetuer</a:t>
            </a:r>
            <a:r>
              <a:rPr lang="es-ES_tradnl" sz="900" dirty="0">
                <a:solidFill>
                  <a:schemeClr val="bg1"/>
                </a:solidFill>
              </a:rPr>
              <a:t> </a:t>
            </a:r>
            <a:r>
              <a:rPr lang="es-ES_tradnl" sz="900" dirty="0" err="1">
                <a:solidFill>
                  <a:schemeClr val="bg1"/>
                </a:solidFill>
              </a:rPr>
              <a:t>adipiscing</a:t>
            </a:r>
            <a:r>
              <a:rPr lang="es-ES_tradnl" sz="900" dirty="0">
                <a:solidFill>
                  <a:schemeClr val="bg1"/>
                </a:solidFill>
              </a:rPr>
              <a:t> </a:t>
            </a:r>
            <a:r>
              <a:rPr lang="es-ES_tradnl" sz="900" dirty="0" err="1">
                <a:solidFill>
                  <a:schemeClr val="bg1"/>
                </a:solidFill>
              </a:rPr>
              <a:t>elit</a:t>
            </a:r>
            <a:r>
              <a:rPr lang="es-ES_tradnl" sz="900" dirty="0">
                <a:solidFill>
                  <a:schemeClr val="bg1"/>
                </a:solidFill>
              </a:rPr>
              <a:t>, sed </a:t>
            </a:r>
            <a:r>
              <a:rPr lang="es-ES_tradnl" sz="900" dirty="0" err="1">
                <a:solidFill>
                  <a:schemeClr val="bg1"/>
                </a:solidFill>
              </a:rPr>
              <a:t>diam</a:t>
            </a:r>
            <a:r>
              <a:rPr lang="es-ES_tradnl" sz="900" dirty="0">
                <a:solidFill>
                  <a:schemeClr val="bg1"/>
                </a:solidFill>
              </a:rPr>
              <a:t> </a:t>
            </a:r>
            <a:r>
              <a:rPr lang="es-ES_tradnl" sz="900" dirty="0" err="1">
                <a:solidFill>
                  <a:schemeClr val="bg1"/>
                </a:solidFill>
              </a:rPr>
              <a:t>nonummy</a:t>
            </a:r>
            <a:r>
              <a:rPr lang="es-ES_tradnl" sz="900" dirty="0">
                <a:solidFill>
                  <a:schemeClr val="bg1"/>
                </a:solidFill>
              </a:rPr>
              <a:t> </a:t>
            </a:r>
            <a:r>
              <a:rPr lang="es-ES_tradnl" sz="900" dirty="0" err="1">
                <a:solidFill>
                  <a:schemeClr val="bg1"/>
                </a:solidFill>
              </a:rPr>
              <a:t>nibh</a:t>
            </a:r>
            <a:r>
              <a:rPr lang="es-ES_tradnl" sz="900" dirty="0">
                <a:solidFill>
                  <a:schemeClr val="bg1"/>
                </a:solidFill>
              </a:rPr>
              <a:t> </a:t>
            </a:r>
            <a:r>
              <a:rPr lang="es-ES_tradnl" sz="900" dirty="0" err="1">
                <a:solidFill>
                  <a:schemeClr val="bg1"/>
                </a:solidFill>
              </a:rPr>
              <a:t>euismod</a:t>
            </a:r>
            <a:r>
              <a:rPr lang="es-ES_tradnl" sz="900" dirty="0">
                <a:solidFill>
                  <a:schemeClr val="bg1"/>
                </a:solidFill>
              </a:rPr>
              <a:t> </a:t>
            </a:r>
            <a:r>
              <a:rPr lang="es-ES_tradnl" sz="900" dirty="0" err="1">
                <a:solidFill>
                  <a:schemeClr val="bg1"/>
                </a:solidFill>
              </a:rPr>
              <a:t>tincidunt</a:t>
            </a:r>
            <a:r>
              <a:rPr lang="es-ES_tradnl" sz="900" dirty="0">
                <a:solidFill>
                  <a:schemeClr val="bg1"/>
                </a:solidFill>
              </a:rPr>
              <a:t> ut </a:t>
            </a:r>
            <a:r>
              <a:rPr lang="es-ES_tradnl" sz="900" dirty="0" err="1">
                <a:solidFill>
                  <a:schemeClr val="bg1"/>
                </a:solidFill>
              </a:rPr>
              <a:t>laoreet</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magna </a:t>
            </a:r>
            <a:r>
              <a:rPr lang="es-ES_tradnl" sz="900" dirty="0" err="1">
                <a:solidFill>
                  <a:schemeClr val="bg1"/>
                </a:solidFill>
              </a:rPr>
              <a:t>aliquam</a:t>
            </a:r>
            <a:r>
              <a:rPr lang="es-ES_tradnl" sz="900" dirty="0">
                <a:solidFill>
                  <a:schemeClr val="bg1"/>
                </a:solidFill>
              </a:rPr>
              <a:t> </a:t>
            </a:r>
            <a:r>
              <a:rPr lang="es-ES_tradnl" sz="900" dirty="0" err="1">
                <a:solidFill>
                  <a:schemeClr val="bg1"/>
                </a:solidFill>
              </a:rPr>
              <a:t>erat</a:t>
            </a:r>
            <a:r>
              <a:rPr lang="es-ES_tradnl" sz="900" dirty="0">
                <a:solidFill>
                  <a:schemeClr val="bg1"/>
                </a:solidFill>
              </a:rPr>
              <a:t> </a:t>
            </a:r>
            <a:r>
              <a:rPr lang="es-ES_tradnl" sz="900" dirty="0" err="1">
                <a:solidFill>
                  <a:schemeClr val="bg1"/>
                </a:solidFill>
              </a:rPr>
              <a:t>volutpat</a:t>
            </a:r>
            <a:r>
              <a:rPr lang="es-ES_tradnl" sz="900" dirty="0">
                <a:solidFill>
                  <a:schemeClr val="bg1"/>
                </a:solidFill>
              </a:rPr>
              <a:t>. Ut </a:t>
            </a:r>
            <a:r>
              <a:rPr lang="es-ES_tradnl" sz="900" dirty="0" err="1">
                <a:solidFill>
                  <a:schemeClr val="bg1"/>
                </a:solidFill>
              </a:rPr>
              <a:t>wisi</a:t>
            </a:r>
            <a:r>
              <a:rPr lang="es-ES_tradnl" sz="900" dirty="0">
                <a:solidFill>
                  <a:schemeClr val="bg1"/>
                </a:solidFill>
              </a:rPr>
              <a:t> </a:t>
            </a:r>
            <a:r>
              <a:rPr lang="es-ES_tradnl" sz="900" dirty="0" err="1">
                <a:solidFill>
                  <a:schemeClr val="bg1"/>
                </a:solidFill>
              </a:rPr>
              <a:t>enim</a:t>
            </a:r>
            <a:r>
              <a:rPr lang="es-ES_tradnl" sz="900" dirty="0">
                <a:solidFill>
                  <a:schemeClr val="bg1"/>
                </a:solidFill>
              </a:rPr>
              <a:t> ad </a:t>
            </a:r>
            <a:r>
              <a:rPr lang="es-ES_tradnl" sz="900" dirty="0" err="1">
                <a:solidFill>
                  <a:schemeClr val="bg1"/>
                </a:solidFill>
              </a:rPr>
              <a:t>minim</a:t>
            </a:r>
            <a:r>
              <a:rPr lang="es-ES_tradnl" sz="900" dirty="0">
                <a:solidFill>
                  <a:schemeClr val="bg1"/>
                </a:solidFill>
              </a:rPr>
              <a:t> </a:t>
            </a:r>
            <a:r>
              <a:rPr lang="es-ES_tradnl" sz="900" dirty="0" err="1">
                <a:solidFill>
                  <a:schemeClr val="bg1"/>
                </a:solidFill>
              </a:rPr>
              <a:t>veniam</a:t>
            </a:r>
            <a:r>
              <a:rPr lang="es-ES_tradnl" sz="900" dirty="0">
                <a:solidFill>
                  <a:schemeClr val="bg1"/>
                </a:solidFill>
              </a:rPr>
              <a:t>, </a:t>
            </a:r>
            <a:r>
              <a:rPr lang="es-ES_tradnl" sz="900" dirty="0" err="1">
                <a:solidFill>
                  <a:schemeClr val="bg1"/>
                </a:solidFill>
              </a:rPr>
              <a:t>quis</a:t>
            </a:r>
            <a:r>
              <a:rPr lang="es-ES_tradnl" sz="900" dirty="0">
                <a:solidFill>
                  <a:schemeClr val="bg1"/>
                </a:solidFill>
              </a:rPr>
              <a:t> </a:t>
            </a:r>
            <a:r>
              <a:rPr lang="es-ES_tradnl" sz="900" dirty="0" err="1">
                <a:solidFill>
                  <a:schemeClr val="bg1"/>
                </a:solidFill>
              </a:rPr>
              <a:t>nostrud</a:t>
            </a:r>
            <a:r>
              <a:rPr lang="es-ES_tradnl" sz="900" dirty="0">
                <a:solidFill>
                  <a:schemeClr val="bg1"/>
                </a:solidFill>
              </a:rPr>
              <a:t> </a:t>
            </a:r>
            <a:r>
              <a:rPr lang="es-ES_tradnl" sz="900" dirty="0" err="1">
                <a:solidFill>
                  <a:schemeClr val="bg1"/>
                </a:solidFill>
              </a:rPr>
              <a:t>exerci</a:t>
            </a:r>
            <a:r>
              <a:rPr lang="es-ES_tradnl" sz="900" dirty="0">
                <a:solidFill>
                  <a:schemeClr val="bg1"/>
                </a:solidFill>
              </a:rPr>
              <a:t> </a:t>
            </a:r>
            <a:r>
              <a:rPr lang="es-ES_tradnl" sz="900" dirty="0" err="1">
                <a:solidFill>
                  <a:schemeClr val="bg1"/>
                </a:solidFill>
              </a:rPr>
              <a:t>tation</a:t>
            </a:r>
            <a:r>
              <a:rPr lang="es-ES_tradnl" sz="900" dirty="0">
                <a:solidFill>
                  <a:schemeClr val="bg1"/>
                </a:solidFill>
              </a:rPr>
              <a:t> </a:t>
            </a:r>
            <a:r>
              <a:rPr lang="es-ES_tradnl" sz="900" dirty="0" err="1">
                <a:solidFill>
                  <a:schemeClr val="bg1"/>
                </a:solidFill>
              </a:rPr>
              <a:t>ullamcorper</a:t>
            </a:r>
            <a:r>
              <a:rPr lang="es-ES_tradnl" sz="900" dirty="0">
                <a:solidFill>
                  <a:schemeClr val="bg1"/>
                </a:solidFill>
              </a:rPr>
              <a:t> </a:t>
            </a:r>
            <a:r>
              <a:rPr lang="es-ES_tradnl" sz="900" dirty="0" err="1">
                <a:solidFill>
                  <a:schemeClr val="bg1"/>
                </a:solidFill>
              </a:rPr>
              <a:t>suscipit</a:t>
            </a:r>
            <a:r>
              <a:rPr lang="es-ES_tradnl" sz="900" dirty="0">
                <a:solidFill>
                  <a:schemeClr val="bg1"/>
                </a:solidFill>
              </a:rPr>
              <a:t> </a:t>
            </a:r>
            <a:r>
              <a:rPr lang="es-ES_tradnl" sz="900" dirty="0" err="1">
                <a:solidFill>
                  <a:schemeClr val="bg1"/>
                </a:solidFill>
              </a:rPr>
              <a:t>lobortis</a:t>
            </a:r>
            <a:r>
              <a:rPr lang="es-ES_tradnl" sz="900" dirty="0">
                <a:solidFill>
                  <a:schemeClr val="bg1"/>
                </a:solidFill>
              </a:rPr>
              <a:t> </a:t>
            </a:r>
            <a:r>
              <a:rPr lang="es-ES_tradnl" sz="900" dirty="0" err="1">
                <a:solidFill>
                  <a:schemeClr val="bg1"/>
                </a:solidFill>
              </a:rPr>
              <a:t>nisl</a:t>
            </a:r>
            <a:r>
              <a:rPr lang="es-ES_tradnl" sz="900" dirty="0">
                <a:solidFill>
                  <a:schemeClr val="bg1"/>
                </a:solidFill>
              </a:rPr>
              <a:t> ut </a:t>
            </a:r>
            <a:r>
              <a:rPr lang="es-ES_tradnl" sz="900" dirty="0" err="1">
                <a:solidFill>
                  <a:schemeClr val="bg1"/>
                </a:solidFill>
              </a:rPr>
              <a:t>aliquip</a:t>
            </a:r>
            <a:r>
              <a:rPr lang="es-ES_tradnl" sz="900" dirty="0">
                <a:solidFill>
                  <a:schemeClr val="bg1"/>
                </a:solidFill>
              </a:rPr>
              <a:t> ex </a:t>
            </a:r>
            <a:r>
              <a:rPr lang="es-ES_tradnl" sz="900" dirty="0" err="1">
                <a:solidFill>
                  <a:schemeClr val="bg1"/>
                </a:solidFill>
              </a:rPr>
              <a:t>ea</a:t>
            </a:r>
            <a:r>
              <a:rPr lang="es-ES_tradnl" sz="900" dirty="0">
                <a:solidFill>
                  <a:schemeClr val="bg1"/>
                </a:solidFill>
              </a:rPr>
              <a:t> commodo </a:t>
            </a:r>
            <a:r>
              <a:rPr lang="es-ES_tradnl" sz="900" dirty="0" err="1">
                <a:solidFill>
                  <a:schemeClr val="bg1"/>
                </a:solidFill>
              </a:rPr>
              <a:t>consequat</a:t>
            </a:r>
            <a:r>
              <a:rPr lang="es-ES_tradnl" sz="900" dirty="0">
                <a:solidFill>
                  <a:schemeClr val="bg1"/>
                </a:solidFill>
              </a:rPr>
              <a:t>.</a:t>
            </a:r>
          </a:p>
        </p:txBody>
      </p:sp>
      <p:sp>
        <p:nvSpPr>
          <p:cNvPr id="22" name="Marcador de texto 18">
            <a:extLst>
              <a:ext uri="{FF2B5EF4-FFF2-40B4-BE49-F238E27FC236}">
                <a16:creationId xmlns:a16="http://schemas.microsoft.com/office/drawing/2014/main" id="{D60AF64D-D767-F04E-8BAE-B74EFCD4D726}"/>
              </a:ext>
            </a:extLst>
          </p:cNvPr>
          <p:cNvSpPr>
            <a:spLocks noGrp="1"/>
          </p:cNvSpPr>
          <p:nvPr>
            <p:ph type="body" sz="quarter" idx="25" hasCustomPrompt="1"/>
          </p:nvPr>
        </p:nvSpPr>
        <p:spPr bwMode="white">
          <a:xfrm>
            <a:off x="6571105" y="3001580"/>
            <a:ext cx="2303746" cy="964880"/>
          </a:xfrm>
          <a:prstGeom prst="rect">
            <a:avLst/>
          </a:prstGeom>
        </p:spPr>
        <p:txBody>
          <a:bodyPr wrap="square">
            <a:spAutoFit/>
          </a:bodyPr>
          <a:lstStyle>
            <a:lvl1pPr marL="0" indent="0">
              <a:buNone/>
              <a:defRPr sz="9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lgn="just"/>
            <a:r>
              <a:rPr lang="es-ES_tradnl" sz="900" dirty="0" err="1">
                <a:solidFill>
                  <a:schemeClr val="bg1"/>
                </a:solidFill>
              </a:rPr>
              <a:t>Lorem</a:t>
            </a:r>
            <a:r>
              <a:rPr lang="es-ES_tradnl" sz="900" dirty="0">
                <a:solidFill>
                  <a:schemeClr val="bg1"/>
                </a:solidFill>
              </a:rPr>
              <a:t> </a:t>
            </a:r>
            <a:r>
              <a:rPr lang="es-ES_tradnl" sz="900" dirty="0" err="1">
                <a:solidFill>
                  <a:schemeClr val="bg1"/>
                </a:solidFill>
              </a:rPr>
              <a:t>ipsum</a:t>
            </a:r>
            <a:r>
              <a:rPr lang="es-ES_tradnl" sz="900" dirty="0">
                <a:solidFill>
                  <a:schemeClr val="bg1"/>
                </a:solidFill>
              </a:rPr>
              <a:t> dolor </a:t>
            </a:r>
            <a:r>
              <a:rPr lang="es-ES_tradnl" sz="900" dirty="0" err="1">
                <a:solidFill>
                  <a:schemeClr val="bg1"/>
                </a:solidFill>
              </a:rPr>
              <a:t>sit</a:t>
            </a:r>
            <a:r>
              <a:rPr lang="es-ES_tradnl" sz="900" dirty="0">
                <a:solidFill>
                  <a:schemeClr val="bg1"/>
                </a:solidFill>
              </a:rPr>
              <a:t> </a:t>
            </a:r>
            <a:r>
              <a:rPr lang="es-ES_tradnl" sz="900" dirty="0" err="1">
                <a:solidFill>
                  <a:schemeClr val="bg1"/>
                </a:solidFill>
              </a:rPr>
              <a:t>amet</a:t>
            </a:r>
            <a:r>
              <a:rPr lang="es-ES_tradnl" sz="900" dirty="0">
                <a:solidFill>
                  <a:schemeClr val="bg1"/>
                </a:solidFill>
              </a:rPr>
              <a:t>, </a:t>
            </a:r>
            <a:r>
              <a:rPr lang="es-ES_tradnl" sz="900" dirty="0" err="1">
                <a:solidFill>
                  <a:schemeClr val="bg1"/>
                </a:solidFill>
              </a:rPr>
              <a:t>consectetuer</a:t>
            </a:r>
            <a:r>
              <a:rPr lang="es-ES_tradnl" sz="900" dirty="0">
                <a:solidFill>
                  <a:schemeClr val="bg1"/>
                </a:solidFill>
              </a:rPr>
              <a:t> </a:t>
            </a:r>
            <a:r>
              <a:rPr lang="es-ES_tradnl" sz="900" dirty="0" err="1">
                <a:solidFill>
                  <a:schemeClr val="bg1"/>
                </a:solidFill>
              </a:rPr>
              <a:t>adipiscing</a:t>
            </a:r>
            <a:r>
              <a:rPr lang="es-ES_tradnl" sz="900" dirty="0">
                <a:solidFill>
                  <a:schemeClr val="bg1"/>
                </a:solidFill>
              </a:rPr>
              <a:t> </a:t>
            </a:r>
            <a:r>
              <a:rPr lang="es-ES_tradnl" sz="900" dirty="0" err="1">
                <a:solidFill>
                  <a:schemeClr val="bg1"/>
                </a:solidFill>
              </a:rPr>
              <a:t>elit</a:t>
            </a:r>
            <a:r>
              <a:rPr lang="es-ES_tradnl" sz="900" dirty="0">
                <a:solidFill>
                  <a:schemeClr val="bg1"/>
                </a:solidFill>
              </a:rPr>
              <a:t>, sed </a:t>
            </a:r>
            <a:r>
              <a:rPr lang="es-ES_tradnl" sz="900" dirty="0" err="1">
                <a:solidFill>
                  <a:schemeClr val="bg1"/>
                </a:solidFill>
              </a:rPr>
              <a:t>diam</a:t>
            </a:r>
            <a:r>
              <a:rPr lang="es-ES_tradnl" sz="900" dirty="0">
                <a:solidFill>
                  <a:schemeClr val="bg1"/>
                </a:solidFill>
              </a:rPr>
              <a:t> </a:t>
            </a:r>
            <a:r>
              <a:rPr lang="es-ES_tradnl" sz="900" dirty="0" err="1">
                <a:solidFill>
                  <a:schemeClr val="bg1"/>
                </a:solidFill>
              </a:rPr>
              <a:t>nonummy</a:t>
            </a:r>
            <a:r>
              <a:rPr lang="es-ES_tradnl" sz="900" dirty="0">
                <a:solidFill>
                  <a:schemeClr val="bg1"/>
                </a:solidFill>
              </a:rPr>
              <a:t> </a:t>
            </a:r>
            <a:r>
              <a:rPr lang="es-ES_tradnl" sz="900" dirty="0" err="1">
                <a:solidFill>
                  <a:schemeClr val="bg1"/>
                </a:solidFill>
              </a:rPr>
              <a:t>nibh</a:t>
            </a:r>
            <a:r>
              <a:rPr lang="es-ES_tradnl" sz="900" dirty="0">
                <a:solidFill>
                  <a:schemeClr val="bg1"/>
                </a:solidFill>
              </a:rPr>
              <a:t> </a:t>
            </a:r>
            <a:r>
              <a:rPr lang="es-ES_tradnl" sz="900" dirty="0" err="1">
                <a:solidFill>
                  <a:schemeClr val="bg1"/>
                </a:solidFill>
              </a:rPr>
              <a:t>euismod</a:t>
            </a:r>
            <a:r>
              <a:rPr lang="es-ES_tradnl" sz="900" dirty="0">
                <a:solidFill>
                  <a:schemeClr val="bg1"/>
                </a:solidFill>
              </a:rPr>
              <a:t> </a:t>
            </a:r>
            <a:r>
              <a:rPr lang="es-ES_tradnl" sz="900" dirty="0" err="1">
                <a:solidFill>
                  <a:schemeClr val="bg1"/>
                </a:solidFill>
              </a:rPr>
              <a:t>tincidunt</a:t>
            </a:r>
            <a:r>
              <a:rPr lang="es-ES_tradnl" sz="900" dirty="0">
                <a:solidFill>
                  <a:schemeClr val="bg1"/>
                </a:solidFill>
              </a:rPr>
              <a:t> ut </a:t>
            </a:r>
            <a:r>
              <a:rPr lang="es-ES_tradnl" sz="900" dirty="0" err="1">
                <a:solidFill>
                  <a:schemeClr val="bg1"/>
                </a:solidFill>
              </a:rPr>
              <a:t>laoreet</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magna </a:t>
            </a:r>
            <a:r>
              <a:rPr lang="es-ES_tradnl" sz="900" dirty="0" err="1">
                <a:solidFill>
                  <a:schemeClr val="bg1"/>
                </a:solidFill>
              </a:rPr>
              <a:t>aliquam</a:t>
            </a:r>
            <a:r>
              <a:rPr lang="es-ES_tradnl" sz="900" dirty="0">
                <a:solidFill>
                  <a:schemeClr val="bg1"/>
                </a:solidFill>
              </a:rPr>
              <a:t> </a:t>
            </a:r>
            <a:r>
              <a:rPr lang="es-ES_tradnl" sz="900" dirty="0" err="1">
                <a:solidFill>
                  <a:schemeClr val="bg1"/>
                </a:solidFill>
              </a:rPr>
              <a:t>erat</a:t>
            </a:r>
            <a:r>
              <a:rPr lang="es-ES_tradnl" sz="900" dirty="0">
                <a:solidFill>
                  <a:schemeClr val="bg1"/>
                </a:solidFill>
              </a:rPr>
              <a:t> </a:t>
            </a:r>
            <a:r>
              <a:rPr lang="es-ES_tradnl" sz="900" dirty="0" err="1">
                <a:solidFill>
                  <a:schemeClr val="bg1"/>
                </a:solidFill>
              </a:rPr>
              <a:t>volutpat</a:t>
            </a:r>
            <a:r>
              <a:rPr lang="es-ES_tradnl" sz="900" dirty="0">
                <a:solidFill>
                  <a:schemeClr val="bg1"/>
                </a:solidFill>
              </a:rPr>
              <a:t>. Ut </a:t>
            </a:r>
            <a:r>
              <a:rPr lang="es-ES_tradnl" sz="900" dirty="0" err="1">
                <a:solidFill>
                  <a:schemeClr val="bg1"/>
                </a:solidFill>
              </a:rPr>
              <a:t>wisi</a:t>
            </a:r>
            <a:r>
              <a:rPr lang="es-ES_tradnl" sz="900" dirty="0">
                <a:solidFill>
                  <a:schemeClr val="bg1"/>
                </a:solidFill>
              </a:rPr>
              <a:t> </a:t>
            </a:r>
            <a:r>
              <a:rPr lang="es-ES_tradnl" sz="900" dirty="0" err="1">
                <a:solidFill>
                  <a:schemeClr val="bg1"/>
                </a:solidFill>
              </a:rPr>
              <a:t>enim</a:t>
            </a:r>
            <a:r>
              <a:rPr lang="es-ES_tradnl" sz="900" dirty="0">
                <a:solidFill>
                  <a:schemeClr val="bg1"/>
                </a:solidFill>
              </a:rPr>
              <a:t> ad </a:t>
            </a:r>
            <a:r>
              <a:rPr lang="es-ES_tradnl" sz="900" dirty="0" err="1">
                <a:solidFill>
                  <a:schemeClr val="bg1"/>
                </a:solidFill>
              </a:rPr>
              <a:t>minim</a:t>
            </a:r>
            <a:r>
              <a:rPr lang="es-ES_tradnl" sz="900" dirty="0">
                <a:solidFill>
                  <a:schemeClr val="bg1"/>
                </a:solidFill>
              </a:rPr>
              <a:t> </a:t>
            </a:r>
            <a:r>
              <a:rPr lang="es-ES_tradnl" sz="900" dirty="0" err="1">
                <a:solidFill>
                  <a:schemeClr val="bg1"/>
                </a:solidFill>
              </a:rPr>
              <a:t>veniam</a:t>
            </a:r>
            <a:r>
              <a:rPr lang="es-ES_tradnl" sz="900" dirty="0">
                <a:solidFill>
                  <a:schemeClr val="bg1"/>
                </a:solidFill>
              </a:rPr>
              <a:t>, </a:t>
            </a:r>
            <a:r>
              <a:rPr lang="es-ES_tradnl" sz="900" dirty="0" err="1">
                <a:solidFill>
                  <a:schemeClr val="bg1"/>
                </a:solidFill>
              </a:rPr>
              <a:t>quis</a:t>
            </a:r>
            <a:r>
              <a:rPr lang="es-ES_tradnl" sz="900" dirty="0">
                <a:solidFill>
                  <a:schemeClr val="bg1"/>
                </a:solidFill>
              </a:rPr>
              <a:t> </a:t>
            </a:r>
            <a:r>
              <a:rPr lang="es-ES_tradnl" sz="900" dirty="0" err="1">
                <a:solidFill>
                  <a:schemeClr val="bg1"/>
                </a:solidFill>
              </a:rPr>
              <a:t>nostrud</a:t>
            </a:r>
            <a:r>
              <a:rPr lang="es-ES_tradnl" sz="900" dirty="0">
                <a:solidFill>
                  <a:schemeClr val="bg1"/>
                </a:solidFill>
              </a:rPr>
              <a:t> </a:t>
            </a:r>
            <a:r>
              <a:rPr lang="es-ES_tradnl" sz="900" dirty="0" err="1">
                <a:solidFill>
                  <a:schemeClr val="bg1"/>
                </a:solidFill>
              </a:rPr>
              <a:t>exerci</a:t>
            </a:r>
            <a:r>
              <a:rPr lang="es-ES_tradnl" sz="900" dirty="0">
                <a:solidFill>
                  <a:schemeClr val="bg1"/>
                </a:solidFill>
              </a:rPr>
              <a:t> </a:t>
            </a:r>
            <a:r>
              <a:rPr lang="es-ES_tradnl" sz="900" dirty="0" err="1">
                <a:solidFill>
                  <a:schemeClr val="bg1"/>
                </a:solidFill>
              </a:rPr>
              <a:t>tation</a:t>
            </a:r>
            <a:r>
              <a:rPr lang="es-ES_tradnl" sz="900" dirty="0">
                <a:solidFill>
                  <a:schemeClr val="bg1"/>
                </a:solidFill>
              </a:rPr>
              <a:t> </a:t>
            </a:r>
            <a:r>
              <a:rPr lang="es-ES_tradnl" sz="900" dirty="0" err="1">
                <a:solidFill>
                  <a:schemeClr val="bg1"/>
                </a:solidFill>
              </a:rPr>
              <a:t>ullamcorper</a:t>
            </a:r>
            <a:r>
              <a:rPr lang="es-ES_tradnl" sz="900" dirty="0">
                <a:solidFill>
                  <a:schemeClr val="bg1"/>
                </a:solidFill>
              </a:rPr>
              <a:t> </a:t>
            </a:r>
            <a:r>
              <a:rPr lang="es-ES_tradnl" sz="900" dirty="0" err="1">
                <a:solidFill>
                  <a:schemeClr val="bg1"/>
                </a:solidFill>
              </a:rPr>
              <a:t>suscipit</a:t>
            </a:r>
            <a:r>
              <a:rPr lang="es-ES_tradnl" sz="900" dirty="0">
                <a:solidFill>
                  <a:schemeClr val="bg1"/>
                </a:solidFill>
              </a:rPr>
              <a:t> </a:t>
            </a:r>
            <a:r>
              <a:rPr lang="es-ES_tradnl" sz="900" dirty="0" err="1">
                <a:solidFill>
                  <a:schemeClr val="bg1"/>
                </a:solidFill>
              </a:rPr>
              <a:t>lobortis</a:t>
            </a:r>
            <a:r>
              <a:rPr lang="es-ES_tradnl" sz="900" dirty="0">
                <a:solidFill>
                  <a:schemeClr val="bg1"/>
                </a:solidFill>
              </a:rPr>
              <a:t> </a:t>
            </a:r>
            <a:r>
              <a:rPr lang="es-ES_tradnl" sz="900" dirty="0" err="1">
                <a:solidFill>
                  <a:schemeClr val="bg1"/>
                </a:solidFill>
              </a:rPr>
              <a:t>nisl</a:t>
            </a:r>
            <a:r>
              <a:rPr lang="es-ES_tradnl" sz="900" dirty="0">
                <a:solidFill>
                  <a:schemeClr val="bg1"/>
                </a:solidFill>
              </a:rPr>
              <a:t> ut </a:t>
            </a:r>
            <a:r>
              <a:rPr lang="es-ES_tradnl" sz="900" dirty="0" err="1">
                <a:solidFill>
                  <a:schemeClr val="bg1"/>
                </a:solidFill>
              </a:rPr>
              <a:t>aliquip</a:t>
            </a:r>
            <a:r>
              <a:rPr lang="es-ES_tradnl" sz="900" dirty="0">
                <a:solidFill>
                  <a:schemeClr val="bg1"/>
                </a:solidFill>
              </a:rPr>
              <a:t> ex </a:t>
            </a:r>
            <a:r>
              <a:rPr lang="es-ES_tradnl" sz="900" dirty="0" err="1">
                <a:solidFill>
                  <a:schemeClr val="bg1"/>
                </a:solidFill>
              </a:rPr>
              <a:t>ea</a:t>
            </a:r>
            <a:r>
              <a:rPr lang="es-ES_tradnl" sz="900" dirty="0">
                <a:solidFill>
                  <a:schemeClr val="bg1"/>
                </a:solidFill>
              </a:rPr>
              <a:t> commodo </a:t>
            </a:r>
            <a:r>
              <a:rPr lang="es-ES_tradnl" sz="900" dirty="0" err="1">
                <a:solidFill>
                  <a:schemeClr val="bg1"/>
                </a:solidFill>
              </a:rPr>
              <a:t>consequat</a:t>
            </a:r>
            <a:r>
              <a:rPr lang="es-ES_tradnl" sz="900" dirty="0">
                <a:solidFill>
                  <a:schemeClr val="bg1"/>
                </a:solidFill>
              </a:rPr>
              <a:t>.</a:t>
            </a:r>
          </a:p>
        </p:txBody>
      </p:sp>
      <p:sp>
        <p:nvSpPr>
          <p:cNvPr id="34" name="Marcador de texto 3">
            <a:extLst>
              <a:ext uri="{FF2B5EF4-FFF2-40B4-BE49-F238E27FC236}">
                <a16:creationId xmlns:a16="http://schemas.microsoft.com/office/drawing/2014/main" id="{159A87FA-D648-A740-885F-110EA2248D25}"/>
              </a:ext>
            </a:extLst>
          </p:cNvPr>
          <p:cNvSpPr>
            <a:spLocks noGrp="1"/>
          </p:cNvSpPr>
          <p:nvPr>
            <p:ph type="body" sz="quarter" idx="38" hasCustomPrompt="1"/>
          </p:nvPr>
        </p:nvSpPr>
        <p:spPr bwMode="white">
          <a:xfrm>
            <a:off x="5258765" y="1429913"/>
            <a:ext cx="1150851" cy="646331"/>
          </a:xfrm>
          <a:prstGeom prst="rect">
            <a:avLst/>
          </a:prstGeom>
        </p:spPr>
        <p:txBody>
          <a:bodyPr wrap="square">
            <a:spAutoFit/>
          </a:bodyPr>
          <a:lstStyle>
            <a:lvl1pPr marL="0" indent="0" algn="ctr">
              <a:lnSpc>
                <a:spcPct val="100000"/>
              </a:lnSpc>
              <a:buNone/>
              <a:defRPr sz="3600" b="1">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4%</a:t>
            </a:r>
          </a:p>
        </p:txBody>
      </p:sp>
      <p:sp>
        <p:nvSpPr>
          <p:cNvPr id="36" name="Marcador de texto 3">
            <a:extLst>
              <a:ext uri="{FF2B5EF4-FFF2-40B4-BE49-F238E27FC236}">
                <a16:creationId xmlns:a16="http://schemas.microsoft.com/office/drawing/2014/main" id="{7EA467FB-3F95-4843-A879-80AB6107AB97}"/>
              </a:ext>
            </a:extLst>
          </p:cNvPr>
          <p:cNvSpPr>
            <a:spLocks noGrp="1"/>
          </p:cNvSpPr>
          <p:nvPr>
            <p:ph type="body" sz="quarter" idx="39" hasCustomPrompt="1"/>
          </p:nvPr>
        </p:nvSpPr>
        <p:spPr bwMode="white">
          <a:xfrm>
            <a:off x="5023293" y="1990802"/>
            <a:ext cx="1621794" cy="246221"/>
          </a:xfrm>
          <a:prstGeom prst="rect">
            <a:avLst/>
          </a:prstGeom>
        </p:spPr>
        <p:txBody>
          <a:bodyPr wrap="square">
            <a:spAutoFit/>
          </a:bodyPr>
          <a:lstStyle>
            <a:lvl1pPr marL="0" indent="0" algn="ctr">
              <a:lnSpc>
                <a:spcPct val="100000"/>
              </a:lnSpc>
              <a:buNone/>
              <a:defRPr sz="1000" b="1">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err="1"/>
              <a:t>Lorem</a:t>
            </a:r>
            <a:r>
              <a:rPr lang="es-ES_tradnl" dirty="0"/>
              <a:t> </a:t>
            </a:r>
            <a:r>
              <a:rPr lang="es-ES_tradnl" dirty="0" err="1"/>
              <a:t>ipsum</a:t>
            </a:r>
            <a:r>
              <a:rPr lang="es-ES_tradnl" dirty="0"/>
              <a:t> dolor</a:t>
            </a:r>
          </a:p>
        </p:txBody>
      </p:sp>
      <p:sp>
        <p:nvSpPr>
          <p:cNvPr id="39" name="Marcador de texto 3">
            <a:extLst>
              <a:ext uri="{FF2B5EF4-FFF2-40B4-BE49-F238E27FC236}">
                <a16:creationId xmlns:a16="http://schemas.microsoft.com/office/drawing/2014/main" id="{A16FF59A-9599-D54A-AE66-24991C8ABAD3}"/>
              </a:ext>
            </a:extLst>
          </p:cNvPr>
          <p:cNvSpPr>
            <a:spLocks noGrp="1"/>
          </p:cNvSpPr>
          <p:nvPr>
            <p:ph type="body" sz="quarter" idx="40" hasCustomPrompt="1"/>
          </p:nvPr>
        </p:nvSpPr>
        <p:spPr bwMode="white">
          <a:xfrm>
            <a:off x="5258765" y="2963011"/>
            <a:ext cx="1150851" cy="646331"/>
          </a:xfrm>
          <a:prstGeom prst="rect">
            <a:avLst/>
          </a:prstGeom>
        </p:spPr>
        <p:txBody>
          <a:bodyPr wrap="square">
            <a:spAutoFit/>
          </a:bodyPr>
          <a:lstStyle>
            <a:lvl1pPr marL="0" indent="0" algn="ctr">
              <a:lnSpc>
                <a:spcPct val="100000"/>
              </a:lnSpc>
              <a:buNone/>
              <a:defRPr sz="3600" b="1">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33%</a:t>
            </a:r>
          </a:p>
        </p:txBody>
      </p:sp>
      <p:sp>
        <p:nvSpPr>
          <p:cNvPr id="40" name="Marcador de texto 3">
            <a:extLst>
              <a:ext uri="{FF2B5EF4-FFF2-40B4-BE49-F238E27FC236}">
                <a16:creationId xmlns:a16="http://schemas.microsoft.com/office/drawing/2014/main" id="{182A6CA5-3930-7A45-BA72-B1B848B62A86}"/>
              </a:ext>
            </a:extLst>
          </p:cNvPr>
          <p:cNvSpPr>
            <a:spLocks noGrp="1"/>
          </p:cNvSpPr>
          <p:nvPr>
            <p:ph type="body" sz="quarter" idx="41" hasCustomPrompt="1"/>
          </p:nvPr>
        </p:nvSpPr>
        <p:spPr bwMode="white">
          <a:xfrm>
            <a:off x="5023293" y="3523900"/>
            <a:ext cx="1621794" cy="246221"/>
          </a:xfrm>
          <a:prstGeom prst="rect">
            <a:avLst/>
          </a:prstGeom>
        </p:spPr>
        <p:txBody>
          <a:bodyPr wrap="square">
            <a:spAutoFit/>
          </a:bodyPr>
          <a:lstStyle>
            <a:lvl1pPr marL="0" indent="0" algn="ctr">
              <a:lnSpc>
                <a:spcPct val="100000"/>
              </a:lnSpc>
              <a:buNone/>
              <a:defRPr sz="1000" b="1">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err="1"/>
              <a:t>Lorem</a:t>
            </a:r>
            <a:r>
              <a:rPr lang="es-ES_tradnl" dirty="0"/>
              <a:t> </a:t>
            </a:r>
            <a:r>
              <a:rPr lang="es-ES_tradnl" dirty="0" err="1"/>
              <a:t>ipsum</a:t>
            </a:r>
            <a:r>
              <a:rPr lang="es-ES_tradnl" dirty="0"/>
              <a:t> dolor</a:t>
            </a:r>
          </a:p>
        </p:txBody>
      </p:sp>
      <p:pic>
        <p:nvPicPr>
          <p:cNvPr id="32" name="Imagen 31">
            <a:extLst>
              <a:ext uri="{FF2B5EF4-FFF2-40B4-BE49-F238E27FC236}">
                <a16:creationId xmlns:a16="http://schemas.microsoft.com/office/drawing/2014/main" id="{FF33AF15-B8C2-C04B-9E5E-46715CE6A104}"/>
              </a:ext>
            </a:extLst>
          </p:cNvPr>
          <p:cNvPicPr>
            <a:picLocks noChangeAspect="1"/>
          </p:cNvPicPr>
          <p:nvPr userDrawn="1"/>
        </p:nvPicPr>
        <p:blipFill rotWithShape="1">
          <a:blip r:embed="rId2"/>
          <a:srcRect l="12839" t="72114" r="10347" b="-1"/>
          <a:stretch/>
        </p:blipFill>
        <p:spPr>
          <a:xfrm>
            <a:off x="4356241" y="251340"/>
            <a:ext cx="902524" cy="211790"/>
          </a:xfrm>
          <a:prstGeom prst="rect">
            <a:avLst/>
          </a:prstGeom>
        </p:spPr>
      </p:pic>
      <p:pic>
        <p:nvPicPr>
          <p:cNvPr id="33" name="Imagen 32">
            <a:extLst>
              <a:ext uri="{FF2B5EF4-FFF2-40B4-BE49-F238E27FC236}">
                <a16:creationId xmlns:a16="http://schemas.microsoft.com/office/drawing/2014/main" id="{39769BAF-35DA-FB42-B76B-19E8C4D9F35C}"/>
              </a:ext>
            </a:extLst>
          </p:cNvPr>
          <p:cNvPicPr>
            <a:picLocks noChangeAspect="1"/>
          </p:cNvPicPr>
          <p:nvPr userDrawn="1"/>
        </p:nvPicPr>
        <p:blipFill>
          <a:blip r:embed="rId3"/>
          <a:stretch>
            <a:fillRect/>
          </a:stretch>
        </p:blipFill>
        <p:spPr>
          <a:xfrm rot="5400000">
            <a:off x="3485519" y="293889"/>
            <a:ext cx="56772" cy="126691"/>
          </a:xfrm>
          <a:prstGeom prst="rect">
            <a:avLst/>
          </a:prstGeom>
        </p:spPr>
      </p:pic>
      <p:pic>
        <p:nvPicPr>
          <p:cNvPr id="35" name="Imagen 34">
            <a:extLst>
              <a:ext uri="{FF2B5EF4-FFF2-40B4-BE49-F238E27FC236}">
                <a16:creationId xmlns:a16="http://schemas.microsoft.com/office/drawing/2014/main" id="{CAEA87B1-241A-CC42-98B4-D8B3BB326BD1}"/>
              </a:ext>
            </a:extLst>
          </p:cNvPr>
          <p:cNvPicPr>
            <a:picLocks noChangeAspect="1"/>
          </p:cNvPicPr>
          <p:nvPr userDrawn="1"/>
        </p:nvPicPr>
        <p:blipFill rotWithShape="1">
          <a:blip r:embed="rId2"/>
          <a:srcRect l="11461" t="7207" r="71719" b="55538"/>
          <a:stretch/>
        </p:blipFill>
        <p:spPr>
          <a:xfrm>
            <a:off x="2239246" y="137645"/>
            <a:ext cx="197624" cy="282935"/>
          </a:xfrm>
          <a:prstGeom prst="rect">
            <a:avLst/>
          </a:prstGeom>
        </p:spPr>
      </p:pic>
      <p:sp>
        <p:nvSpPr>
          <p:cNvPr id="37" name="Rectángulo 36">
            <a:extLst>
              <a:ext uri="{FF2B5EF4-FFF2-40B4-BE49-F238E27FC236}">
                <a16:creationId xmlns:a16="http://schemas.microsoft.com/office/drawing/2014/main" id="{D00EBBA6-EAB0-3B4E-AA24-C6C83ACB69E9}"/>
              </a:ext>
            </a:extLst>
          </p:cNvPr>
          <p:cNvSpPr/>
          <p:nvPr userDrawn="1"/>
        </p:nvSpPr>
        <p:spPr>
          <a:xfrm>
            <a:off x="4590940" y="399225"/>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887887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6_Texto">
    <p:spTree>
      <p:nvGrpSpPr>
        <p:cNvPr id="1" name=""/>
        <p:cNvGrpSpPr/>
        <p:nvPr/>
      </p:nvGrpSpPr>
      <p:grpSpPr>
        <a:xfrm>
          <a:off x="0" y="0"/>
          <a:ext cx="0" cy="0"/>
          <a:chOff x="0" y="0"/>
          <a:chExt cx="0" cy="0"/>
        </a:xfrm>
      </p:grpSpPr>
      <p:grpSp>
        <p:nvGrpSpPr>
          <p:cNvPr id="16" name="Grupo 15">
            <a:extLst>
              <a:ext uri="{FF2B5EF4-FFF2-40B4-BE49-F238E27FC236}">
                <a16:creationId xmlns:a16="http://schemas.microsoft.com/office/drawing/2014/main" id="{48CBF942-C38D-814F-8972-A24ED1C4FDF3}"/>
              </a:ext>
            </a:extLst>
          </p:cNvPr>
          <p:cNvGrpSpPr/>
          <p:nvPr userDrawn="1"/>
        </p:nvGrpSpPr>
        <p:grpSpPr>
          <a:xfrm>
            <a:off x="164787" y="4741878"/>
            <a:ext cx="447803" cy="361720"/>
            <a:chOff x="4809997" y="1114425"/>
            <a:chExt cx="447803" cy="361720"/>
          </a:xfrm>
        </p:grpSpPr>
        <p:pic>
          <p:nvPicPr>
            <p:cNvPr id="17" name="Imagen 16">
              <a:extLst>
                <a:ext uri="{FF2B5EF4-FFF2-40B4-BE49-F238E27FC236}">
                  <a16:creationId xmlns:a16="http://schemas.microsoft.com/office/drawing/2014/main" id="{7A6EC6A6-103F-9142-87D2-165CF0F0264F}"/>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19" name="Rectángulo 18">
              <a:extLst>
                <a:ext uri="{FF2B5EF4-FFF2-40B4-BE49-F238E27FC236}">
                  <a16:creationId xmlns:a16="http://schemas.microsoft.com/office/drawing/2014/main" id="{291512A3-B929-3A4E-AD83-6C01438CD304}"/>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1" name="Imagen 20">
            <a:extLst>
              <a:ext uri="{FF2B5EF4-FFF2-40B4-BE49-F238E27FC236}">
                <a16:creationId xmlns:a16="http://schemas.microsoft.com/office/drawing/2014/main" id="{5D2658F6-25E6-5343-822C-4D249BD4EDBE}"/>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23" name="Imagen 22">
            <a:extLst>
              <a:ext uri="{FF2B5EF4-FFF2-40B4-BE49-F238E27FC236}">
                <a16:creationId xmlns:a16="http://schemas.microsoft.com/office/drawing/2014/main" id="{1CA19F18-EA0C-F844-83FF-452A1DED3D9D}"/>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24" name="Imagen 23">
            <a:extLst>
              <a:ext uri="{FF2B5EF4-FFF2-40B4-BE49-F238E27FC236}">
                <a16:creationId xmlns:a16="http://schemas.microsoft.com/office/drawing/2014/main" id="{71E87256-2589-5243-BF4E-8BB254952F39}"/>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26" name="Imagen 25">
            <a:extLst>
              <a:ext uri="{FF2B5EF4-FFF2-40B4-BE49-F238E27FC236}">
                <a16:creationId xmlns:a16="http://schemas.microsoft.com/office/drawing/2014/main" id="{01F92919-9767-CC46-8955-053E1454B73E}"/>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14" name="Marcador de texto 2">
            <a:extLst>
              <a:ext uri="{FF2B5EF4-FFF2-40B4-BE49-F238E27FC236}">
                <a16:creationId xmlns:a16="http://schemas.microsoft.com/office/drawing/2014/main" id="{78B08D7F-256D-D244-A698-89CAA4C1E494}"/>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5" name="Marcador de texto 3">
            <a:extLst>
              <a:ext uri="{FF2B5EF4-FFF2-40B4-BE49-F238E27FC236}">
                <a16:creationId xmlns:a16="http://schemas.microsoft.com/office/drawing/2014/main" id="{265B2AE0-FF55-734D-B549-C1AA40F7BDCD}"/>
              </a:ext>
            </a:extLst>
          </p:cNvPr>
          <p:cNvSpPr>
            <a:spLocks noGrp="1"/>
          </p:cNvSpPr>
          <p:nvPr>
            <p:ph type="body" sz="quarter" idx="22" hasCustomPrompt="1"/>
          </p:nvPr>
        </p:nvSpPr>
        <p:spPr bwMode="white">
          <a:xfrm>
            <a:off x="269149" y="1445635"/>
            <a:ext cx="3520379" cy="276999"/>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pic>
        <p:nvPicPr>
          <p:cNvPr id="32" name="Imagen 31">
            <a:extLst>
              <a:ext uri="{FF2B5EF4-FFF2-40B4-BE49-F238E27FC236}">
                <a16:creationId xmlns:a16="http://schemas.microsoft.com/office/drawing/2014/main" id="{FF33AF15-B8C2-C04B-9E5E-46715CE6A104}"/>
              </a:ext>
            </a:extLst>
          </p:cNvPr>
          <p:cNvPicPr>
            <a:picLocks noChangeAspect="1"/>
          </p:cNvPicPr>
          <p:nvPr userDrawn="1"/>
        </p:nvPicPr>
        <p:blipFill rotWithShape="1">
          <a:blip r:embed="rId2"/>
          <a:srcRect l="12839" t="72114" r="10347" b="-1"/>
          <a:stretch/>
        </p:blipFill>
        <p:spPr>
          <a:xfrm>
            <a:off x="4356241" y="251340"/>
            <a:ext cx="902524" cy="211790"/>
          </a:xfrm>
          <a:prstGeom prst="rect">
            <a:avLst/>
          </a:prstGeom>
        </p:spPr>
      </p:pic>
      <p:pic>
        <p:nvPicPr>
          <p:cNvPr id="33" name="Imagen 32">
            <a:extLst>
              <a:ext uri="{FF2B5EF4-FFF2-40B4-BE49-F238E27FC236}">
                <a16:creationId xmlns:a16="http://schemas.microsoft.com/office/drawing/2014/main" id="{39769BAF-35DA-FB42-B76B-19E8C4D9F35C}"/>
              </a:ext>
            </a:extLst>
          </p:cNvPr>
          <p:cNvPicPr>
            <a:picLocks noChangeAspect="1"/>
          </p:cNvPicPr>
          <p:nvPr userDrawn="1"/>
        </p:nvPicPr>
        <p:blipFill>
          <a:blip r:embed="rId3"/>
          <a:stretch>
            <a:fillRect/>
          </a:stretch>
        </p:blipFill>
        <p:spPr>
          <a:xfrm rot="5400000">
            <a:off x="3485519" y="293889"/>
            <a:ext cx="56772" cy="126691"/>
          </a:xfrm>
          <a:prstGeom prst="rect">
            <a:avLst/>
          </a:prstGeom>
        </p:spPr>
      </p:pic>
      <p:pic>
        <p:nvPicPr>
          <p:cNvPr id="35" name="Imagen 34">
            <a:extLst>
              <a:ext uri="{FF2B5EF4-FFF2-40B4-BE49-F238E27FC236}">
                <a16:creationId xmlns:a16="http://schemas.microsoft.com/office/drawing/2014/main" id="{CAEA87B1-241A-CC42-98B4-D8B3BB326BD1}"/>
              </a:ext>
            </a:extLst>
          </p:cNvPr>
          <p:cNvPicPr>
            <a:picLocks noChangeAspect="1"/>
          </p:cNvPicPr>
          <p:nvPr userDrawn="1"/>
        </p:nvPicPr>
        <p:blipFill rotWithShape="1">
          <a:blip r:embed="rId2"/>
          <a:srcRect l="11461" t="7207" r="71719" b="55538"/>
          <a:stretch/>
        </p:blipFill>
        <p:spPr>
          <a:xfrm>
            <a:off x="2239246" y="137645"/>
            <a:ext cx="197624" cy="282935"/>
          </a:xfrm>
          <a:prstGeom prst="rect">
            <a:avLst/>
          </a:prstGeom>
        </p:spPr>
      </p:pic>
      <p:sp>
        <p:nvSpPr>
          <p:cNvPr id="37" name="Rectángulo 36">
            <a:extLst>
              <a:ext uri="{FF2B5EF4-FFF2-40B4-BE49-F238E27FC236}">
                <a16:creationId xmlns:a16="http://schemas.microsoft.com/office/drawing/2014/main" id="{D00EBBA6-EAB0-3B4E-AA24-C6C83ACB69E9}"/>
              </a:ext>
            </a:extLst>
          </p:cNvPr>
          <p:cNvSpPr/>
          <p:nvPr userDrawn="1"/>
        </p:nvSpPr>
        <p:spPr>
          <a:xfrm>
            <a:off x="4590940" y="399225"/>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27" name="Gráfico 26">
            <a:extLst>
              <a:ext uri="{FF2B5EF4-FFF2-40B4-BE49-F238E27FC236}">
                <a16:creationId xmlns:a16="http://schemas.microsoft.com/office/drawing/2014/main" id="{AB6D2639-F93D-8140-BFD7-999F6AE5A26B}"/>
              </a:ext>
            </a:extLst>
          </p:cNvPr>
          <p:cNvGraphicFramePr/>
          <p:nvPr userDrawn="1">
            <p:extLst>
              <p:ext uri="{D42A27DB-BD31-4B8C-83A1-F6EECF244321}">
                <p14:modId xmlns:p14="http://schemas.microsoft.com/office/powerpoint/2010/main" val="3950665993"/>
              </p:ext>
            </p:extLst>
          </p:nvPr>
        </p:nvGraphicFramePr>
        <p:xfrm>
          <a:off x="2511502" y="1774876"/>
          <a:ext cx="4367904" cy="2885629"/>
        </p:xfrm>
        <a:graphic>
          <a:graphicData uri="http://schemas.openxmlformats.org/drawingml/2006/chart">
            <c:chart xmlns:c="http://schemas.openxmlformats.org/drawingml/2006/chart" xmlns:r="http://schemas.openxmlformats.org/officeDocument/2006/relationships" r:id="rId4"/>
          </a:graphicData>
        </a:graphic>
      </p:graphicFrame>
      <p:sp>
        <p:nvSpPr>
          <p:cNvPr id="38" name="Rectángulo 37">
            <a:extLst>
              <a:ext uri="{FF2B5EF4-FFF2-40B4-BE49-F238E27FC236}">
                <a16:creationId xmlns:a16="http://schemas.microsoft.com/office/drawing/2014/main" id="{51E51A41-97DF-AB41-A1E4-619C94A2FDAC}"/>
              </a:ext>
            </a:extLst>
          </p:cNvPr>
          <p:cNvSpPr/>
          <p:nvPr userDrawn="1"/>
        </p:nvSpPr>
        <p:spPr>
          <a:xfrm>
            <a:off x="7877170" y="4155856"/>
            <a:ext cx="1311800" cy="646331"/>
          </a:xfrm>
          <a:prstGeom prst="rect">
            <a:avLst/>
          </a:prstGeom>
        </p:spPr>
        <p:txBody>
          <a:bodyPr wrap="square">
            <a:spAutoFit/>
          </a:bodyPr>
          <a:lstStyle/>
          <a:p>
            <a:r>
              <a:rPr lang="es-ES_tradnl" sz="1200" dirty="0">
                <a:solidFill>
                  <a:schemeClr val="bg1"/>
                </a:solidFill>
                <a:latin typeface="Arial" charset="0"/>
                <a:ea typeface="Arial" charset="0"/>
                <a:cs typeface="Arial" charset="0"/>
              </a:rPr>
              <a:t>Financiación pública</a:t>
            </a:r>
          </a:p>
          <a:p>
            <a:r>
              <a:rPr lang="es-ES_tradnl" sz="1200" dirty="0">
                <a:solidFill>
                  <a:schemeClr val="bg1"/>
                </a:solidFill>
                <a:latin typeface="Arial" charset="0"/>
                <a:ea typeface="Arial" charset="0"/>
                <a:cs typeface="Arial" charset="0"/>
              </a:rPr>
              <a:t>no competitiva</a:t>
            </a:r>
            <a:endParaRPr lang="es-ES_tradnl" sz="1200" dirty="0">
              <a:solidFill>
                <a:schemeClr val="bg1"/>
              </a:solidFill>
            </a:endParaRPr>
          </a:p>
        </p:txBody>
      </p:sp>
      <p:cxnSp>
        <p:nvCxnSpPr>
          <p:cNvPr id="41" name="Conector recto 40">
            <a:extLst>
              <a:ext uri="{FF2B5EF4-FFF2-40B4-BE49-F238E27FC236}">
                <a16:creationId xmlns:a16="http://schemas.microsoft.com/office/drawing/2014/main" id="{70E00A11-BFDD-954E-9D12-96005F4AA5A2}"/>
              </a:ext>
            </a:extLst>
          </p:cNvPr>
          <p:cNvCxnSpPr>
            <a:cxnSpLocks/>
          </p:cNvCxnSpPr>
          <p:nvPr userDrawn="1"/>
        </p:nvCxnSpPr>
        <p:spPr>
          <a:xfrm>
            <a:off x="5809131" y="2356252"/>
            <a:ext cx="1482753" cy="1"/>
          </a:xfrm>
          <a:prstGeom prst="line">
            <a:avLst/>
          </a:prstGeom>
          <a:ln w="19050">
            <a:solidFill>
              <a:srgbClr val="FF5A00"/>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1D8ED53B-2999-1444-A1EA-008EBA94D0D0}"/>
              </a:ext>
            </a:extLst>
          </p:cNvPr>
          <p:cNvCxnSpPr>
            <a:cxnSpLocks/>
          </p:cNvCxnSpPr>
          <p:nvPr userDrawn="1"/>
        </p:nvCxnSpPr>
        <p:spPr>
          <a:xfrm>
            <a:off x="5920284" y="3796413"/>
            <a:ext cx="1233814" cy="0"/>
          </a:xfrm>
          <a:prstGeom prst="line">
            <a:avLst/>
          </a:prstGeom>
          <a:ln w="19050">
            <a:solidFill>
              <a:srgbClr val="FF5A00"/>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37AEBBA4-4276-9449-884A-292CD5B473D0}"/>
              </a:ext>
            </a:extLst>
          </p:cNvPr>
          <p:cNvCxnSpPr>
            <a:cxnSpLocks/>
          </p:cNvCxnSpPr>
          <p:nvPr userDrawn="1"/>
        </p:nvCxnSpPr>
        <p:spPr>
          <a:xfrm>
            <a:off x="1955796" y="2956318"/>
            <a:ext cx="1346548" cy="0"/>
          </a:xfrm>
          <a:prstGeom prst="line">
            <a:avLst/>
          </a:prstGeom>
          <a:ln w="19050">
            <a:solidFill>
              <a:srgbClr val="FF5A00"/>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45" name="Marcador de texto 3">
            <a:extLst>
              <a:ext uri="{FF2B5EF4-FFF2-40B4-BE49-F238E27FC236}">
                <a16:creationId xmlns:a16="http://schemas.microsoft.com/office/drawing/2014/main" id="{591D00D0-6B9F-BE47-A582-E2C3DCE10C81}"/>
              </a:ext>
            </a:extLst>
          </p:cNvPr>
          <p:cNvSpPr>
            <a:spLocks noGrp="1"/>
          </p:cNvSpPr>
          <p:nvPr>
            <p:ph type="body" sz="quarter" idx="38" hasCustomPrompt="1"/>
          </p:nvPr>
        </p:nvSpPr>
        <p:spPr bwMode="white">
          <a:xfrm>
            <a:off x="855958" y="2633151"/>
            <a:ext cx="1099838" cy="646331"/>
          </a:xfrm>
          <a:prstGeom prst="rect">
            <a:avLst/>
          </a:prstGeom>
        </p:spPr>
        <p:txBody>
          <a:bodyPr wrap="square">
            <a:spAutoFit/>
          </a:bodyPr>
          <a:lstStyle>
            <a:lvl1pPr marL="0" indent="0" algn="ctr">
              <a:lnSpc>
                <a:spcPct val="100000"/>
              </a:lnSpc>
              <a:buNone/>
              <a:defRPr sz="3600" b="1">
                <a:solidFill>
                  <a:srgbClr val="FF5A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50%</a:t>
            </a:r>
          </a:p>
        </p:txBody>
      </p:sp>
      <p:sp>
        <p:nvSpPr>
          <p:cNvPr id="46" name="Marcador de texto 3">
            <a:extLst>
              <a:ext uri="{FF2B5EF4-FFF2-40B4-BE49-F238E27FC236}">
                <a16:creationId xmlns:a16="http://schemas.microsoft.com/office/drawing/2014/main" id="{A8ADF870-FCA2-6149-815B-3F1F4B06C28E}"/>
              </a:ext>
            </a:extLst>
          </p:cNvPr>
          <p:cNvSpPr>
            <a:spLocks noGrp="1"/>
          </p:cNvSpPr>
          <p:nvPr>
            <p:ph type="body" sz="quarter" idx="39" hasCustomPrompt="1"/>
          </p:nvPr>
        </p:nvSpPr>
        <p:spPr bwMode="white">
          <a:xfrm>
            <a:off x="7154098" y="2033086"/>
            <a:ext cx="1150851" cy="646331"/>
          </a:xfrm>
          <a:prstGeom prst="rect">
            <a:avLst/>
          </a:prstGeom>
        </p:spPr>
        <p:txBody>
          <a:bodyPr wrap="square">
            <a:spAutoFit/>
          </a:bodyPr>
          <a:lstStyle>
            <a:lvl1pPr marL="0" indent="0" algn="ctr">
              <a:lnSpc>
                <a:spcPct val="100000"/>
              </a:lnSpc>
              <a:buNone/>
              <a:defRPr sz="3600" b="1">
                <a:solidFill>
                  <a:srgbClr val="FF5A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30%</a:t>
            </a:r>
          </a:p>
        </p:txBody>
      </p:sp>
      <p:sp>
        <p:nvSpPr>
          <p:cNvPr id="47" name="Marcador de texto 3">
            <a:extLst>
              <a:ext uri="{FF2B5EF4-FFF2-40B4-BE49-F238E27FC236}">
                <a16:creationId xmlns:a16="http://schemas.microsoft.com/office/drawing/2014/main" id="{F9B555B8-8D01-E346-B879-D61C84DA5B80}"/>
              </a:ext>
            </a:extLst>
          </p:cNvPr>
          <p:cNvSpPr>
            <a:spLocks noGrp="1"/>
          </p:cNvSpPr>
          <p:nvPr>
            <p:ph type="body" sz="quarter" idx="40" hasCustomPrompt="1"/>
          </p:nvPr>
        </p:nvSpPr>
        <p:spPr bwMode="white">
          <a:xfrm>
            <a:off x="7154098" y="3473245"/>
            <a:ext cx="1150851" cy="646331"/>
          </a:xfrm>
          <a:prstGeom prst="rect">
            <a:avLst/>
          </a:prstGeom>
        </p:spPr>
        <p:txBody>
          <a:bodyPr wrap="square">
            <a:spAutoFit/>
          </a:bodyPr>
          <a:lstStyle>
            <a:lvl1pPr marL="0" indent="0" algn="ctr">
              <a:lnSpc>
                <a:spcPct val="100000"/>
              </a:lnSpc>
              <a:buNone/>
              <a:defRPr sz="3600" b="1">
                <a:solidFill>
                  <a:srgbClr val="FF5A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20%</a:t>
            </a:r>
          </a:p>
        </p:txBody>
      </p:sp>
      <p:sp>
        <p:nvSpPr>
          <p:cNvPr id="56" name="Marcador de texto 3">
            <a:extLst>
              <a:ext uri="{FF2B5EF4-FFF2-40B4-BE49-F238E27FC236}">
                <a16:creationId xmlns:a16="http://schemas.microsoft.com/office/drawing/2014/main" id="{C9C568DB-867D-D34A-9DCB-EE4EFC7866D0}"/>
              </a:ext>
            </a:extLst>
          </p:cNvPr>
          <p:cNvSpPr>
            <a:spLocks noGrp="1"/>
          </p:cNvSpPr>
          <p:nvPr>
            <p:ph type="body" sz="quarter" idx="45" hasCustomPrompt="1"/>
          </p:nvPr>
        </p:nvSpPr>
        <p:spPr bwMode="white">
          <a:xfrm>
            <a:off x="856654" y="3355409"/>
            <a:ext cx="1910785" cy="646331"/>
          </a:xfrm>
          <a:prstGeom prst="rect">
            <a:avLst/>
          </a:prstGeom>
        </p:spPr>
        <p:txBody>
          <a:bodyPr wrap="square">
            <a:spAutoFit/>
          </a:bodyPr>
          <a:lstStyle>
            <a:lvl1pPr marL="0" indent="0" algn="l">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a:t>
            </a:r>
          </a:p>
        </p:txBody>
      </p:sp>
      <p:sp>
        <p:nvSpPr>
          <p:cNvPr id="57" name="Marcador de texto 3">
            <a:extLst>
              <a:ext uri="{FF2B5EF4-FFF2-40B4-BE49-F238E27FC236}">
                <a16:creationId xmlns:a16="http://schemas.microsoft.com/office/drawing/2014/main" id="{F1CA3CB2-EEB3-FF42-9388-206A973E3EF2}"/>
              </a:ext>
            </a:extLst>
          </p:cNvPr>
          <p:cNvSpPr>
            <a:spLocks noGrp="1"/>
          </p:cNvSpPr>
          <p:nvPr>
            <p:ph type="body" sz="quarter" idx="46" hasCustomPrompt="1"/>
          </p:nvPr>
        </p:nvSpPr>
        <p:spPr bwMode="white">
          <a:xfrm>
            <a:off x="7154099" y="2709078"/>
            <a:ext cx="1683014" cy="369332"/>
          </a:xfrm>
          <a:prstGeom prst="rect">
            <a:avLst/>
          </a:prstGeom>
        </p:spPr>
        <p:txBody>
          <a:bodyPr wrap="square">
            <a:spAutoFit/>
          </a:bodyPr>
          <a:lstStyle>
            <a:lvl1pPr marL="0" indent="0" algn="l">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a:t>
            </a:r>
          </a:p>
        </p:txBody>
      </p:sp>
      <p:sp>
        <p:nvSpPr>
          <p:cNvPr id="58" name="Marcador de texto 3">
            <a:extLst>
              <a:ext uri="{FF2B5EF4-FFF2-40B4-BE49-F238E27FC236}">
                <a16:creationId xmlns:a16="http://schemas.microsoft.com/office/drawing/2014/main" id="{335B5B95-3025-0648-8F6D-527E8D49B9EF}"/>
              </a:ext>
            </a:extLst>
          </p:cNvPr>
          <p:cNvSpPr>
            <a:spLocks noGrp="1"/>
          </p:cNvSpPr>
          <p:nvPr>
            <p:ph type="body" sz="quarter" idx="47" hasCustomPrompt="1"/>
          </p:nvPr>
        </p:nvSpPr>
        <p:spPr bwMode="white">
          <a:xfrm>
            <a:off x="7154099" y="4174623"/>
            <a:ext cx="1683014" cy="369332"/>
          </a:xfrm>
          <a:prstGeom prst="rect">
            <a:avLst/>
          </a:prstGeom>
        </p:spPr>
        <p:txBody>
          <a:bodyPr wrap="square">
            <a:spAutoFit/>
          </a:bodyPr>
          <a:lstStyle>
            <a:lvl1pPr marL="0" indent="0" algn="l">
              <a:lnSpc>
                <a:spcPct val="100000"/>
              </a:lnSpc>
              <a:buNone/>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a:t>
            </a:r>
          </a:p>
        </p:txBody>
      </p:sp>
    </p:spTree>
    <p:extLst>
      <p:ext uri="{BB962C8B-B14F-4D97-AF65-F5344CB8AC3E}">
        <p14:creationId xmlns:p14="http://schemas.microsoft.com/office/powerpoint/2010/main" val="1382732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4_Texto">
    <p:spTree>
      <p:nvGrpSpPr>
        <p:cNvPr id="1" name=""/>
        <p:cNvGrpSpPr/>
        <p:nvPr/>
      </p:nvGrpSpPr>
      <p:grpSpPr>
        <a:xfrm>
          <a:off x="0" y="0"/>
          <a:ext cx="0" cy="0"/>
          <a:chOff x="0" y="0"/>
          <a:chExt cx="0" cy="0"/>
        </a:xfrm>
      </p:grpSpPr>
      <p:grpSp>
        <p:nvGrpSpPr>
          <p:cNvPr id="16" name="Grupo 15">
            <a:extLst>
              <a:ext uri="{FF2B5EF4-FFF2-40B4-BE49-F238E27FC236}">
                <a16:creationId xmlns:a16="http://schemas.microsoft.com/office/drawing/2014/main" id="{48CBF942-C38D-814F-8972-A24ED1C4FDF3}"/>
              </a:ext>
            </a:extLst>
          </p:cNvPr>
          <p:cNvGrpSpPr/>
          <p:nvPr userDrawn="1"/>
        </p:nvGrpSpPr>
        <p:grpSpPr>
          <a:xfrm>
            <a:off x="164787" y="4741878"/>
            <a:ext cx="447803" cy="361720"/>
            <a:chOff x="4809997" y="1114425"/>
            <a:chExt cx="447803" cy="361720"/>
          </a:xfrm>
        </p:grpSpPr>
        <p:pic>
          <p:nvPicPr>
            <p:cNvPr id="17" name="Imagen 16">
              <a:extLst>
                <a:ext uri="{FF2B5EF4-FFF2-40B4-BE49-F238E27FC236}">
                  <a16:creationId xmlns:a16="http://schemas.microsoft.com/office/drawing/2014/main" id="{7A6EC6A6-103F-9142-87D2-165CF0F0264F}"/>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19" name="Rectángulo 18">
              <a:extLst>
                <a:ext uri="{FF2B5EF4-FFF2-40B4-BE49-F238E27FC236}">
                  <a16:creationId xmlns:a16="http://schemas.microsoft.com/office/drawing/2014/main" id="{291512A3-B929-3A4E-AD83-6C01438CD304}"/>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1" name="Imagen 20">
            <a:extLst>
              <a:ext uri="{FF2B5EF4-FFF2-40B4-BE49-F238E27FC236}">
                <a16:creationId xmlns:a16="http://schemas.microsoft.com/office/drawing/2014/main" id="{5D2658F6-25E6-5343-822C-4D249BD4EDBE}"/>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23" name="Imagen 22">
            <a:extLst>
              <a:ext uri="{FF2B5EF4-FFF2-40B4-BE49-F238E27FC236}">
                <a16:creationId xmlns:a16="http://schemas.microsoft.com/office/drawing/2014/main" id="{1CA19F18-EA0C-F844-83FF-452A1DED3D9D}"/>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24" name="Imagen 23">
            <a:extLst>
              <a:ext uri="{FF2B5EF4-FFF2-40B4-BE49-F238E27FC236}">
                <a16:creationId xmlns:a16="http://schemas.microsoft.com/office/drawing/2014/main" id="{71E87256-2589-5243-BF4E-8BB254952F39}"/>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26" name="Imagen 25">
            <a:extLst>
              <a:ext uri="{FF2B5EF4-FFF2-40B4-BE49-F238E27FC236}">
                <a16:creationId xmlns:a16="http://schemas.microsoft.com/office/drawing/2014/main" id="{01F92919-9767-CC46-8955-053E1454B73E}"/>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14" name="Marcador de texto 2">
            <a:extLst>
              <a:ext uri="{FF2B5EF4-FFF2-40B4-BE49-F238E27FC236}">
                <a16:creationId xmlns:a16="http://schemas.microsoft.com/office/drawing/2014/main" id="{78B08D7F-256D-D244-A698-89CAA4C1E494}"/>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5" name="Marcador de texto 3">
            <a:extLst>
              <a:ext uri="{FF2B5EF4-FFF2-40B4-BE49-F238E27FC236}">
                <a16:creationId xmlns:a16="http://schemas.microsoft.com/office/drawing/2014/main" id="{265B2AE0-FF55-734D-B549-C1AA40F7BDCD}"/>
              </a:ext>
            </a:extLst>
          </p:cNvPr>
          <p:cNvSpPr>
            <a:spLocks noGrp="1"/>
          </p:cNvSpPr>
          <p:nvPr>
            <p:ph type="body" sz="quarter" idx="22" hasCustomPrompt="1"/>
          </p:nvPr>
        </p:nvSpPr>
        <p:spPr bwMode="white">
          <a:xfrm>
            <a:off x="269149" y="1445635"/>
            <a:ext cx="3520379" cy="276999"/>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pic>
        <p:nvPicPr>
          <p:cNvPr id="32" name="Imagen 31">
            <a:extLst>
              <a:ext uri="{FF2B5EF4-FFF2-40B4-BE49-F238E27FC236}">
                <a16:creationId xmlns:a16="http://schemas.microsoft.com/office/drawing/2014/main" id="{FF33AF15-B8C2-C04B-9E5E-46715CE6A104}"/>
              </a:ext>
            </a:extLst>
          </p:cNvPr>
          <p:cNvPicPr>
            <a:picLocks noChangeAspect="1"/>
          </p:cNvPicPr>
          <p:nvPr userDrawn="1"/>
        </p:nvPicPr>
        <p:blipFill rotWithShape="1">
          <a:blip r:embed="rId2"/>
          <a:srcRect l="12839" t="72114" r="10347" b="-1"/>
          <a:stretch/>
        </p:blipFill>
        <p:spPr>
          <a:xfrm>
            <a:off x="4356241" y="251340"/>
            <a:ext cx="902524" cy="211790"/>
          </a:xfrm>
          <a:prstGeom prst="rect">
            <a:avLst/>
          </a:prstGeom>
        </p:spPr>
      </p:pic>
      <p:pic>
        <p:nvPicPr>
          <p:cNvPr id="33" name="Imagen 32">
            <a:extLst>
              <a:ext uri="{FF2B5EF4-FFF2-40B4-BE49-F238E27FC236}">
                <a16:creationId xmlns:a16="http://schemas.microsoft.com/office/drawing/2014/main" id="{39769BAF-35DA-FB42-B76B-19E8C4D9F35C}"/>
              </a:ext>
            </a:extLst>
          </p:cNvPr>
          <p:cNvPicPr>
            <a:picLocks noChangeAspect="1"/>
          </p:cNvPicPr>
          <p:nvPr userDrawn="1"/>
        </p:nvPicPr>
        <p:blipFill>
          <a:blip r:embed="rId3"/>
          <a:stretch>
            <a:fillRect/>
          </a:stretch>
        </p:blipFill>
        <p:spPr>
          <a:xfrm rot="5400000">
            <a:off x="3485519" y="293889"/>
            <a:ext cx="56772" cy="126691"/>
          </a:xfrm>
          <a:prstGeom prst="rect">
            <a:avLst/>
          </a:prstGeom>
        </p:spPr>
      </p:pic>
      <p:pic>
        <p:nvPicPr>
          <p:cNvPr id="35" name="Imagen 34">
            <a:extLst>
              <a:ext uri="{FF2B5EF4-FFF2-40B4-BE49-F238E27FC236}">
                <a16:creationId xmlns:a16="http://schemas.microsoft.com/office/drawing/2014/main" id="{CAEA87B1-241A-CC42-98B4-D8B3BB326BD1}"/>
              </a:ext>
            </a:extLst>
          </p:cNvPr>
          <p:cNvPicPr>
            <a:picLocks noChangeAspect="1"/>
          </p:cNvPicPr>
          <p:nvPr userDrawn="1"/>
        </p:nvPicPr>
        <p:blipFill rotWithShape="1">
          <a:blip r:embed="rId2"/>
          <a:srcRect l="11461" t="7207" r="71719" b="55538"/>
          <a:stretch/>
        </p:blipFill>
        <p:spPr>
          <a:xfrm>
            <a:off x="2239246" y="137645"/>
            <a:ext cx="197624" cy="282935"/>
          </a:xfrm>
          <a:prstGeom prst="rect">
            <a:avLst/>
          </a:prstGeom>
        </p:spPr>
      </p:pic>
      <p:sp>
        <p:nvSpPr>
          <p:cNvPr id="37" name="Rectángulo 36">
            <a:extLst>
              <a:ext uri="{FF2B5EF4-FFF2-40B4-BE49-F238E27FC236}">
                <a16:creationId xmlns:a16="http://schemas.microsoft.com/office/drawing/2014/main" id="{D00EBBA6-EAB0-3B4E-AA24-C6C83ACB69E9}"/>
              </a:ext>
            </a:extLst>
          </p:cNvPr>
          <p:cNvSpPr/>
          <p:nvPr userDrawn="1"/>
        </p:nvSpPr>
        <p:spPr>
          <a:xfrm>
            <a:off x="4590940" y="399225"/>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D8A6C35B-489A-0A48-AB8E-1B80D5926D24}"/>
              </a:ext>
            </a:extLst>
          </p:cNvPr>
          <p:cNvSpPr/>
          <p:nvPr userDrawn="1"/>
        </p:nvSpPr>
        <p:spPr>
          <a:xfrm>
            <a:off x="37295" y="3291760"/>
            <a:ext cx="1148528" cy="830997"/>
          </a:xfrm>
          <a:prstGeom prst="rect">
            <a:avLst/>
          </a:prstGeom>
        </p:spPr>
        <p:txBody>
          <a:bodyPr wrap="square">
            <a:spAutoFit/>
          </a:bodyPr>
          <a:lstStyle/>
          <a:p>
            <a:r>
              <a:rPr lang="es-ES_tradnl" sz="1200" dirty="0">
                <a:solidFill>
                  <a:schemeClr val="bg1"/>
                </a:solidFill>
                <a:latin typeface="Arial" charset="0"/>
                <a:ea typeface="Arial" charset="0"/>
                <a:cs typeface="Arial" charset="0"/>
              </a:rPr>
              <a:t>Financiación bajo</a:t>
            </a:r>
          </a:p>
          <a:p>
            <a:r>
              <a:rPr lang="es-ES_tradnl" sz="1200" dirty="0">
                <a:solidFill>
                  <a:schemeClr val="bg1"/>
                </a:solidFill>
                <a:latin typeface="Arial" charset="0"/>
                <a:ea typeface="Arial" charset="0"/>
                <a:cs typeface="Arial" charset="0"/>
              </a:rPr>
              <a:t>contrato y otros</a:t>
            </a:r>
            <a:endParaRPr lang="es-ES_tradnl" sz="1200" dirty="0">
              <a:solidFill>
                <a:schemeClr val="bg1"/>
              </a:solidFill>
            </a:endParaRPr>
          </a:p>
        </p:txBody>
      </p:sp>
      <p:sp>
        <p:nvSpPr>
          <p:cNvPr id="38" name="Rectángulo 37">
            <a:extLst>
              <a:ext uri="{FF2B5EF4-FFF2-40B4-BE49-F238E27FC236}">
                <a16:creationId xmlns:a16="http://schemas.microsoft.com/office/drawing/2014/main" id="{51E51A41-97DF-AB41-A1E4-619C94A2FDAC}"/>
              </a:ext>
            </a:extLst>
          </p:cNvPr>
          <p:cNvSpPr/>
          <p:nvPr userDrawn="1"/>
        </p:nvSpPr>
        <p:spPr>
          <a:xfrm>
            <a:off x="7877170" y="4155856"/>
            <a:ext cx="1311800" cy="646331"/>
          </a:xfrm>
          <a:prstGeom prst="rect">
            <a:avLst/>
          </a:prstGeom>
        </p:spPr>
        <p:txBody>
          <a:bodyPr wrap="square">
            <a:spAutoFit/>
          </a:bodyPr>
          <a:lstStyle/>
          <a:p>
            <a:r>
              <a:rPr lang="es-ES_tradnl" sz="1200" dirty="0">
                <a:solidFill>
                  <a:schemeClr val="bg1"/>
                </a:solidFill>
                <a:latin typeface="Arial" charset="0"/>
                <a:ea typeface="Arial" charset="0"/>
                <a:cs typeface="Arial" charset="0"/>
              </a:rPr>
              <a:t>Financiación pública</a:t>
            </a:r>
          </a:p>
          <a:p>
            <a:r>
              <a:rPr lang="es-ES_tradnl" sz="1200" dirty="0">
                <a:solidFill>
                  <a:schemeClr val="bg1"/>
                </a:solidFill>
                <a:latin typeface="Arial" charset="0"/>
                <a:ea typeface="Arial" charset="0"/>
                <a:cs typeface="Arial" charset="0"/>
              </a:rPr>
              <a:t>no competitiva</a:t>
            </a:r>
            <a:endParaRPr lang="es-ES_tradnl" sz="1200" dirty="0">
              <a:solidFill>
                <a:schemeClr val="bg1"/>
              </a:solidFill>
            </a:endParaRPr>
          </a:p>
        </p:txBody>
      </p:sp>
      <p:grpSp>
        <p:nvGrpSpPr>
          <p:cNvPr id="22" name="Grupo 21">
            <a:extLst>
              <a:ext uri="{FF2B5EF4-FFF2-40B4-BE49-F238E27FC236}">
                <a16:creationId xmlns:a16="http://schemas.microsoft.com/office/drawing/2014/main" id="{D7D1ECFA-BF59-4747-83C1-B51837BA9F4A}"/>
              </a:ext>
            </a:extLst>
          </p:cNvPr>
          <p:cNvGrpSpPr/>
          <p:nvPr userDrawn="1"/>
        </p:nvGrpSpPr>
        <p:grpSpPr>
          <a:xfrm>
            <a:off x="611559" y="2378892"/>
            <a:ext cx="7400502" cy="1702824"/>
            <a:chOff x="683019" y="2528900"/>
            <a:chExt cx="7547617" cy="1736675"/>
          </a:xfrm>
        </p:grpSpPr>
        <p:grpSp>
          <p:nvGrpSpPr>
            <p:cNvPr id="25" name="Grupo 24">
              <a:extLst>
                <a:ext uri="{FF2B5EF4-FFF2-40B4-BE49-F238E27FC236}">
                  <a16:creationId xmlns:a16="http://schemas.microsoft.com/office/drawing/2014/main" id="{F0AA32AE-3E3A-C54F-8680-6D5FC40CCA53}"/>
                </a:ext>
              </a:extLst>
            </p:cNvPr>
            <p:cNvGrpSpPr/>
            <p:nvPr/>
          </p:nvGrpSpPr>
          <p:grpSpPr>
            <a:xfrm>
              <a:off x="683019" y="2528900"/>
              <a:ext cx="1725098" cy="1736675"/>
              <a:chOff x="2198061" y="3537012"/>
              <a:chExt cx="1725098" cy="1736675"/>
            </a:xfrm>
          </p:grpSpPr>
          <p:cxnSp>
            <p:nvCxnSpPr>
              <p:cNvPr id="61" name="Conector recto 60">
                <a:extLst>
                  <a:ext uri="{FF2B5EF4-FFF2-40B4-BE49-F238E27FC236}">
                    <a16:creationId xmlns:a16="http://schemas.microsoft.com/office/drawing/2014/main" id="{F78C26D6-4936-0D47-BD3D-D60B3E1BDCAB}"/>
                  </a:ext>
                </a:extLst>
              </p:cNvPr>
              <p:cNvCxnSpPr>
                <a:cxnSpLocks/>
              </p:cNvCxnSpPr>
              <p:nvPr/>
            </p:nvCxnSpPr>
            <p:spPr>
              <a:xfrm flipV="1">
                <a:off x="3059832" y="3537012"/>
                <a:ext cx="0" cy="593490"/>
              </a:xfrm>
              <a:prstGeom prst="line">
                <a:avLst/>
              </a:prstGeom>
              <a:ln w="3175">
                <a:solidFill>
                  <a:srgbClr val="FF5A00"/>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64" name="Grupo 63">
                <a:extLst>
                  <a:ext uri="{FF2B5EF4-FFF2-40B4-BE49-F238E27FC236}">
                    <a16:creationId xmlns:a16="http://schemas.microsoft.com/office/drawing/2014/main" id="{C7E4F161-7990-5A4C-A19F-89626A16E7C9}"/>
                  </a:ext>
                </a:extLst>
              </p:cNvPr>
              <p:cNvGrpSpPr/>
              <p:nvPr/>
            </p:nvGrpSpPr>
            <p:grpSpPr>
              <a:xfrm>
                <a:off x="2198061" y="3861048"/>
                <a:ext cx="1725098" cy="1412639"/>
                <a:chOff x="4729018" y="1543376"/>
                <a:chExt cx="1725098" cy="1412639"/>
              </a:xfrm>
            </p:grpSpPr>
            <p:graphicFrame>
              <p:nvGraphicFramePr>
                <p:cNvPr id="66" name="Gráfico 65">
                  <a:extLst>
                    <a:ext uri="{FF2B5EF4-FFF2-40B4-BE49-F238E27FC236}">
                      <a16:creationId xmlns:a16="http://schemas.microsoft.com/office/drawing/2014/main" id="{6F15EAB2-B0E1-0A4D-AF13-F7B557253A0D}"/>
                    </a:ext>
                  </a:extLst>
                </p:cNvPr>
                <p:cNvGraphicFramePr/>
                <p:nvPr>
                  <p:extLst>
                    <p:ext uri="{D42A27DB-BD31-4B8C-83A1-F6EECF244321}">
                      <p14:modId xmlns:p14="http://schemas.microsoft.com/office/powerpoint/2010/main" val="2363188948"/>
                    </p:ext>
                  </p:extLst>
                </p:nvPr>
              </p:nvGraphicFramePr>
              <p:xfrm>
                <a:off x="4729018" y="1543376"/>
                <a:ext cx="1725098" cy="1412639"/>
              </p:xfrm>
              <a:graphic>
                <a:graphicData uri="http://schemas.openxmlformats.org/drawingml/2006/chart">
                  <c:chart xmlns:c="http://schemas.openxmlformats.org/drawingml/2006/chart" xmlns:r="http://schemas.openxmlformats.org/officeDocument/2006/relationships" r:id="rId4"/>
                </a:graphicData>
              </a:graphic>
            </p:graphicFrame>
            <p:sp>
              <p:nvSpPr>
                <p:cNvPr id="67" name="Elipse 66">
                  <a:extLst>
                    <a:ext uri="{FF2B5EF4-FFF2-40B4-BE49-F238E27FC236}">
                      <a16:creationId xmlns:a16="http://schemas.microsoft.com/office/drawing/2014/main" id="{2132D9CB-0524-704B-9D44-564F3F387D38}"/>
                    </a:ext>
                  </a:extLst>
                </p:cNvPr>
                <p:cNvSpPr/>
                <p:nvPr/>
              </p:nvSpPr>
              <p:spPr>
                <a:xfrm>
                  <a:off x="4898715" y="1549285"/>
                  <a:ext cx="1390323" cy="1390323"/>
                </a:xfrm>
                <a:prstGeom prst="ellipse">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dirty="0"/>
                </a:p>
              </p:txBody>
            </p:sp>
          </p:grpSp>
        </p:grpSp>
        <p:grpSp>
          <p:nvGrpSpPr>
            <p:cNvPr id="28" name="Grupo 27">
              <a:extLst>
                <a:ext uri="{FF2B5EF4-FFF2-40B4-BE49-F238E27FC236}">
                  <a16:creationId xmlns:a16="http://schemas.microsoft.com/office/drawing/2014/main" id="{03382B73-06D0-3144-876E-44C2761FB935}"/>
                </a:ext>
              </a:extLst>
            </p:cNvPr>
            <p:cNvGrpSpPr/>
            <p:nvPr/>
          </p:nvGrpSpPr>
          <p:grpSpPr>
            <a:xfrm>
              <a:off x="2629323" y="2528900"/>
              <a:ext cx="1725098" cy="1736675"/>
              <a:chOff x="2198061" y="3537012"/>
              <a:chExt cx="1725098" cy="1736675"/>
            </a:xfrm>
          </p:grpSpPr>
          <p:cxnSp>
            <p:nvCxnSpPr>
              <p:cNvPr id="54" name="Conector recto 53">
                <a:extLst>
                  <a:ext uri="{FF2B5EF4-FFF2-40B4-BE49-F238E27FC236}">
                    <a16:creationId xmlns:a16="http://schemas.microsoft.com/office/drawing/2014/main" id="{8074EAB0-D0FF-1B43-A189-7B946B5B18D0}"/>
                  </a:ext>
                </a:extLst>
              </p:cNvPr>
              <p:cNvCxnSpPr>
                <a:cxnSpLocks/>
              </p:cNvCxnSpPr>
              <p:nvPr/>
            </p:nvCxnSpPr>
            <p:spPr>
              <a:xfrm flipV="1">
                <a:off x="3059832" y="3537012"/>
                <a:ext cx="0" cy="593490"/>
              </a:xfrm>
              <a:prstGeom prst="line">
                <a:avLst/>
              </a:prstGeom>
              <a:ln w="3175">
                <a:solidFill>
                  <a:srgbClr val="FF5A00"/>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57" name="Grupo 56">
                <a:extLst>
                  <a:ext uri="{FF2B5EF4-FFF2-40B4-BE49-F238E27FC236}">
                    <a16:creationId xmlns:a16="http://schemas.microsoft.com/office/drawing/2014/main" id="{B2E39F6D-BB53-4A4F-B154-A3785FF5097D}"/>
                  </a:ext>
                </a:extLst>
              </p:cNvPr>
              <p:cNvGrpSpPr/>
              <p:nvPr/>
            </p:nvGrpSpPr>
            <p:grpSpPr>
              <a:xfrm>
                <a:off x="2198061" y="3861048"/>
                <a:ext cx="1725098" cy="1412639"/>
                <a:chOff x="4729018" y="1543376"/>
                <a:chExt cx="1725098" cy="1412639"/>
              </a:xfrm>
            </p:grpSpPr>
            <p:graphicFrame>
              <p:nvGraphicFramePr>
                <p:cNvPr id="59" name="Gráfico 58">
                  <a:extLst>
                    <a:ext uri="{FF2B5EF4-FFF2-40B4-BE49-F238E27FC236}">
                      <a16:creationId xmlns:a16="http://schemas.microsoft.com/office/drawing/2014/main" id="{1F404F50-B5E5-F94C-8423-68E45B6A0217}"/>
                    </a:ext>
                  </a:extLst>
                </p:cNvPr>
                <p:cNvGraphicFramePr/>
                <p:nvPr>
                  <p:extLst>
                    <p:ext uri="{D42A27DB-BD31-4B8C-83A1-F6EECF244321}">
                      <p14:modId xmlns:p14="http://schemas.microsoft.com/office/powerpoint/2010/main" val="897910140"/>
                    </p:ext>
                  </p:extLst>
                </p:nvPr>
              </p:nvGraphicFramePr>
              <p:xfrm>
                <a:off x="4729018" y="1543376"/>
                <a:ext cx="1725098" cy="1412639"/>
              </p:xfrm>
              <a:graphic>
                <a:graphicData uri="http://schemas.openxmlformats.org/drawingml/2006/chart">
                  <c:chart xmlns:c="http://schemas.openxmlformats.org/drawingml/2006/chart" xmlns:r="http://schemas.openxmlformats.org/officeDocument/2006/relationships" r:id="rId5"/>
                </a:graphicData>
              </a:graphic>
            </p:graphicFrame>
            <p:sp>
              <p:nvSpPr>
                <p:cNvPr id="60" name="Elipse 59">
                  <a:extLst>
                    <a:ext uri="{FF2B5EF4-FFF2-40B4-BE49-F238E27FC236}">
                      <a16:creationId xmlns:a16="http://schemas.microsoft.com/office/drawing/2014/main" id="{6CD3E44F-2C1F-1041-9F90-8C05F4C5C9EB}"/>
                    </a:ext>
                  </a:extLst>
                </p:cNvPr>
                <p:cNvSpPr/>
                <p:nvPr/>
              </p:nvSpPr>
              <p:spPr>
                <a:xfrm>
                  <a:off x="4898715" y="1549285"/>
                  <a:ext cx="1390323" cy="1390323"/>
                </a:xfrm>
                <a:prstGeom prst="ellipse">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dirty="0"/>
                </a:p>
              </p:txBody>
            </p:sp>
          </p:grpSp>
        </p:grpSp>
        <p:grpSp>
          <p:nvGrpSpPr>
            <p:cNvPr id="30" name="Grupo 29">
              <a:extLst>
                <a:ext uri="{FF2B5EF4-FFF2-40B4-BE49-F238E27FC236}">
                  <a16:creationId xmlns:a16="http://schemas.microsoft.com/office/drawing/2014/main" id="{4D6FE5B3-40AF-F34E-8CEB-23E7B2A0F583}"/>
                </a:ext>
              </a:extLst>
            </p:cNvPr>
            <p:cNvGrpSpPr/>
            <p:nvPr/>
          </p:nvGrpSpPr>
          <p:grpSpPr>
            <a:xfrm>
              <a:off x="4572000" y="2528900"/>
              <a:ext cx="1725098" cy="1736675"/>
              <a:chOff x="2198061" y="3537012"/>
              <a:chExt cx="1725098" cy="1736675"/>
            </a:xfrm>
          </p:grpSpPr>
          <p:cxnSp>
            <p:nvCxnSpPr>
              <p:cNvPr id="47" name="Conector recto 46">
                <a:extLst>
                  <a:ext uri="{FF2B5EF4-FFF2-40B4-BE49-F238E27FC236}">
                    <a16:creationId xmlns:a16="http://schemas.microsoft.com/office/drawing/2014/main" id="{52784720-FC09-2B42-B841-26CAB4496028}"/>
                  </a:ext>
                </a:extLst>
              </p:cNvPr>
              <p:cNvCxnSpPr>
                <a:cxnSpLocks/>
              </p:cNvCxnSpPr>
              <p:nvPr/>
            </p:nvCxnSpPr>
            <p:spPr>
              <a:xfrm flipV="1">
                <a:off x="3059832" y="3537012"/>
                <a:ext cx="0" cy="593490"/>
              </a:xfrm>
              <a:prstGeom prst="line">
                <a:avLst/>
              </a:prstGeom>
              <a:ln w="3175">
                <a:solidFill>
                  <a:srgbClr val="FF5A00"/>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50" name="Grupo 49">
                <a:extLst>
                  <a:ext uri="{FF2B5EF4-FFF2-40B4-BE49-F238E27FC236}">
                    <a16:creationId xmlns:a16="http://schemas.microsoft.com/office/drawing/2014/main" id="{1AC28434-B68F-1249-AAAE-74B54CA86351}"/>
                  </a:ext>
                </a:extLst>
              </p:cNvPr>
              <p:cNvGrpSpPr/>
              <p:nvPr/>
            </p:nvGrpSpPr>
            <p:grpSpPr>
              <a:xfrm>
                <a:off x="2198061" y="3861048"/>
                <a:ext cx="1725098" cy="1412639"/>
                <a:chOff x="4729018" y="1543376"/>
                <a:chExt cx="1725098" cy="1412639"/>
              </a:xfrm>
            </p:grpSpPr>
            <p:graphicFrame>
              <p:nvGraphicFramePr>
                <p:cNvPr id="52" name="Gráfico 51">
                  <a:extLst>
                    <a:ext uri="{FF2B5EF4-FFF2-40B4-BE49-F238E27FC236}">
                      <a16:creationId xmlns:a16="http://schemas.microsoft.com/office/drawing/2014/main" id="{334A370D-136B-D046-A63C-AC64622FE7B3}"/>
                    </a:ext>
                  </a:extLst>
                </p:cNvPr>
                <p:cNvGraphicFramePr/>
                <p:nvPr>
                  <p:extLst>
                    <p:ext uri="{D42A27DB-BD31-4B8C-83A1-F6EECF244321}">
                      <p14:modId xmlns:p14="http://schemas.microsoft.com/office/powerpoint/2010/main" val="3450156262"/>
                    </p:ext>
                  </p:extLst>
                </p:nvPr>
              </p:nvGraphicFramePr>
              <p:xfrm>
                <a:off x="4729018" y="1543376"/>
                <a:ext cx="1725098" cy="1412639"/>
              </p:xfrm>
              <a:graphic>
                <a:graphicData uri="http://schemas.openxmlformats.org/drawingml/2006/chart">
                  <c:chart xmlns:c="http://schemas.openxmlformats.org/drawingml/2006/chart" xmlns:r="http://schemas.openxmlformats.org/officeDocument/2006/relationships" r:id="rId6"/>
                </a:graphicData>
              </a:graphic>
            </p:graphicFrame>
            <p:sp>
              <p:nvSpPr>
                <p:cNvPr id="53" name="Elipse 52">
                  <a:extLst>
                    <a:ext uri="{FF2B5EF4-FFF2-40B4-BE49-F238E27FC236}">
                      <a16:creationId xmlns:a16="http://schemas.microsoft.com/office/drawing/2014/main" id="{BC3225DD-C6AE-EB47-86C0-EDFCEFCAF087}"/>
                    </a:ext>
                  </a:extLst>
                </p:cNvPr>
                <p:cNvSpPr/>
                <p:nvPr/>
              </p:nvSpPr>
              <p:spPr>
                <a:xfrm>
                  <a:off x="4898715" y="1549285"/>
                  <a:ext cx="1390323" cy="1390323"/>
                </a:xfrm>
                <a:prstGeom prst="ellipse">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dirty="0"/>
                </a:p>
              </p:txBody>
            </p:sp>
          </p:grpSp>
        </p:grpSp>
        <p:grpSp>
          <p:nvGrpSpPr>
            <p:cNvPr id="31" name="Grupo 30">
              <a:extLst>
                <a:ext uri="{FF2B5EF4-FFF2-40B4-BE49-F238E27FC236}">
                  <a16:creationId xmlns:a16="http://schemas.microsoft.com/office/drawing/2014/main" id="{19D9D07A-EDAF-AE4C-9F1C-2E0F72FE60A0}"/>
                </a:ext>
              </a:extLst>
            </p:cNvPr>
            <p:cNvGrpSpPr/>
            <p:nvPr/>
          </p:nvGrpSpPr>
          <p:grpSpPr>
            <a:xfrm>
              <a:off x="6505538" y="2528900"/>
              <a:ext cx="1725098" cy="1736675"/>
              <a:chOff x="2198061" y="3537012"/>
              <a:chExt cx="1725098" cy="1736675"/>
            </a:xfrm>
          </p:grpSpPr>
          <p:cxnSp>
            <p:nvCxnSpPr>
              <p:cNvPr id="34" name="Conector recto 33">
                <a:extLst>
                  <a:ext uri="{FF2B5EF4-FFF2-40B4-BE49-F238E27FC236}">
                    <a16:creationId xmlns:a16="http://schemas.microsoft.com/office/drawing/2014/main" id="{67A8F38C-6389-8E41-9EA2-188FC54EB798}"/>
                  </a:ext>
                </a:extLst>
              </p:cNvPr>
              <p:cNvCxnSpPr>
                <a:cxnSpLocks/>
              </p:cNvCxnSpPr>
              <p:nvPr/>
            </p:nvCxnSpPr>
            <p:spPr>
              <a:xfrm flipV="1">
                <a:off x="3059832" y="3537012"/>
                <a:ext cx="0" cy="593490"/>
              </a:xfrm>
              <a:prstGeom prst="line">
                <a:avLst/>
              </a:prstGeom>
              <a:ln w="3175">
                <a:solidFill>
                  <a:srgbClr val="FF5A00"/>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40" name="Grupo 39">
                <a:extLst>
                  <a:ext uri="{FF2B5EF4-FFF2-40B4-BE49-F238E27FC236}">
                    <a16:creationId xmlns:a16="http://schemas.microsoft.com/office/drawing/2014/main" id="{29EA021E-46D9-8242-B5DB-DBCD2A374B1B}"/>
                  </a:ext>
                </a:extLst>
              </p:cNvPr>
              <p:cNvGrpSpPr/>
              <p:nvPr/>
            </p:nvGrpSpPr>
            <p:grpSpPr>
              <a:xfrm>
                <a:off x="2198061" y="3861048"/>
                <a:ext cx="1725098" cy="1412639"/>
                <a:chOff x="4729018" y="1543376"/>
                <a:chExt cx="1725098" cy="1412639"/>
              </a:xfrm>
            </p:grpSpPr>
            <p:graphicFrame>
              <p:nvGraphicFramePr>
                <p:cNvPr id="45" name="Gráfico 44">
                  <a:extLst>
                    <a:ext uri="{FF2B5EF4-FFF2-40B4-BE49-F238E27FC236}">
                      <a16:creationId xmlns:a16="http://schemas.microsoft.com/office/drawing/2014/main" id="{4A92E00C-1FDD-F44C-BAE4-ADC5D28AB1F6}"/>
                    </a:ext>
                  </a:extLst>
                </p:cNvPr>
                <p:cNvGraphicFramePr/>
                <p:nvPr>
                  <p:extLst>
                    <p:ext uri="{D42A27DB-BD31-4B8C-83A1-F6EECF244321}">
                      <p14:modId xmlns:p14="http://schemas.microsoft.com/office/powerpoint/2010/main" val="2520026028"/>
                    </p:ext>
                  </p:extLst>
                </p:nvPr>
              </p:nvGraphicFramePr>
              <p:xfrm>
                <a:off x="4729018" y="1543376"/>
                <a:ext cx="1725098" cy="1412639"/>
              </p:xfrm>
              <a:graphic>
                <a:graphicData uri="http://schemas.openxmlformats.org/drawingml/2006/chart">
                  <c:chart xmlns:c="http://schemas.openxmlformats.org/drawingml/2006/chart" xmlns:r="http://schemas.openxmlformats.org/officeDocument/2006/relationships" r:id="rId7"/>
                </a:graphicData>
              </a:graphic>
            </p:graphicFrame>
            <p:sp>
              <p:nvSpPr>
                <p:cNvPr id="46" name="Elipse 45">
                  <a:extLst>
                    <a:ext uri="{FF2B5EF4-FFF2-40B4-BE49-F238E27FC236}">
                      <a16:creationId xmlns:a16="http://schemas.microsoft.com/office/drawing/2014/main" id="{FBD51ECC-9D5A-904C-BFA8-AB51A4E6426B}"/>
                    </a:ext>
                  </a:extLst>
                </p:cNvPr>
                <p:cNvSpPr/>
                <p:nvPr/>
              </p:nvSpPr>
              <p:spPr>
                <a:xfrm>
                  <a:off x="4898715" y="1549285"/>
                  <a:ext cx="1390323" cy="1390323"/>
                </a:xfrm>
                <a:prstGeom prst="ellipse">
                  <a:avLst/>
                </a:prstGeom>
                <a:no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dirty="0"/>
                </a:p>
              </p:txBody>
            </p:sp>
          </p:grpSp>
        </p:grpSp>
      </p:grpSp>
      <p:sp>
        <p:nvSpPr>
          <p:cNvPr id="68" name="Marcador de texto 3">
            <a:extLst>
              <a:ext uri="{FF2B5EF4-FFF2-40B4-BE49-F238E27FC236}">
                <a16:creationId xmlns:a16="http://schemas.microsoft.com/office/drawing/2014/main" id="{8A9C472D-DF7D-3140-9836-7CEE8011D2BC}"/>
              </a:ext>
            </a:extLst>
          </p:cNvPr>
          <p:cNvSpPr>
            <a:spLocks noGrp="1"/>
          </p:cNvSpPr>
          <p:nvPr>
            <p:ph type="body" sz="quarter" idx="38" hasCustomPrompt="1"/>
          </p:nvPr>
        </p:nvSpPr>
        <p:spPr bwMode="white">
          <a:xfrm>
            <a:off x="929500" y="3136083"/>
            <a:ext cx="1099838" cy="461665"/>
          </a:xfrm>
          <a:prstGeom prst="rect">
            <a:avLst/>
          </a:prstGeom>
        </p:spPr>
        <p:txBody>
          <a:bodyPr wrap="square">
            <a:spAutoFit/>
          </a:bodyPr>
          <a:lstStyle>
            <a:lvl1pPr marL="0" indent="0" algn="ctr">
              <a:lnSpc>
                <a:spcPct val="100000"/>
              </a:lnSpc>
              <a:buNone/>
              <a:defRPr sz="2400" b="1">
                <a:solidFill>
                  <a:srgbClr val="FF5A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50%</a:t>
            </a:r>
          </a:p>
        </p:txBody>
      </p:sp>
      <p:sp>
        <p:nvSpPr>
          <p:cNvPr id="69" name="Marcador de texto 3">
            <a:extLst>
              <a:ext uri="{FF2B5EF4-FFF2-40B4-BE49-F238E27FC236}">
                <a16:creationId xmlns:a16="http://schemas.microsoft.com/office/drawing/2014/main" id="{AC2189EF-72ED-6C43-B324-0896AE288AD8}"/>
              </a:ext>
            </a:extLst>
          </p:cNvPr>
          <p:cNvSpPr>
            <a:spLocks noGrp="1"/>
          </p:cNvSpPr>
          <p:nvPr>
            <p:ph type="body" sz="quarter" idx="39" hasCustomPrompt="1"/>
          </p:nvPr>
        </p:nvSpPr>
        <p:spPr bwMode="white">
          <a:xfrm>
            <a:off x="2809529" y="3136083"/>
            <a:ext cx="1099838" cy="461665"/>
          </a:xfrm>
          <a:prstGeom prst="rect">
            <a:avLst/>
          </a:prstGeom>
        </p:spPr>
        <p:txBody>
          <a:bodyPr wrap="square">
            <a:spAutoFit/>
          </a:bodyPr>
          <a:lstStyle>
            <a:lvl1pPr marL="0" indent="0" algn="ctr">
              <a:lnSpc>
                <a:spcPct val="100000"/>
              </a:lnSpc>
              <a:buNone/>
              <a:defRPr sz="2400" b="1">
                <a:solidFill>
                  <a:srgbClr val="FF5A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21%</a:t>
            </a:r>
          </a:p>
        </p:txBody>
      </p:sp>
      <p:sp>
        <p:nvSpPr>
          <p:cNvPr id="70" name="Marcador de texto 3">
            <a:extLst>
              <a:ext uri="{FF2B5EF4-FFF2-40B4-BE49-F238E27FC236}">
                <a16:creationId xmlns:a16="http://schemas.microsoft.com/office/drawing/2014/main" id="{F9D149E1-A657-F647-82B2-9E9B3DFFB93D}"/>
              </a:ext>
            </a:extLst>
          </p:cNvPr>
          <p:cNvSpPr>
            <a:spLocks noGrp="1"/>
          </p:cNvSpPr>
          <p:nvPr>
            <p:ph type="body" sz="quarter" idx="40" hasCustomPrompt="1"/>
          </p:nvPr>
        </p:nvSpPr>
        <p:spPr bwMode="white">
          <a:xfrm>
            <a:off x="4756615" y="3136083"/>
            <a:ext cx="1099838" cy="461665"/>
          </a:xfrm>
          <a:prstGeom prst="rect">
            <a:avLst/>
          </a:prstGeom>
        </p:spPr>
        <p:txBody>
          <a:bodyPr wrap="square">
            <a:spAutoFit/>
          </a:bodyPr>
          <a:lstStyle>
            <a:lvl1pPr marL="0" indent="0" algn="ctr">
              <a:lnSpc>
                <a:spcPct val="100000"/>
              </a:lnSpc>
              <a:buNone/>
              <a:defRPr sz="2400" b="1">
                <a:solidFill>
                  <a:srgbClr val="FF5A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28%</a:t>
            </a:r>
          </a:p>
        </p:txBody>
      </p:sp>
      <p:sp>
        <p:nvSpPr>
          <p:cNvPr id="71" name="Marcador de texto 3">
            <a:extLst>
              <a:ext uri="{FF2B5EF4-FFF2-40B4-BE49-F238E27FC236}">
                <a16:creationId xmlns:a16="http://schemas.microsoft.com/office/drawing/2014/main" id="{6E8F0CD9-B2AD-9D45-A69F-A789AB0FEFED}"/>
              </a:ext>
            </a:extLst>
          </p:cNvPr>
          <p:cNvSpPr>
            <a:spLocks noGrp="1"/>
          </p:cNvSpPr>
          <p:nvPr>
            <p:ph type="body" sz="quarter" idx="41" hasCustomPrompt="1"/>
          </p:nvPr>
        </p:nvSpPr>
        <p:spPr bwMode="white">
          <a:xfrm>
            <a:off x="6615643" y="3136083"/>
            <a:ext cx="1099838" cy="461665"/>
          </a:xfrm>
          <a:prstGeom prst="rect">
            <a:avLst/>
          </a:prstGeom>
        </p:spPr>
        <p:txBody>
          <a:bodyPr wrap="square">
            <a:spAutoFit/>
          </a:bodyPr>
          <a:lstStyle>
            <a:lvl1pPr marL="0" indent="0" algn="ctr">
              <a:lnSpc>
                <a:spcPct val="100000"/>
              </a:lnSpc>
              <a:buNone/>
              <a:defRPr sz="2400" b="1">
                <a:solidFill>
                  <a:srgbClr val="FF5A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1%</a:t>
            </a:r>
          </a:p>
        </p:txBody>
      </p:sp>
      <p:sp>
        <p:nvSpPr>
          <p:cNvPr id="72" name="Marcador de texto 3">
            <a:extLst>
              <a:ext uri="{FF2B5EF4-FFF2-40B4-BE49-F238E27FC236}">
                <a16:creationId xmlns:a16="http://schemas.microsoft.com/office/drawing/2014/main" id="{304570D6-F238-4046-8A78-090F89ED5FC0}"/>
              </a:ext>
            </a:extLst>
          </p:cNvPr>
          <p:cNvSpPr>
            <a:spLocks noGrp="1"/>
          </p:cNvSpPr>
          <p:nvPr>
            <p:ph type="body" sz="quarter" idx="45" hasCustomPrompt="1"/>
          </p:nvPr>
        </p:nvSpPr>
        <p:spPr bwMode="white">
          <a:xfrm>
            <a:off x="824503" y="2037923"/>
            <a:ext cx="1254815" cy="230832"/>
          </a:xfrm>
          <a:prstGeom prst="rect">
            <a:avLst/>
          </a:prstGeom>
        </p:spPr>
        <p:txBody>
          <a:bodyPr wrap="square">
            <a:spAutoFit/>
          </a:bodyPr>
          <a:lstStyle>
            <a:lvl1pPr marL="0" indent="0" algn="ctr">
              <a:lnSpc>
                <a:spcPct val="100000"/>
              </a:lnSpc>
              <a:buNone/>
              <a:defRPr sz="9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a:t>
            </a:r>
          </a:p>
        </p:txBody>
      </p:sp>
      <p:sp>
        <p:nvSpPr>
          <p:cNvPr id="73" name="Marcador de texto 3">
            <a:extLst>
              <a:ext uri="{FF2B5EF4-FFF2-40B4-BE49-F238E27FC236}">
                <a16:creationId xmlns:a16="http://schemas.microsoft.com/office/drawing/2014/main" id="{21F92A89-9B47-7249-9580-6F2BE549CDB7}"/>
              </a:ext>
            </a:extLst>
          </p:cNvPr>
          <p:cNvSpPr>
            <a:spLocks noGrp="1"/>
          </p:cNvSpPr>
          <p:nvPr>
            <p:ph type="body" sz="quarter" idx="46" hasCustomPrompt="1"/>
          </p:nvPr>
        </p:nvSpPr>
        <p:spPr bwMode="white">
          <a:xfrm>
            <a:off x="2740518" y="2037923"/>
            <a:ext cx="1254815" cy="230832"/>
          </a:xfrm>
          <a:prstGeom prst="rect">
            <a:avLst/>
          </a:prstGeom>
        </p:spPr>
        <p:txBody>
          <a:bodyPr wrap="square">
            <a:spAutoFit/>
          </a:bodyPr>
          <a:lstStyle>
            <a:lvl1pPr marL="0" indent="0" algn="ctr">
              <a:lnSpc>
                <a:spcPct val="100000"/>
              </a:lnSpc>
              <a:buNone/>
              <a:defRPr sz="9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a:t>
            </a:r>
          </a:p>
        </p:txBody>
      </p:sp>
      <p:sp>
        <p:nvSpPr>
          <p:cNvPr id="74" name="Marcador de texto 3">
            <a:extLst>
              <a:ext uri="{FF2B5EF4-FFF2-40B4-BE49-F238E27FC236}">
                <a16:creationId xmlns:a16="http://schemas.microsoft.com/office/drawing/2014/main" id="{B4801AB3-CDD2-2A42-A9CF-47CA651FF926}"/>
              </a:ext>
            </a:extLst>
          </p:cNvPr>
          <p:cNvSpPr>
            <a:spLocks noGrp="1"/>
          </p:cNvSpPr>
          <p:nvPr>
            <p:ph type="body" sz="quarter" idx="47" hasCustomPrompt="1"/>
          </p:nvPr>
        </p:nvSpPr>
        <p:spPr bwMode="white">
          <a:xfrm>
            <a:off x="4656533" y="2037923"/>
            <a:ext cx="1254815" cy="230832"/>
          </a:xfrm>
          <a:prstGeom prst="rect">
            <a:avLst/>
          </a:prstGeom>
        </p:spPr>
        <p:txBody>
          <a:bodyPr wrap="square">
            <a:spAutoFit/>
          </a:bodyPr>
          <a:lstStyle>
            <a:lvl1pPr marL="0" indent="0" algn="ctr">
              <a:lnSpc>
                <a:spcPct val="100000"/>
              </a:lnSpc>
              <a:buNone/>
              <a:defRPr sz="9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a:t>
            </a:r>
          </a:p>
        </p:txBody>
      </p:sp>
      <p:sp>
        <p:nvSpPr>
          <p:cNvPr id="75" name="Marcador de texto 3">
            <a:extLst>
              <a:ext uri="{FF2B5EF4-FFF2-40B4-BE49-F238E27FC236}">
                <a16:creationId xmlns:a16="http://schemas.microsoft.com/office/drawing/2014/main" id="{F5D52719-FC13-B749-A294-C75AFF871705}"/>
              </a:ext>
            </a:extLst>
          </p:cNvPr>
          <p:cNvSpPr>
            <a:spLocks noGrp="1"/>
          </p:cNvSpPr>
          <p:nvPr>
            <p:ph type="body" sz="quarter" idx="48" hasCustomPrompt="1"/>
          </p:nvPr>
        </p:nvSpPr>
        <p:spPr bwMode="white">
          <a:xfrm>
            <a:off x="6541700" y="2042819"/>
            <a:ext cx="1254815" cy="230832"/>
          </a:xfrm>
          <a:prstGeom prst="rect">
            <a:avLst/>
          </a:prstGeom>
        </p:spPr>
        <p:txBody>
          <a:bodyPr wrap="square">
            <a:spAutoFit/>
          </a:bodyPr>
          <a:lstStyle>
            <a:lvl1pPr marL="0" indent="0" algn="ctr">
              <a:lnSpc>
                <a:spcPct val="100000"/>
              </a:lnSpc>
              <a:buNone/>
              <a:defRPr sz="9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a:t>
            </a:r>
          </a:p>
        </p:txBody>
      </p:sp>
    </p:spTree>
    <p:extLst>
      <p:ext uri="{BB962C8B-B14F-4D97-AF65-F5344CB8AC3E}">
        <p14:creationId xmlns:p14="http://schemas.microsoft.com/office/powerpoint/2010/main" val="25842085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5_Texto">
    <p:spTree>
      <p:nvGrpSpPr>
        <p:cNvPr id="1" name=""/>
        <p:cNvGrpSpPr/>
        <p:nvPr/>
      </p:nvGrpSpPr>
      <p:grpSpPr>
        <a:xfrm>
          <a:off x="0" y="0"/>
          <a:ext cx="0" cy="0"/>
          <a:chOff x="0" y="0"/>
          <a:chExt cx="0" cy="0"/>
        </a:xfrm>
      </p:grpSpPr>
      <p:grpSp>
        <p:nvGrpSpPr>
          <p:cNvPr id="16" name="Grupo 15">
            <a:extLst>
              <a:ext uri="{FF2B5EF4-FFF2-40B4-BE49-F238E27FC236}">
                <a16:creationId xmlns:a16="http://schemas.microsoft.com/office/drawing/2014/main" id="{48CBF942-C38D-814F-8972-A24ED1C4FDF3}"/>
              </a:ext>
            </a:extLst>
          </p:cNvPr>
          <p:cNvGrpSpPr/>
          <p:nvPr userDrawn="1"/>
        </p:nvGrpSpPr>
        <p:grpSpPr>
          <a:xfrm>
            <a:off x="164787" y="4741878"/>
            <a:ext cx="447803" cy="361720"/>
            <a:chOff x="4809997" y="1114425"/>
            <a:chExt cx="447803" cy="361720"/>
          </a:xfrm>
        </p:grpSpPr>
        <p:pic>
          <p:nvPicPr>
            <p:cNvPr id="17" name="Imagen 16">
              <a:extLst>
                <a:ext uri="{FF2B5EF4-FFF2-40B4-BE49-F238E27FC236}">
                  <a16:creationId xmlns:a16="http://schemas.microsoft.com/office/drawing/2014/main" id="{7A6EC6A6-103F-9142-87D2-165CF0F0264F}"/>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19" name="Rectángulo 18">
              <a:extLst>
                <a:ext uri="{FF2B5EF4-FFF2-40B4-BE49-F238E27FC236}">
                  <a16:creationId xmlns:a16="http://schemas.microsoft.com/office/drawing/2014/main" id="{291512A3-B929-3A4E-AD83-6C01438CD304}"/>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1" name="Imagen 20">
            <a:extLst>
              <a:ext uri="{FF2B5EF4-FFF2-40B4-BE49-F238E27FC236}">
                <a16:creationId xmlns:a16="http://schemas.microsoft.com/office/drawing/2014/main" id="{5D2658F6-25E6-5343-822C-4D249BD4EDBE}"/>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23" name="Imagen 22">
            <a:extLst>
              <a:ext uri="{FF2B5EF4-FFF2-40B4-BE49-F238E27FC236}">
                <a16:creationId xmlns:a16="http://schemas.microsoft.com/office/drawing/2014/main" id="{1CA19F18-EA0C-F844-83FF-452A1DED3D9D}"/>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24" name="Imagen 23">
            <a:extLst>
              <a:ext uri="{FF2B5EF4-FFF2-40B4-BE49-F238E27FC236}">
                <a16:creationId xmlns:a16="http://schemas.microsoft.com/office/drawing/2014/main" id="{71E87256-2589-5243-BF4E-8BB254952F39}"/>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26" name="Imagen 25">
            <a:extLst>
              <a:ext uri="{FF2B5EF4-FFF2-40B4-BE49-F238E27FC236}">
                <a16:creationId xmlns:a16="http://schemas.microsoft.com/office/drawing/2014/main" id="{01F92919-9767-CC46-8955-053E1454B73E}"/>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14" name="Marcador de texto 2">
            <a:extLst>
              <a:ext uri="{FF2B5EF4-FFF2-40B4-BE49-F238E27FC236}">
                <a16:creationId xmlns:a16="http://schemas.microsoft.com/office/drawing/2014/main" id="{78B08D7F-256D-D244-A698-89CAA4C1E494}"/>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5" name="Marcador de texto 3">
            <a:extLst>
              <a:ext uri="{FF2B5EF4-FFF2-40B4-BE49-F238E27FC236}">
                <a16:creationId xmlns:a16="http://schemas.microsoft.com/office/drawing/2014/main" id="{265B2AE0-FF55-734D-B549-C1AA40F7BDCD}"/>
              </a:ext>
            </a:extLst>
          </p:cNvPr>
          <p:cNvSpPr>
            <a:spLocks noGrp="1"/>
          </p:cNvSpPr>
          <p:nvPr>
            <p:ph type="body" sz="quarter" idx="22" hasCustomPrompt="1"/>
          </p:nvPr>
        </p:nvSpPr>
        <p:spPr bwMode="white">
          <a:xfrm>
            <a:off x="269149" y="1445635"/>
            <a:ext cx="3520379" cy="276999"/>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pic>
        <p:nvPicPr>
          <p:cNvPr id="32" name="Imagen 31">
            <a:extLst>
              <a:ext uri="{FF2B5EF4-FFF2-40B4-BE49-F238E27FC236}">
                <a16:creationId xmlns:a16="http://schemas.microsoft.com/office/drawing/2014/main" id="{FF33AF15-B8C2-C04B-9E5E-46715CE6A104}"/>
              </a:ext>
            </a:extLst>
          </p:cNvPr>
          <p:cNvPicPr>
            <a:picLocks noChangeAspect="1"/>
          </p:cNvPicPr>
          <p:nvPr userDrawn="1"/>
        </p:nvPicPr>
        <p:blipFill rotWithShape="1">
          <a:blip r:embed="rId2"/>
          <a:srcRect l="12839" t="72114" r="10347" b="-1"/>
          <a:stretch/>
        </p:blipFill>
        <p:spPr>
          <a:xfrm>
            <a:off x="4356241" y="251340"/>
            <a:ext cx="902524" cy="211790"/>
          </a:xfrm>
          <a:prstGeom prst="rect">
            <a:avLst/>
          </a:prstGeom>
        </p:spPr>
      </p:pic>
      <p:pic>
        <p:nvPicPr>
          <p:cNvPr id="33" name="Imagen 32">
            <a:extLst>
              <a:ext uri="{FF2B5EF4-FFF2-40B4-BE49-F238E27FC236}">
                <a16:creationId xmlns:a16="http://schemas.microsoft.com/office/drawing/2014/main" id="{39769BAF-35DA-FB42-B76B-19E8C4D9F35C}"/>
              </a:ext>
            </a:extLst>
          </p:cNvPr>
          <p:cNvPicPr>
            <a:picLocks noChangeAspect="1"/>
          </p:cNvPicPr>
          <p:nvPr userDrawn="1"/>
        </p:nvPicPr>
        <p:blipFill>
          <a:blip r:embed="rId3"/>
          <a:stretch>
            <a:fillRect/>
          </a:stretch>
        </p:blipFill>
        <p:spPr>
          <a:xfrm rot="5400000">
            <a:off x="3485519" y="293889"/>
            <a:ext cx="56772" cy="126691"/>
          </a:xfrm>
          <a:prstGeom prst="rect">
            <a:avLst/>
          </a:prstGeom>
        </p:spPr>
      </p:pic>
      <p:pic>
        <p:nvPicPr>
          <p:cNvPr id="35" name="Imagen 34">
            <a:extLst>
              <a:ext uri="{FF2B5EF4-FFF2-40B4-BE49-F238E27FC236}">
                <a16:creationId xmlns:a16="http://schemas.microsoft.com/office/drawing/2014/main" id="{CAEA87B1-241A-CC42-98B4-D8B3BB326BD1}"/>
              </a:ext>
            </a:extLst>
          </p:cNvPr>
          <p:cNvPicPr>
            <a:picLocks noChangeAspect="1"/>
          </p:cNvPicPr>
          <p:nvPr userDrawn="1"/>
        </p:nvPicPr>
        <p:blipFill rotWithShape="1">
          <a:blip r:embed="rId2"/>
          <a:srcRect l="11461" t="7207" r="71719" b="55538"/>
          <a:stretch/>
        </p:blipFill>
        <p:spPr>
          <a:xfrm>
            <a:off x="2239246" y="137645"/>
            <a:ext cx="197624" cy="282935"/>
          </a:xfrm>
          <a:prstGeom prst="rect">
            <a:avLst/>
          </a:prstGeom>
        </p:spPr>
      </p:pic>
      <p:sp>
        <p:nvSpPr>
          <p:cNvPr id="37" name="Rectángulo 36">
            <a:extLst>
              <a:ext uri="{FF2B5EF4-FFF2-40B4-BE49-F238E27FC236}">
                <a16:creationId xmlns:a16="http://schemas.microsoft.com/office/drawing/2014/main" id="{D00EBBA6-EAB0-3B4E-AA24-C6C83ACB69E9}"/>
              </a:ext>
            </a:extLst>
          </p:cNvPr>
          <p:cNvSpPr/>
          <p:nvPr userDrawn="1"/>
        </p:nvSpPr>
        <p:spPr>
          <a:xfrm>
            <a:off x="4590940" y="399225"/>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D8A6C35B-489A-0A48-AB8E-1B80D5926D24}"/>
              </a:ext>
            </a:extLst>
          </p:cNvPr>
          <p:cNvSpPr/>
          <p:nvPr userDrawn="1"/>
        </p:nvSpPr>
        <p:spPr>
          <a:xfrm>
            <a:off x="37295" y="3291760"/>
            <a:ext cx="1148528" cy="830997"/>
          </a:xfrm>
          <a:prstGeom prst="rect">
            <a:avLst/>
          </a:prstGeom>
        </p:spPr>
        <p:txBody>
          <a:bodyPr wrap="square">
            <a:spAutoFit/>
          </a:bodyPr>
          <a:lstStyle/>
          <a:p>
            <a:r>
              <a:rPr lang="es-ES_tradnl" sz="1200" dirty="0">
                <a:solidFill>
                  <a:schemeClr val="bg1"/>
                </a:solidFill>
                <a:latin typeface="Arial" charset="0"/>
                <a:ea typeface="Arial" charset="0"/>
                <a:cs typeface="Arial" charset="0"/>
              </a:rPr>
              <a:t>Financiación bajo</a:t>
            </a:r>
          </a:p>
          <a:p>
            <a:r>
              <a:rPr lang="es-ES_tradnl" sz="1200" dirty="0">
                <a:solidFill>
                  <a:schemeClr val="bg1"/>
                </a:solidFill>
                <a:latin typeface="Arial" charset="0"/>
                <a:ea typeface="Arial" charset="0"/>
                <a:cs typeface="Arial" charset="0"/>
              </a:rPr>
              <a:t>contrato y otros</a:t>
            </a:r>
            <a:endParaRPr lang="es-ES_tradnl" sz="1200" dirty="0">
              <a:solidFill>
                <a:schemeClr val="bg1"/>
              </a:solidFill>
            </a:endParaRPr>
          </a:p>
        </p:txBody>
      </p:sp>
      <p:sp>
        <p:nvSpPr>
          <p:cNvPr id="38" name="Rectángulo 37">
            <a:extLst>
              <a:ext uri="{FF2B5EF4-FFF2-40B4-BE49-F238E27FC236}">
                <a16:creationId xmlns:a16="http://schemas.microsoft.com/office/drawing/2014/main" id="{51E51A41-97DF-AB41-A1E4-619C94A2FDAC}"/>
              </a:ext>
            </a:extLst>
          </p:cNvPr>
          <p:cNvSpPr/>
          <p:nvPr userDrawn="1"/>
        </p:nvSpPr>
        <p:spPr>
          <a:xfrm>
            <a:off x="7877170" y="4155856"/>
            <a:ext cx="1311800" cy="646331"/>
          </a:xfrm>
          <a:prstGeom prst="rect">
            <a:avLst/>
          </a:prstGeom>
        </p:spPr>
        <p:txBody>
          <a:bodyPr wrap="square">
            <a:spAutoFit/>
          </a:bodyPr>
          <a:lstStyle/>
          <a:p>
            <a:r>
              <a:rPr lang="es-ES_tradnl" sz="1200" dirty="0">
                <a:solidFill>
                  <a:schemeClr val="bg1"/>
                </a:solidFill>
                <a:latin typeface="Arial" charset="0"/>
                <a:ea typeface="Arial" charset="0"/>
                <a:cs typeface="Arial" charset="0"/>
              </a:rPr>
              <a:t>Financiación pública</a:t>
            </a:r>
          </a:p>
          <a:p>
            <a:r>
              <a:rPr lang="es-ES_tradnl" sz="1200" dirty="0">
                <a:solidFill>
                  <a:schemeClr val="bg1"/>
                </a:solidFill>
                <a:latin typeface="Arial" charset="0"/>
                <a:ea typeface="Arial" charset="0"/>
                <a:cs typeface="Arial" charset="0"/>
              </a:rPr>
              <a:t>no competitiva</a:t>
            </a:r>
            <a:endParaRPr lang="es-ES_tradnl" sz="1200" dirty="0">
              <a:solidFill>
                <a:schemeClr val="bg1"/>
              </a:solidFill>
            </a:endParaRPr>
          </a:p>
        </p:txBody>
      </p:sp>
      <mc:AlternateContent xmlns:mc="http://schemas.openxmlformats.org/markup-compatibility/2006" xmlns:cx1="http://schemas.microsoft.com/office/drawing/2015/9/8/chartex">
        <mc:Choice Requires="cx1">
          <p:graphicFrame>
            <p:nvGraphicFramePr>
              <p:cNvPr id="39" name="Gráfico 38">
                <a:extLst>
                  <a:ext uri="{FF2B5EF4-FFF2-40B4-BE49-F238E27FC236}">
                    <a16:creationId xmlns:a16="http://schemas.microsoft.com/office/drawing/2014/main" id="{4D1B6336-675D-0242-AC38-0CC22E46CD5D}"/>
                  </a:ext>
                </a:extLst>
              </p:cNvPr>
              <p:cNvGraphicFramePr/>
              <p:nvPr userDrawn="1">
                <p:extLst>
                  <p:ext uri="{D42A27DB-BD31-4B8C-83A1-F6EECF244321}">
                    <p14:modId xmlns:p14="http://schemas.microsoft.com/office/powerpoint/2010/main" val="2280544418"/>
                  </p:ext>
                </p:extLst>
              </p:nvPr>
            </p:nvGraphicFramePr>
            <p:xfrm>
              <a:off x="269148" y="2009725"/>
              <a:ext cx="8350544" cy="229081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39" name="Gráfico 38">
                <a:extLst>
                  <a:ext uri="{FF2B5EF4-FFF2-40B4-BE49-F238E27FC236}">
                    <a16:creationId xmlns:a16="http://schemas.microsoft.com/office/drawing/2014/main" id="{4D1B6336-675D-0242-AC38-0CC22E46CD5D}"/>
                  </a:ext>
                </a:extLst>
              </p:cNvPr>
              <p:cNvPicPr>
                <a:picLocks noGrp="1" noRot="1" noChangeAspect="1" noMove="1" noResize="1" noEditPoints="1" noAdjustHandles="1" noChangeArrowheads="1" noChangeShapeType="1"/>
              </p:cNvPicPr>
              <p:nvPr/>
            </p:nvPicPr>
            <p:blipFill>
              <a:blip r:embed="rId5"/>
              <a:stretch>
                <a:fillRect/>
              </a:stretch>
            </p:blipFill>
            <p:spPr>
              <a:xfrm>
                <a:off x="269148" y="2009725"/>
                <a:ext cx="8350544" cy="2290818"/>
              </a:xfrm>
              <a:prstGeom prst="rect">
                <a:avLst/>
              </a:prstGeom>
            </p:spPr>
          </p:pic>
        </mc:Fallback>
      </mc:AlternateContent>
    </p:spTree>
    <p:extLst>
      <p:ext uri="{BB962C8B-B14F-4D97-AF65-F5344CB8AC3E}">
        <p14:creationId xmlns:p14="http://schemas.microsoft.com/office/powerpoint/2010/main" val="27378234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7_Texto">
    <p:spTree>
      <p:nvGrpSpPr>
        <p:cNvPr id="1" name=""/>
        <p:cNvGrpSpPr/>
        <p:nvPr/>
      </p:nvGrpSpPr>
      <p:grpSpPr>
        <a:xfrm>
          <a:off x="0" y="0"/>
          <a:ext cx="0" cy="0"/>
          <a:chOff x="0" y="0"/>
          <a:chExt cx="0" cy="0"/>
        </a:xfrm>
      </p:grpSpPr>
      <p:grpSp>
        <p:nvGrpSpPr>
          <p:cNvPr id="30" name="Grupo 29">
            <a:extLst>
              <a:ext uri="{FF2B5EF4-FFF2-40B4-BE49-F238E27FC236}">
                <a16:creationId xmlns:a16="http://schemas.microsoft.com/office/drawing/2014/main" id="{4A1AB7B2-CFB4-5446-9DC5-DBE6FE12DFFC}"/>
              </a:ext>
            </a:extLst>
          </p:cNvPr>
          <p:cNvGrpSpPr/>
          <p:nvPr userDrawn="1"/>
        </p:nvGrpSpPr>
        <p:grpSpPr>
          <a:xfrm>
            <a:off x="164787" y="4741878"/>
            <a:ext cx="447803" cy="361720"/>
            <a:chOff x="4809997" y="1114425"/>
            <a:chExt cx="447803" cy="361720"/>
          </a:xfrm>
        </p:grpSpPr>
        <p:pic>
          <p:nvPicPr>
            <p:cNvPr id="31" name="Imagen 30">
              <a:extLst>
                <a:ext uri="{FF2B5EF4-FFF2-40B4-BE49-F238E27FC236}">
                  <a16:creationId xmlns:a16="http://schemas.microsoft.com/office/drawing/2014/main" id="{038AB810-D339-794D-B0D6-CB45A4BF1634}"/>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32" name="Rectángulo 31">
              <a:extLst>
                <a:ext uri="{FF2B5EF4-FFF2-40B4-BE49-F238E27FC236}">
                  <a16:creationId xmlns:a16="http://schemas.microsoft.com/office/drawing/2014/main" id="{C46FC33D-186D-6D47-AF94-CE197B71B1C6}"/>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3" name="Imagen 32">
            <a:extLst>
              <a:ext uri="{FF2B5EF4-FFF2-40B4-BE49-F238E27FC236}">
                <a16:creationId xmlns:a16="http://schemas.microsoft.com/office/drawing/2014/main" id="{BA87B90A-33A8-384B-88FC-8CC629B5FA40}"/>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34" name="Imagen 33">
            <a:extLst>
              <a:ext uri="{FF2B5EF4-FFF2-40B4-BE49-F238E27FC236}">
                <a16:creationId xmlns:a16="http://schemas.microsoft.com/office/drawing/2014/main" id="{2D9B7BFD-AF49-C548-921D-845D9A53952C}"/>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35" name="Imagen 34">
            <a:extLst>
              <a:ext uri="{FF2B5EF4-FFF2-40B4-BE49-F238E27FC236}">
                <a16:creationId xmlns:a16="http://schemas.microsoft.com/office/drawing/2014/main" id="{201625AD-6B0F-154E-9BDF-29F50979FD2D}"/>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38" name="Imagen 37">
            <a:extLst>
              <a:ext uri="{FF2B5EF4-FFF2-40B4-BE49-F238E27FC236}">
                <a16:creationId xmlns:a16="http://schemas.microsoft.com/office/drawing/2014/main" id="{FF4C0ADD-98A8-A94C-8AFB-AB1C4878E395}"/>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16" name="Marcador de texto 2">
            <a:extLst>
              <a:ext uri="{FF2B5EF4-FFF2-40B4-BE49-F238E27FC236}">
                <a16:creationId xmlns:a16="http://schemas.microsoft.com/office/drawing/2014/main" id="{FD5D1D35-C622-E245-B479-FAF59A2E3360}"/>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21" name="Marcador de texto 3">
            <a:extLst>
              <a:ext uri="{FF2B5EF4-FFF2-40B4-BE49-F238E27FC236}">
                <a16:creationId xmlns:a16="http://schemas.microsoft.com/office/drawing/2014/main" id="{DB5BADA2-B4B2-6D40-8F94-AB3E2FA3DADE}"/>
              </a:ext>
            </a:extLst>
          </p:cNvPr>
          <p:cNvSpPr>
            <a:spLocks noGrp="1"/>
          </p:cNvSpPr>
          <p:nvPr>
            <p:ph type="body" sz="quarter" idx="22" hasCustomPrompt="1"/>
          </p:nvPr>
        </p:nvSpPr>
        <p:spPr bwMode="white">
          <a:xfrm>
            <a:off x="269148" y="1465438"/>
            <a:ext cx="2119210" cy="461665"/>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23" name="Marcador de texto 3">
            <a:extLst>
              <a:ext uri="{FF2B5EF4-FFF2-40B4-BE49-F238E27FC236}">
                <a16:creationId xmlns:a16="http://schemas.microsoft.com/office/drawing/2014/main" id="{17816CA6-A485-9743-B9B5-971C2DA51D3C}"/>
              </a:ext>
            </a:extLst>
          </p:cNvPr>
          <p:cNvSpPr>
            <a:spLocks noGrp="1"/>
          </p:cNvSpPr>
          <p:nvPr>
            <p:ph type="body" sz="quarter" idx="24" hasCustomPrompt="1"/>
          </p:nvPr>
        </p:nvSpPr>
        <p:spPr bwMode="white">
          <a:xfrm>
            <a:off x="269148" y="1936796"/>
            <a:ext cx="1725583" cy="1477328"/>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endParaRPr lang="es-ES_tradnl" sz="900" dirty="0">
              <a:solidFill>
                <a:srgbClr val="000000"/>
              </a:solidFill>
            </a:endParaRPr>
          </a:p>
        </p:txBody>
      </p:sp>
      <p:pic>
        <p:nvPicPr>
          <p:cNvPr id="17" name="Imagen 16">
            <a:extLst>
              <a:ext uri="{FF2B5EF4-FFF2-40B4-BE49-F238E27FC236}">
                <a16:creationId xmlns:a16="http://schemas.microsoft.com/office/drawing/2014/main" id="{B1C35B3F-07D5-934A-8311-56236F90CFB7}"/>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18" name="Imagen 17">
            <a:extLst>
              <a:ext uri="{FF2B5EF4-FFF2-40B4-BE49-F238E27FC236}">
                <a16:creationId xmlns:a16="http://schemas.microsoft.com/office/drawing/2014/main" id="{0E3B6AF4-F543-104C-96E1-4DCE53505A30}"/>
              </a:ext>
            </a:extLst>
          </p:cNvPr>
          <p:cNvPicPr>
            <a:picLocks noChangeAspect="1"/>
          </p:cNvPicPr>
          <p:nvPr userDrawn="1"/>
        </p:nvPicPr>
        <p:blipFill rotWithShape="1">
          <a:blip r:embed="rId2"/>
          <a:srcRect l="12839" t="72114" r="10347" b="-1"/>
          <a:stretch/>
        </p:blipFill>
        <p:spPr>
          <a:xfrm>
            <a:off x="5375940" y="141533"/>
            <a:ext cx="902524" cy="211790"/>
          </a:xfrm>
          <a:prstGeom prst="rect">
            <a:avLst/>
          </a:prstGeom>
        </p:spPr>
      </p:pic>
      <p:grpSp>
        <p:nvGrpSpPr>
          <p:cNvPr id="19" name="Grupo 18">
            <a:extLst>
              <a:ext uri="{FF2B5EF4-FFF2-40B4-BE49-F238E27FC236}">
                <a16:creationId xmlns:a16="http://schemas.microsoft.com/office/drawing/2014/main" id="{C3E5E488-C049-F142-BAA2-4FF9A715E423}"/>
              </a:ext>
            </a:extLst>
          </p:cNvPr>
          <p:cNvGrpSpPr/>
          <p:nvPr userDrawn="1"/>
        </p:nvGrpSpPr>
        <p:grpSpPr>
          <a:xfrm>
            <a:off x="8417490" y="80744"/>
            <a:ext cx="677835" cy="565021"/>
            <a:chOff x="8417490" y="164221"/>
            <a:chExt cx="677835" cy="565021"/>
          </a:xfrm>
        </p:grpSpPr>
        <p:pic>
          <p:nvPicPr>
            <p:cNvPr id="20" name="Imagen 19">
              <a:extLst>
                <a:ext uri="{FF2B5EF4-FFF2-40B4-BE49-F238E27FC236}">
                  <a16:creationId xmlns:a16="http://schemas.microsoft.com/office/drawing/2014/main" id="{D2A66D8E-E1C4-4142-97A5-97BACC45A6C0}"/>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22" name="Rectángulo 21">
              <a:extLst>
                <a:ext uri="{FF2B5EF4-FFF2-40B4-BE49-F238E27FC236}">
                  <a16:creationId xmlns:a16="http://schemas.microsoft.com/office/drawing/2014/main" id="{82C61066-E7D1-C048-9527-88698C9D64F7}"/>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25" name="Imagen 24">
            <a:extLst>
              <a:ext uri="{FF2B5EF4-FFF2-40B4-BE49-F238E27FC236}">
                <a16:creationId xmlns:a16="http://schemas.microsoft.com/office/drawing/2014/main" id="{716C837C-03A0-254B-8634-2B03DB808BFF}"/>
              </a:ext>
            </a:extLst>
          </p:cNvPr>
          <p:cNvPicPr>
            <a:picLocks noChangeAspect="1"/>
          </p:cNvPicPr>
          <p:nvPr userDrawn="1"/>
        </p:nvPicPr>
        <p:blipFill>
          <a:blip r:embed="rId3"/>
          <a:stretch>
            <a:fillRect/>
          </a:stretch>
        </p:blipFill>
        <p:spPr>
          <a:xfrm>
            <a:off x="3607889" y="204438"/>
            <a:ext cx="56772" cy="126691"/>
          </a:xfrm>
          <a:prstGeom prst="rect">
            <a:avLst/>
          </a:prstGeom>
        </p:spPr>
      </p:pic>
      <p:pic>
        <p:nvPicPr>
          <p:cNvPr id="26" name="Imagen 25">
            <a:extLst>
              <a:ext uri="{FF2B5EF4-FFF2-40B4-BE49-F238E27FC236}">
                <a16:creationId xmlns:a16="http://schemas.microsoft.com/office/drawing/2014/main" id="{34B197C6-C7C5-844F-A18C-70145F9BE524}"/>
              </a:ext>
            </a:extLst>
          </p:cNvPr>
          <p:cNvPicPr>
            <a:picLocks noChangeAspect="1"/>
          </p:cNvPicPr>
          <p:nvPr userDrawn="1"/>
        </p:nvPicPr>
        <p:blipFill>
          <a:blip r:embed="rId3"/>
          <a:stretch>
            <a:fillRect/>
          </a:stretch>
        </p:blipFill>
        <p:spPr>
          <a:xfrm rot="5400000">
            <a:off x="7929732" y="225890"/>
            <a:ext cx="45719" cy="102024"/>
          </a:xfrm>
          <a:prstGeom prst="rect">
            <a:avLst/>
          </a:prstGeom>
        </p:spPr>
      </p:pic>
      <p:pic>
        <p:nvPicPr>
          <p:cNvPr id="27" name="Imagen 26">
            <a:extLst>
              <a:ext uri="{FF2B5EF4-FFF2-40B4-BE49-F238E27FC236}">
                <a16:creationId xmlns:a16="http://schemas.microsoft.com/office/drawing/2014/main" id="{DCFBF44A-3BB6-524D-8B7A-8FA68187D8E4}"/>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pic>
        <p:nvPicPr>
          <p:cNvPr id="29" name="Imagen 28">
            <a:extLst>
              <a:ext uri="{FF2B5EF4-FFF2-40B4-BE49-F238E27FC236}">
                <a16:creationId xmlns:a16="http://schemas.microsoft.com/office/drawing/2014/main" id="{302A8173-53BC-224D-BC52-200D3497327C}"/>
              </a:ext>
            </a:extLst>
          </p:cNvPr>
          <p:cNvPicPr>
            <a:picLocks noChangeAspect="1"/>
          </p:cNvPicPr>
          <p:nvPr userDrawn="1"/>
        </p:nvPicPr>
        <p:blipFill rotWithShape="1">
          <a:blip r:embed="rId2"/>
          <a:srcRect l="16556" r="56736" b="68153"/>
          <a:stretch/>
        </p:blipFill>
        <p:spPr>
          <a:xfrm>
            <a:off x="7450178" y="146850"/>
            <a:ext cx="313808" cy="241868"/>
          </a:xfrm>
          <a:prstGeom prst="rect">
            <a:avLst/>
          </a:prstGeom>
        </p:spPr>
      </p:pic>
      <p:graphicFrame>
        <p:nvGraphicFramePr>
          <p:cNvPr id="2" name="Tabla 1">
            <a:extLst>
              <a:ext uri="{FF2B5EF4-FFF2-40B4-BE49-F238E27FC236}">
                <a16:creationId xmlns:a16="http://schemas.microsoft.com/office/drawing/2014/main" id="{2FE58EE5-C7E7-5F4E-8E46-FB36DD7385F7}"/>
              </a:ext>
            </a:extLst>
          </p:cNvPr>
          <p:cNvGraphicFramePr>
            <a:graphicFrameLocks noGrp="1"/>
          </p:cNvGraphicFramePr>
          <p:nvPr userDrawn="1">
            <p:extLst>
              <p:ext uri="{D42A27DB-BD31-4B8C-83A1-F6EECF244321}">
                <p14:modId xmlns:p14="http://schemas.microsoft.com/office/powerpoint/2010/main" val="646414980"/>
              </p:ext>
            </p:extLst>
          </p:nvPr>
        </p:nvGraphicFramePr>
        <p:xfrm>
          <a:off x="2545882" y="1736373"/>
          <a:ext cx="6218904" cy="2591520"/>
        </p:xfrm>
        <a:graphic>
          <a:graphicData uri="http://schemas.openxmlformats.org/drawingml/2006/table">
            <a:tbl>
              <a:tblPr firstRow="1" bandRow="1">
                <a:tableStyleId>{7DF18680-E054-41AD-8BC1-D1AEF772440D}</a:tableStyleId>
              </a:tblPr>
              <a:tblGrid>
                <a:gridCol w="777363">
                  <a:extLst>
                    <a:ext uri="{9D8B030D-6E8A-4147-A177-3AD203B41FA5}">
                      <a16:colId xmlns:a16="http://schemas.microsoft.com/office/drawing/2014/main" val="3698154662"/>
                    </a:ext>
                  </a:extLst>
                </a:gridCol>
                <a:gridCol w="777363">
                  <a:extLst>
                    <a:ext uri="{9D8B030D-6E8A-4147-A177-3AD203B41FA5}">
                      <a16:colId xmlns:a16="http://schemas.microsoft.com/office/drawing/2014/main" val="4076744176"/>
                    </a:ext>
                  </a:extLst>
                </a:gridCol>
                <a:gridCol w="777363">
                  <a:extLst>
                    <a:ext uri="{9D8B030D-6E8A-4147-A177-3AD203B41FA5}">
                      <a16:colId xmlns:a16="http://schemas.microsoft.com/office/drawing/2014/main" val="2423399312"/>
                    </a:ext>
                  </a:extLst>
                </a:gridCol>
                <a:gridCol w="777363">
                  <a:extLst>
                    <a:ext uri="{9D8B030D-6E8A-4147-A177-3AD203B41FA5}">
                      <a16:colId xmlns:a16="http://schemas.microsoft.com/office/drawing/2014/main" val="2091166018"/>
                    </a:ext>
                  </a:extLst>
                </a:gridCol>
                <a:gridCol w="777363">
                  <a:extLst>
                    <a:ext uri="{9D8B030D-6E8A-4147-A177-3AD203B41FA5}">
                      <a16:colId xmlns:a16="http://schemas.microsoft.com/office/drawing/2014/main" val="2729456455"/>
                    </a:ext>
                  </a:extLst>
                </a:gridCol>
                <a:gridCol w="777363">
                  <a:extLst>
                    <a:ext uri="{9D8B030D-6E8A-4147-A177-3AD203B41FA5}">
                      <a16:colId xmlns:a16="http://schemas.microsoft.com/office/drawing/2014/main" val="2069905642"/>
                    </a:ext>
                  </a:extLst>
                </a:gridCol>
                <a:gridCol w="777363">
                  <a:extLst>
                    <a:ext uri="{9D8B030D-6E8A-4147-A177-3AD203B41FA5}">
                      <a16:colId xmlns:a16="http://schemas.microsoft.com/office/drawing/2014/main" val="1485643025"/>
                    </a:ext>
                  </a:extLst>
                </a:gridCol>
                <a:gridCol w="777363">
                  <a:extLst>
                    <a:ext uri="{9D8B030D-6E8A-4147-A177-3AD203B41FA5}">
                      <a16:colId xmlns:a16="http://schemas.microsoft.com/office/drawing/2014/main" val="977170936"/>
                    </a:ext>
                  </a:extLst>
                </a:gridCol>
              </a:tblGrid>
              <a:tr h="370840">
                <a:tc>
                  <a:txBody>
                    <a:bodyPr/>
                    <a:lstStyle/>
                    <a:p>
                      <a:endParaRPr lang="es-ES" sz="900" dirty="0"/>
                    </a:p>
                  </a:txBody>
                  <a:tcPr>
                    <a:noFill/>
                  </a:tcPr>
                </a:tc>
                <a:tc>
                  <a:txBody>
                    <a:bodyPr/>
                    <a:lstStyle/>
                    <a:p>
                      <a:pPr algn="ctr"/>
                      <a:r>
                        <a:rPr lang="es-ES" sz="900" dirty="0">
                          <a:solidFill>
                            <a:schemeClr val="bg1"/>
                          </a:solidFill>
                        </a:rPr>
                        <a:t>1</a:t>
                      </a:r>
                    </a:p>
                  </a:txBody>
                  <a:tcPr anchor="ctr">
                    <a:solidFill>
                      <a:srgbClr val="FF5A00"/>
                    </a:solidFill>
                  </a:tcPr>
                </a:tc>
                <a:tc>
                  <a:txBody>
                    <a:bodyPr/>
                    <a:lstStyle/>
                    <a:p>
                      <a:pPr algn="ctr"/>
                      <a:r>
                        <a:rPr lang="es-ES" sz="900" dirty="0">
                          <a:solidFill>
                            <a:schemeClr val="bg1"/>
                          </a:solidFill>
                        </a:rPr>
                        <a:t>2</a:t>
                      </a:r>
                    </a:p>
                  </a:txBody>
                  <a:tcPr anchor="ctr">
                    <a:solidFill>
                      <a:srgbClr val="FF5A00"/>
                    </a:solidFill>
                  </a:tcPr>
                </a:tc>
                <a:tc>
                  <a:txBody>
                    <a:bodyPr/>
                    <a:lstStyle/>
                    <a:p>
                      <a:pPr algn="ctr"/>
                      <a:r>
                        <a:rPr lang="es-ES" sz="900" dirty="0">
                          <a:solidFill>
                            <a:schemeClr val="bg1"/>
                          </a:solidFill>
                        </a:rPr>
                        <a:t>3</a:t>
                      </a:r>
                    </a:p>
                  </a:txBody>
                  <a:tcPr anchor="ctr">
                    <a:solidFill>
                      <a:srgbClr val="FF5A00"/>
                    </a:solidFill>
                  </a:tcPr>
                </a:tc>
                <a:tc>
                  <a:txBody>
                    <a:bodyPr/>
                    <a:lstStyle/>
                    <a:p>
                      <a:pPr algn="ctr"/>
                      <a:r>
                        <a:rPr lang="es-ES" sz="900" dirty="0">
                          <a:solidFill>
                            <a:schemeClr val="bg1"/>
                          </a:solidFill>
                        </a:rPr>
                        <a:t>4</a:t>
                      </a:r>
                    </a:p>
                  </a:txBody>
                  <a:tcPr anchor="ctr">
                    <a:solidFill>
                      <a:srgbClr val="FF5A00"/>
                    </a:solidFill>
                  </a:tcPr>
                </a:tc>
                <a:tc>
                  <a:txBody>
                    <a:bodyPr/>
                    <a:lstStyle/>
                    <a:p>
                      <a:pPr algn="ctr"/>
                      <a:r>
                        <a:rPr lang="es-ES" sz="900" dirty="0">
                          <a:solidFill>
                            <a:schemeClr val="bg1"/>
                          </a:solidFill>
                        </a:rPr>
                        <a:t>5</a:t>
                      </a:r>
                    </a:p>
                  </a:txBody>
                  <a:tcPr anchor="ctr">
                    <a:solidFill>
                      <a:srgbClr val="FF5A00"/>
                    </a:solidFill>
                  </a:tcPr>
                </a:tc>
                <a:tc>
                  <a:txBody>
                    <a:bodyPr/>
                    <a:lstStyle/>
                    <a:p>
                      <a:pPr algn="ctr"/>
                      <a:r>
                        <a:rPr lang="es-ES" sz="900" dirty="0">
                          <a:solidFill>
                            <a:schemeClr val="bg1"/>
                          </a:solidFill>
                        </a:rPr>
                        <a:t>6</a:t>
                      </a:r>
                    </a:p>
                  </a:txBody>
                  <a:tcPr anchor="ctr">
                    <a:solidFill>
                      <a:srgbClr val="FF5A00"/>
                    </a:solidFill>
                  </a:tcPr>
                </a:tc>
                <a:tc>
                  <a:txBody>
                    <a:bodyPr/>
                    <a:lstStyle/>
                    <a:p>
                      <a:pPr algn="ctr"/>
                      <a:r>
                        <a:rPr lang="es-ES" sz="900" dirty="0">
                          <a:solidFill>
                            <a:schemeClr val="bg1"/>
                          </a:solidFill>
                        </a:rPr>
                        <a:t>7</a:t>
                      </a:r>
                    </a:p>
                  </a:txBody>
                  <a:tcPr anchor="ctr">
                    <a:solidFill>
                      <a:srgbClr val="FF5A00"/>
                    </a:solidFill>
                  </a:tcPr>
                </a:tc>
                <a:extLst>
                  <a:ext uri="{0D108BD9-81ED-4DB2-BD59-A6C34878D82A}">
                    <a16:rowId xmlns:a16="http://schemas.microsoft.com/office/drawing/2014/main" val="3713808752"/>
                  </a:ext>
                </a:extLst>
              </a:tr>
              <a:tr h="366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900" b="1" dirty="0" err="1">
                          <a:solidFill>
                            <a:schemeClr val="bg1"/>
                          </a:solidFill>
                        </a:rPr>
                        <a:t>Lorem</a:t>
                      </a:r>
                      <a:endParaRPr lang="es-ES" sz="900" b="1" dirty="0">
                        <a:solidFill>
                          <a:schemeClr val="bg1"/>
                        </a:solidFill>
                      </a:endParaRPr>
                    </a:p>
                  </a:txBody>
                  <a:tcPr anchor="ctr">
                    <a:solidFill>
                      <a:srgbClr val="FF5A00"/>
                    </a:solidFill>
                  </a:tcPr>
                </a:tc>
                <a:tc>
                  <a:txBody>
                    <a:bodyPr/>
                    <a:lstStyle/>
                    <a:p>
                      <a:pPr algn="ctr"/>
                      <a:r>
                        <a:rPr lang="es-ES_tradnl" sz="800" dirty="0" err="1">
                          <a:solidFill>
                            <a:srgbClr val="000000"/>
                          </a:solidFill>
                        </a:rPr>
                        <a:t>Lorem</a:t>
                      </a:r>
                      <a:r>
                        <a:rPr lang="es-ES_tradnl" sz="800" dirty="0">
                          <a:solidFill>
                            <a:srgbClr val="000000"/>
                          </a:solidFill>
                        </a:rPr>
                        <a:t> </a:t>
                      </a:r>
                      <a:r>
                        <a:rPr lang="es-ES_tradnl" sz="800" dirty="0" err="1">
                          <a:solidFill>
                            <a:srgbClr val="000000"/>
                          </a:solidFill>
                        </a:rPr>
                        <a:t>ipsum</a:t>
                      </a:r>
                      <a:r>
                        <a:rPr lang="es-ES_tradnl" sz="800" dirty="0">
                          <a:solidFill>
                            <a:srgbClr val="000000"/>
                          </a:solidFill>
                        </a:rPr>
                        <a:t> </a:t>
                      </a:r>
                      <a:endParaRPr lang="es-ES" sz="8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extLst>
                  <a:ext uri="{0D108BD9-81ED-4DB2-BD59-A6C34878D82A}">
                    <a16:rowId xmlns:a16="http://schemas.microsoft.com/office/drawing/2014/main" val="373994424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900" b="1" dirty="0" err="1">
                          <a:solidFill>
                            <a:schemeClr val="bg1"/>
                          </a:solidFill>
                        </a:rPr>
                        <a:t>Lorem</a:t>
                      </a:r>
                      <a:endParaRPr lang="es-ES" sz="900" b="1" dirty="0">
                        <a:solidFill>
                          <a:schemeClr val="bg1"/>
                        </a:solidFill>
                      </a:endParaRPr>
                    </a:p>
                  </a:txBody>
                  <a:tcPr anchor="ctr">
                    <a:solidFill>
                      <a:srgbClr val="FF5A00"/>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extLst>
                  <a:ext uri="{0D108BD9-81ED-4DB2-BD59-A6C34878D82A}">
                    <a16:rowId xmlns:a16="http://schemas.microsoft.com/office/drawing/2014/main" val="8111164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900" b="1" dirty="0" err="1">
                          <a:solidFill>
                            <a:schemeClr val="bg1"/>
                          </a:solidFill>
                        </a:rPr>
                        <a:t>Lorem</a:t>
                      </a:r>
                      <a:endParaRPr lang="es-ES" sz="900" b="1" dirty="0">
                        <a:solidFill>
                          <a:schemeClr val="bg1"/>
                        </a:solidFill>
                      </a:endParaRPr>
                    </a:p>
                  </a:txBody>
                  <a:tcPr anchor="ctr">
                    <a:solidFill>
                      <a:srgbClr val="FF5A00"/>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extLst>
                  <a:ext uri="{0D108BD9-81ED-4DB2-BD59-A6C34878D82A}">
                    <a16:rowId xmlns:a16="http://schemas.microsoft.com/office/drawing/2014/main" val="40817135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900" b="1" dirty="0" err="1">
                          <a:solidFill>
                            <a:schemeClr val="bg1"/>
                          </a:solidFill>
                        </a:rPr>
                        <a:t>Lorem</a:t>
                      </a:r>
                      <a:endParaRPr lang="es-ES" sz="900" b="1" dirty="0">
                        <a:solidFill>
                          <a:schemeClr val="bg1"/>
                        </a:solidFill>
                      </a:endParaRPr>
                    </a:p>
                  </a:txBody>
                  <a:tcPr anchor="ctr">
                    <a:solidFill>
                      <a:srgbClr val="FF5A00"/>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extLst>
                  <a:ext uri="{0D108BD9-81ED-4DB2-BD59-A6C34878D82A}">
                    <a16:rowId xmlns:a16="http://schemas.microsoft.com/office/drawing/2014/main" val="81895207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900" b="1" dirty="0" err="1">
                          <a:solidFill>
                            <a:schemeClr val="bg1"/>
                          </a:solidFill>
                        </a:rPr>
                        <a:t>Lorem</a:t>
                      </a:r>
                      <a:endParaRPr lang="es-ES" sz="900" b="1" dirty="0">
                        <a:solidFill>
                          <a:schemeClr val="bg1"/>
                        </a:solidFill>
                      </a:endParaRPr>
                    </a:p>
                  </a:txBody>
                  <a:tcPr anchor="ctr">
                    <a:solidFill>
                      <a:srgbClr val="FF5A00"/>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tc>
                  <a:txBody>
                    <a:bodyPr/>
                    <a:lstStyle/>
                    <a:p>
                      <a:pPr algn="ctr"/>
                      <a:endParaRPr lang="es-ES" sz="900" dirty="0">
                        <a:solidFill>
                          <a:srgbClr val="000000"/>
                        </a:solidFill>
                      </a:endParaRPr>
                    </a:p>
                  </a:txBody>
                  <a:tcPr anchor="ctr">
                    <a:solidFill>
                      <a:schemeClr val="bg1">
                        <a:lumMod val="95000"/>
                      </a:schemeClr>
                    </a:solidFill>
                  </a:tcPr>
                </a:tc>
                <a:extLst>
                  <a:ext uri="{0D108BD9-81ED-4DB2-BD59-A6C34878D82A}">
                    <a16:rowId xmlns:a16="http://schemas.microsoft.com/office/drawing/2014/main" val="1717833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900" b="1" dirty="0" err="1">
                          <a:solidFill>
                            <a:schemeClr val="bg1"/>
                          </a:solidFill>
                        </a:rPr>
                        <a:t>Lorem</a:t>
                      </a:r>
                      <a:endParaRPr lang="es-ES" sz="900" b="1" dirty="0">
                        <a:solidFill>
                          <a:schemeClr val="bg1"/>
                        </a:solidFill>
                      </a:endParaRPr>
                    </a:p>
                  </a:txBody>
                  <a:tcPr anchor="ctr">
                    <a:solidFill>
                      <a:srgbClr val="FF5A00"/>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tc>
                  <a:txBody>
                    <a:bodyPr/>
                    <a:lstStyle/>
                    <a:p>
                      <a:pPr algn="ctr"/>
                      <a:endParaRPr lang="es-ES" sz="900" dirty="0">
                        <a:solidFill>
                          <a:srgbClr val="000000"/>
                        </a:solidFill>
                      </a:endParaRPr>
                    </a:p>
                  </a:txBody>
                  <a:tcPr anchor="ctr">
                    <a:solidFill>
                      <a:srgbClr val="E5E5E5"/>
                    </a:solidFill>
                  </a:tcPr>
                </a:tc>
                <a:extLst>
                  <a:ext uri="{0D108BD9-81ED-4DB2-BD59-A6C34878D82A}">
                    <a16:rowId xmlns:a16="http://schemas.microsoft.com/office/drawing/2014/main" val="3045092017"/>
                  </a:ext>
                </a:extLst>
              </a:tr>
            </a:tbl>
          </a:graphicData>
        </a:graphic>
      </p:graphicFrame>
    </p:spTree>
    <p:extLst>
      <p:ext uri="{BB962C8B-B14F-4D97-AF65-F5344CB8AC3E}">
        <p14:creationId xmlns:p14="http://schemas.microsoft.com/office/powerpoint/2010/main" val="2538622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7_Texto">
    <p:spTree>
      <p:nvGrpSpPr>
        <p:cNvPr id="1" name=""/>
        <p:cNvGrpSpPr/>
        <p:nvPr/>
      </p:nvGrpSpPr>
      <p:grpSpPr>
        <a:xfrm>
          <a:off x="0" y="0"/>
          <a:ext cx="0" cy="0"/>
          <a:chOff x="0" y="0"/>
          <a:chExt cx="0" cy="0"/>
        </a:xfrm>
      </p:grpSpPr>
      <p:grpSp>
        <p:nvGrpSpPr>
          <p:cNvPr id="142" name="Grupo 141">
            <a:extLst>
              <a:ext uri="{FF2B5EF4-FFF2-40B4-BE49-F238E27FC236}">
                <a16:creationId xmlns:a16="http://schemas.microsoft.com/office/drawing/2014/main" id="{E94364DB-21FD-6246-A78D-0FB0B9487E75}"/>
              </a:ext>
            </a:extLst>
          </p:cNvPr>
          <p:cNvGrpSpPr/>
          <p:nvPr userDrawn="1"/>
        </p:nvGrpSpPr>
        <p:grpSpPr>
          <a:xfrm>
            <a:off x="164787" y="4741878"/>
            <a:ext cx="447803" cy="361720"/>
            <a:chOff x="4809997" y="1114425"/>
            <a:chExt cx="447803" cy="361720"/>
          </a:xfrm>
        </p:grpSpPr>
        <p:pic>
          <p:nvPicPr>
            <p:cNvPr id="143" name="Imagen 142">
              <a:extLst>
                <a:ext uri="{FF2B5EF4-FFF2-40B4-BE49-F238E27FC236}">
                  <a16:creationId xmlns:a16="http://schemas.microsoft.com/office/drawing/2014/main" id="{3CF8BF57-112B-424F-A9FE-0DFF3E37F01E}"/>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144" name="Rectángulo 143">
              <a:extLst>
                <a:ext uri="{FF2B5EF4-FFF2-40B4-BE49-F238E27FC236}">
                  <a16:creationId xmlns:a16="http://schemas.microsoft.com/office/drawing/2014/main" id="{7779D1F6-B7D7-BB43-8445-9B51A477D948}"/>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45" name="Imagen 144">
            <a:extLst>
              <a:ext uri="{FF2B5EF4-FFF2-40B4-BE49-F238E27FC236}">
                <a16:creationId xmlns:a16="http://schemas.microsoft.com/office/drawing/2014/main" id="{16C914C8-D792-7642-9E3E-497622315051}"/>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146" name="Imagen 145">
            <a:extLst>
              <a:ext uri="{FF2B5EF4-FFF2-40B4-BE49-F238E27FC236}">
                <a16:creationId xmlns:a16="http://schemas.microsoft.com/office/drawing/2014/main" id="{5B417BBF-3D2F-9741-94EC-E5146BFA8E8D}"/>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147" name="Imagen 146">
            <a:extLst>
              <a:ext uri="{FF2B5EF4-FFF2-40B4-BE49-F238E27FC236}">
                <a16:creationId xmlns:a16="http://schemas.microsoft.com/office/drawing/2014/main" id="{AB0C3993-A79E-724F-B160-C86CF64797C7}"/>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148" name="Imagen 147">
            <a:extLst>
              <a:ext uri="{FF2B5EF4-FFF2-40B4-BE49-F238E27FC236}">
                <a16:creationId xmlns:a16="http://schemas.microsoft.com/office/drawing/2014/main" id="{60870A9B-04FA-9B48-8756-3B400B8941AE}"/>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13" name="Marcador de número de diapositiva 1">
            <a:extLst>
              <a:ext uri="{FF2B5EF4-FFF2-40B4-BE49-F238E27FC236}">
                <a16:creationId xmlns:a16="http://schemas.microsoft.com/office/drawing/2014/main" id="{38DFE754-E55A-D940-AD83-0E6E33F30734}"/>
              </a:ext>
            </a:extLst>
          </p:cNvPr>
          <p:cNvSpPr txBox="1">
            <a:spLocks/>
          </p:cNvSpPr>
          <p:nvPr userDrawn="1"/>
        </p:nvSpPr>
        <p:spPr>
          <a:xfrm>
            <a:off x="8688785" y="4840345"/>
            <a:ext cx="407507" cy="188298"/>
          </a:xfrm>
          <a:prstGeom prst="rect">
            <a:avLst/>
          </a:prstGeom>
        </p:spPr>
        <p:txBody>
          <a:bodyPr vert="horz" lIns="91440" tIns="45720" rIns="91440" bIns="45720" rtlCol="0" anchor="ctr"/>
          <a:lstStyle>
            <a:defPPr>
              <a:defRPr lang="es-ES_tradnl"/>
            </a:defPPr>
            <a:lvl1pPr marL="0" algn="l" defTabSz="914400" rtl="0" eaLnBrk="1" latinLnBrk="0" hangingPunct="1">
              <a:defRPr sz="1050" kern="1200">
                <a:solidFill>
                  <a:schemeClr val="tx1">
                    <a:tint val="75000"/>
                  </a:schemeClr>
                </a:solidFill>
                <a:latin typeface="Bankia" charset="0"/>
                <a:ea typeface="Bankia" charset="0"/>
                <a:cs typeface="Bank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255E72A-942D-124D-9A97-ACC2EF1A0F41}" type="slidenum">
              <a:rPr lang="es-ES_tradnl" sz="700" b="0" i="0" smtClean="0">
                <a:solidFill>
                  <a:schemeClr val="bg1"/>
                </a:solidFill>
                <a:latin typeface="Arial" charset="0"/>
                <a:ea typeface="Arial" charset="0"/>
                <a:cs typeface="Arial" charset="0"/>
              </a:rPr>
              <a:pPr algn="ctr"/>
              <a:t>‹Nº›</a:t>
            </a:fld>
            <a:endParaRPr lang="es-ES_tradnl" sz="700" b="0" i="0" dirty="0">
              <a:solidFill>
                <a:schemeClr val="bg1"/>
              </a:solidFill>
              <a:latin typeface="Arial" charset="0"/>
              <a:ea typeface="Arial" charset="0"/>
              <a:cs typeface="Arial" charset="0"/>
            </a:endParaRPr>
          </a:p>
        </p:txBody>
      </p:sp>
      <p:sp>
        <p:nvSpPr>
          <p:cNvPr id="25" name="Elipse 24">
            <a:extLst>
              <a:ext uri="{FF2B5EF4-FFF2-40B4-BE49-F238E27FC236}">
                <a16:creationId xmlns:a16="http://schemas.microsoft.com/office/drawing/2014/main" id="{B21C7E0C-3EA0-5B4E-B36F-287F9F51F7D7}"/>
              </a:ext>
            </a:extLst>
          </p:cNvPr>
          <p:cNvSpPr/>
          <p:nvPr userDrawn="1"/>
        </p:nvSpPr>
        <p:spPr>
          <a:xfrm>
            <a:off x="590250" y="1522768"/>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pic>
        <p:nvPicPr>
          <p:cNvPr id="26" name="Imagen 25">
            <a:extLst>
              <a:ext uri="{FF2B5EF4-FFF2-40B4-BE49-F238E27FC236}">
                <a16:creationId xmlns:a16="http://schemas.microsoft.com/office/drawing/2014/main" id="{1E353947-D8D1-BC40-A9A0-C5B177B0C4C2}"/>
              </a:ext>
            </a:extLst>
          </p:cNvPr>
          <p:cNvPicPr>
            <a:picLocks noChangeAspect="1"/>
          </p:cNvPicPr>
          <p:nvPr userDrawn="1"/>
        </p:nvPicPr>
        <p:blipFill>
          <a:blip r:embed="rId4"/>
          <a:stretch>
            <a:fillRect/>
          </a:stretch>
        </p:blipFill>
        <p:spPr>
          <a:xfrm>
            <a:off x="676582" y="1609100"/>
            <a:ext cx="266700" cy="266700"/>
          </a:xfrm>
          <a:prstGeom prst="rect">
            <a:avLst/>
          </a:prstGeom>
        </p:spPr>
      </p:pic>
      <p:sp>
        <p:nvSpPr>
          <p:cNvPr id="27" name="Elipse 26">
            <a:extLst>
              <a:ext uri="{FF2B5EF4-FFF2-40B4-BE49-F238E27FC236}">
                <a16:creationId xmlns:a16="http://schemas.microsoft.com/office/drawing/2014/main" id="{E67E5912-7465-AE42-9AE7-4C5B6D21C15F}"/>
              </a:ext>
            </a:extLst>
          </p:cNvPr>
          <p:cNvSpPr/>
          <p:nvPr userDrawn="1"/>
        </p:nvSpPr>
        <p:spPr>
          <a:xfrm>
            <a:off x="1400952" y="1522768"/>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28" name="Elipse 27">
            <a:extLst>
              <a:ext uri="{FF2B5EF4-FFF2-40B4-BE49-F238E27FC236}">
                <a16:creationId xmlns:a16="http://schemas.microsoft.com/office/drawing/2014/main" id="{C7054B26-4E5A-384D-8A2B-45673DE34C8F}"/>
              </a:ext>
            </a:extLst>
          </p:cNvPr>
          <p:cNvSpPr/>
          <p:nvPr userDrawn="1"/>
        </p:nvSpPr>
        <p:spPr>
          <a:xfrm>
            <a:off x="2211654" y="1522768"/>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29" name="Elipse 28">
            <a:extLst>
              <a:ext uri="{FF2B5EF4-FFF2-40B4-BE49-F238E27FC236}">
                <a16:creationId xmlns:a16="http://schemas.microsoft.com/office/drawing/2014/main" id="{1A4971B1-B274-9840-A1BC-3B25D1CCA0F2}"/>
              </a:ext>
            </a:extLst>
          </p:cNvPr>
          <p:cNvSpPr/>
          <p:nvPr userDrawn="1"/>
        </p:nvSpPr>
        <p:spPr>
          <a:xfrm>
            <a:off x="3022356" y="1522768"/>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30" name="Elipse 29">
            <a:extLst>
              <a:ext uri="{FF2B5EF4-FFF2-40B4-BE49-F238E27FC236}">
                <a16:creationId xmlns:a16="http://schemas.microsoft.com/office/drawing/2014/main" id="{6414C0D4-4CC6-3E40-9B94-433BAA759DF2}"/>
              </a:ext>
            </a:extLst>
          </p:cNvPr>
          <p:cNvSpPr/>
          <p:nvPr userDrawn="1"/>
        </p:nvSpPr>
        <p:spPr>
          <a:xfrm>
            <a:off x="3833058" y="1522768"/>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31" name="Elipse 30">
            <a:extLst>
              <a:ext uri="{FF2B5EF4-FFF2-40B4-BE49-F238E27FC236}">
                <a16:creationId xmlns:a16="http://schemas.microsoft.com/office/drawing/2014/main" id="{F965EBF3-EABF-BB44-865E-BE9799246EFF}"/>
              </a:ext>
            </a:extLst>
          </p:cNvPr>
          <p:cNvSpPr/>
          <p:nvPr userDrawn="1"/>
        </p:nvSpPr>
        <p:spPr>
          <a:xfrm>
            <a:off x="4638386" y="1522768"/>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32" name="Elipse 31">
            <a:extLst>
              <a:ext uri="{FF2B5EF4-FFF2-40B4-BE49-F238E27FC236}">
                <a16:creationId xmlns:a16="http://schemas.microsoft.com/office/drawing/2014/main" id="{549D70C1-1C05-1340-A4F3-5FCF710AB621}"/>
              </a:ext>
            </a:extLst>
          </p:cNvPr>
          <p:cNvSpPr/>
          <p:nvPr userDrawn="1"/>
        </p:nvSpPr>
        <p:spPr>
          <a:xfrm>
            <a:off x="5443714" y="1522768"/>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34" name="Elipse 33">
            <a:extLst>
              <a:ext uri="{FF2B5EF4-FFF2-40B4-BE49-F238E27FC236}">
                <a16:creationId xmlns:a16="http://schemas.microsoft.com/office/drawing/2014/main" id="{FA4F4811-82CA-A849-AF72-BCFAC8EFFBF9}"/>
              </a:ext>
            </a:extLst>
          </p:cNvPr>
          <p:cNvSpPr/>
          <p:nvPr userDrawn="1"/>
        </p:nvSpPr>
        <p:spPr>
          <a:xfrm>
            <a:off x="6249042" y="1522768"/>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36" name="Elipse 35">
            <a:extLst>
              <a:ext uri="{FF2B5EF4-FFF2-40B4-BE49-F238E27FC236}">
                <a16:creationId xmlns:a16="http://schemas.microsoft.com/office/drawing/2014/main" id="{9D65757C-4C21-5646-BB5B-7C90F3A592AD}"/>
              </a:ext>
            </a:extLst>
          </p:cNvPr>
          <p:cNvSpPr/>
          <p:nvPr userDrawn="1"/>
        </p:nvSpPr>
        <p:spPr>
          <a:xfrm>
            <a:off x="7859698" y="1522768"/>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50" name="Elipse 49">
            <a:extLst>
              <a:ext uri="{FF2B5EF4-FFF2-40B4-BE49-F238E27FC236}">
                <a16:creationId xmlns:a16="http://schemas.microsoft.com/office/drawing/2014/main" id="{7BDD34A4-EB22-484C-9BDA-14825F4DF54D}"/>
              </a:ext>
            </a:extLst>
          </p:cNvPr>
          <p:cNvSpPr/>
          <p:nvPr userDrawn="1"/>
        </p:nvSpPr>
        <p:spPr>
          <a:xfrm>
            <a:off x="590250" y="2177995"/>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52" name="Elipse 51">
            <a:extLst>
              <a:ext uri="{FF2B5EF4-FFF2-40B4-BE49-F238E27FC236}">
                <a16:creationId xmlns:a16="http://schemas.microsoft.com/office/drawing/2014/main" id="{441F5BDD-C37F-0F48-B051-EF7EA11CBE4A}"/>
              </a:ext>
            </a:extLst>
          </p:cNvPr>
          <p:cNvSpPr/>
          <p:nvPr userDrawn="1"/>
        </p:nvSpPr>
        <p:spPr>
          <a:xfrm>
            <a:off x="1400952" y="2177995"/>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53" name="Elipse 52">
            <a:extLst>
              <a:ext uri="{FF2B5EF4-FFF2-40B4-BE49-F238E27FC236}">
                <a16:creationId xmlns:a16="http://schemas.microsoft.com/office/drawing/2014/main" id="{D7D2FC5B-A0F5-2942-A558-629DDAC37EB6}"/>
              </a:ext>
            </a:extLst>
          </p:cNvPr>
          <p:cNvSpPr/>
          <p:nvPr userDrawn="1"/>
        </p:nvSpPr>
        <p:spPr>
          <a:xfrm>
            <a:off x="2211654" y="2177995"/>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54" name="Elipse 53">
            <a:extLst>
              <a:ext uri="{FF2B5EF4-FFF2-40B4-BE49-F238E27FC236}">
                <a16:creationId xmlns:a16="http://schemas.microsoft.com/office/drawing/2014/main" id="{018DF683-1EBF-CC4A-959A-FCC6EA479EDF}"/>
              </a:ext>
            </a:extLst>
          </p:cNvPr>
          <p:cNvSpPr/>
          <p:nvPr userDrawn="1"/>
        </p:nvSpPr>
        <p:spPr>
          <a:xfrm>
            <a:off x="3022356" y="2177995"/>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55" name="Elipse 54">
            <a:extLst>
              <a:ext uri="{FF2B5EF4-FFF2-40B4-BE49-F238E27FC236}">
                <a16:creationId xmlns:a16="http://schemas.microsoft.com/office/drawing/2014/main" id="{D1E5832C-F0B7-244C-B680-46401891C1CD}"/>
              </a:ext>
            </a:extLst>
          </p:cNvPr>
          <p:cNvSpPr/>
          <p:nvPr userDrawn="1"/>
        </p:nvSpPr>
        <p:spPr>
          <a:xfrm>
            <a:off x="3833058" y="2177995"/>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56" name="Elipse 55">
            <a:extLst>
              <a:ext uri="{FF2B5EF4-FFF2-40B4-BE49-F238E27FC236}">
                <a16:creationId xmlns:a16="http://schemas.microsoft.com/office/drawing/2014/main" id="{116DB243-92AA-ED4D-B004-AD2DBFDFE843}"/>
              </a:ext>
            </a:extLst>
          </p:cNvPr>
          <p:cNvSpPr/>
          <p:nvPr userDrawn="1"/>
        </p:nvSpPr>
        <p:spPr>
          <a:xfrm>
            <a:off x="4638386" y="2177995"/>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57" name="Elipse 56">
            <a:extLst>
              <a:ext uri="{FF2B5EF4-FFF2-40B4-BE49-F238E27FC236}">
                <a16:creationId xmlns:a16="http://schemas.microsoft.com/office/drawing/2014/main" id="{88DAFF7D-C039-7042-9FF3-A8ACA0445BA5}"/>
              </a:ext>
            </a:extLst>
          </p:cNvPr>
          <p:cNvSpPr/>
          <p:nvPr userDrawn="1"/>
        </p:nvSpPr>
        <p:spPr>
          <a:xfrm>
            <a:off x="5443714" y="2177995"/>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58" name="Elipse 57">
            <a:extLst>
              <a:ext uri="{FF2B5EF4-FFF2-40B4-BE49-F238E27FC236}">
                <a16:creationId xmlns:a16="http://schemas.microsoft.com/office/drawing/2014/main" id="{F00C334E-FF8A-E341-9C4D-5C9A27820FF2}"/>
              </a:ext>
            </a:extLst>
          </p:cNvPr>
          <p:cNvSpPr/>
          <p:nvPr userDrawn="1"/>
        </p:nvSpPr>
        <p:spPr>
          <a:xfrm>
            <a:off x="6249042" y="2177995"/>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59" name="Elipse 58">
            <a:extLst>
              <a:ext uri="{FF2B5EF4-FFF2-40B4-BE49-F238E27FC236}">
                <a16:creationId xmlns:a16="http://schemas.microsoft.com/office/drawing/2014/main" id="{4B54A4D7-0299-564D-B6E9-AC9B5D2846E4}"/>
              </a:ext>
            </a:extLst>
          </p:cNvPr>
          <p:cNvSpPr/>
          <p:nvPr userDrawn="1"/>
        </p:nvSpPr>
        <p:spPr>
          <a:xfrm>
            <a:off x="7054370" y="2177995"/>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60" name="Elipse 59">
            <a:extLst>
              <a:ext uri="{FF2B5EF4-FFF2-40B4-BE49-F238E27FC236}">
                <a16:creationId xmlns:a16="http://schemas.microsoft.com/office/drawing/2014/main" id="{F934C78C-5973-4A46-9B7D-15A31E44DA4C}"/>
              </a:ext>
            </a:extLst>
          </p:cNvPr>
          <p:cNvSpPr/>
          <p:nvPr userDrawn="1"/>
        </p:nvSpPr>
        <p:spPr>
          <a:xfrm>
            <a:off x="7859698" y="2177995"/>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62" name="Elipse 61">
            <a:extLst>
              <a:ext uri="{FF2B5EF4-FFF2-40B4-BE49-F238E27FC236}">
                <a16:creationId xmlns:a16="http://schemas.microsoft.com/office/drawing/2014/main" id="{86FCE220-687B-9041-AF50-40DA8FC34E4B}"/>
              </a:ext>
            </a:extLst>
          </p:cNvPr>
          <p:cNvSpPr/>
          <p:nvPr userDrawn="1"/>
        </p:nvSpPr>
        <p:spPr>
          <a:xfrm>
            <a:off x="590250" y="2836652"/>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64" name="Elipse 63">
            <a:extLst>
              <a:ext uri="{FF2B5EF4-FFF2-40B4-BE49-F238E27FC236}">
                <a16:creationId xmlns:a16="http://schemas.microsoft.com/office/drawing/2014/main" id="{6A780B79-EB2F-8B45-94C4-9FFE67DDDE6C}"/>
              </a:ext>
            </a:extLst>
          </p:cNvPr>
          <p:cNvSpPr/>
          <p:nvPr userDrawn="1"/>
        </p:nvSpPr>
        <p:spPr>
          <a:xfrm>
            <a:off x="1400952" y="2836652"/>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65" name="Elipse 64">
            <a:extLst>
              <a:ext uri="{FF2B5EF4-FFF2-40B4-BE49-F238E27FC236}">
                <a16:creationId xmlns:a16="http://schemas.microsoft.com/office/drawing/2014/main" id="{1DC11B2C-E3FB-A64D-ACD4-67606EBCCB66}"/>
              </a:ext>
            </a:extLst>
          </p:cNvPr>
          <p:cNvSpPr/>
          <p:nvPr userDrawn="1"/>
        </p:nvSpPr>
        <p:spPr>
          <a:xfrm>
            <a:off x="2211654" y="2836652"/>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66" name="Elipse 65">
            <a:extLst>
              <a:ext uri="{FF2B5EF4-FFF2-40B4-BE49-F238E27FC236}">
                <a16:creationId xmlns:a16="http://schemas.microsoft.com/office/drawing/2014/main" id="{4181BC85-3DD6-5D41-A358-03AD0BF5A390}"/>
              </a:ext>
            </a:extLst>
          </p:cNvPr>
          <p:cNvSpPr/>
          <p:nvPr userDrawn="1"/>
        </p:nvSpPr>
        <p:spPr>
          <a:xfrm>
            <a:off x="3022356" y="2836652"/>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67" name="Elipse 66">
            <a:extLst>
              <a:ext uri="{FF2B5EF4-FFF2-40B4-BE49-F238E27FC236}">
                <a16:creationId xmlns:a16="http://schemas.microsoft.com/office/drawing/2014/main" id="{71CC3C25-E041-8C40-AE2B-C9339253277A}"/>
              </a:ext>
            </a:extLst>
          </p:cNvPr>
          <p:cNvSpPr/>
          <p:nvPr userDrawn="1"/>
        </p:nvSpPr>
        <p:spPr>
          <a:xfrm>
            <a:off x="3833058" y="2836652"/>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68" name="Elipse 67">
            <a:extLst>
              <a:ext uri="{FF2B5EF4-FFF2-40B4-BE49-F238E27FC236}">
                <a16:creationId xmlns:a16="http://schemas.microsoft.com/office/drawing/2014/main" id="{280B4F5C-9DA0-D24B-B54B-67185EC150D5}"/>
              </a:ext>
            </a:extLst>
          </p:cNvPr>
          <p:cNvSpPr/>
          <p:nvPr userDrawn="1"/>
        </p:nvSpPr>
        <p:spPr>
          <a:xfrm>
            <a:off x="4638386" y="2836652"/>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69" name="Elipse 68">
            <a:extLst>
              <a:ext uri="{FF2B5EF4-FFF2-40B4-BE49-F238E27FC236}">
                <a16:creationId xmlns:a16="http://schemas.microsoft.com/office/drawing/2014/main" id="{A9CE2C3A-4AD3-7145-9435-AD4033C91815}"/>
              </a:ext>
            </a:extLst>
          </p:cNvPr>
          <p:cNvSpPr/>
          <p:nvPr userDrawn="1"/>
        </p:nvSpPr>
        <p:spPr>
          <a:xfrm>
            <a:off x="5443714" y="2836652"/>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70" name="Elipse 69">
            <a:extLst>
              <a:ext uri="{FF2B5EF4-FFF2-40B4-BE49-F238E27FC236}">
                <a16:creationId xmlns:a16="http://schemas.microsoft.com/office/drawing/2014/main" id="{A48A712E-DDBC-DA42-942C-955DC7E5155B}"/>
              </a:ext>
            </a:extLst>
          </p:cNvPr>
          <p:cNvSpPr/>
          <p:nvPr userDrawn="1"/>
        </p:nvSpPr>
        <p:spPr>
          <a:xfrm>
            <a:off x="6249042" y="2836652"/>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71" name="Elipse 70">
            <a:extLst>
              <a:ext uri="{FF2B5EF4-FFF2-40B4-BE49-F238E27FC236}">
                <a16:creationId xmlns:a16="http://schemas.microsoft.com/office/drawing/2014/main" id="{6F152C13-32E3-3F4B-8F41-B4CB53327273}"/>
              </a:ext>
            </a:extLst>
          </p:cNvPr>
          <p:cNvSpPr/>
          <p:nvPr userDrawn="1"/>
        </p:nvSpPr>
        <p:spPr>
          <a:xfrm>
            <a:off x="7054370" y="2836652"/>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72" name="Elipse 71">
            <a:extLst>
              <a:ext uri="{FF2B5EF4-FFF2-40B4-BE49-F238E27FC236}">
                <a16:creationId xmlns:a16="http://schemas.microsoft.com/office/drawing/2014/main" id="{C747C87D-E143-354A-9F67-B6C103AFE6EB}"/>
              </a:ext>
            </a:extLst>
          </p:cNvPr>
          <p:cNvSpPr/>
          <p:nvPr userDrawn="1"/>
        </p:nvSpPr>
        <p:spPr>
          <a:xfrm>
            <a:off x="7859698" y="2836652"/>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74" name="Elipse 73">
            <a:extLst>
              <a:ext uri="{FF2B5EF4-FFF2-40B4-BE49-F238E27FC236}">
                <a16:creationId xmlns:a16="http://schemas.microsoft.com/office/drawing/2014/main" id="{1CB4D1CC-D980-024C-B9EA-EDB842962330}"/>
              </a:ext>
            </a:extLst>
          </p:cNvPr>
          <p:cNvSpPr/>
          <p:nvPr userDrawn="1"/>
        </p:nvSpPr>
        <p:spPr>
          <a:xfrm>
            <a:off x="590250" y="3495309"/>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76" name="Elipse 75">
            <a:extLst>
              <a:ext uri="{FF2B5EF4-FFF2-40B4-BE49-F238E27FC236}">
                <a16:creationId xmlns:a16="http://schemas.microsoft.com/office/drawing/2014/main" id="{C9A262FC-8DE1-7849-90A1-C24BCF9AA1B9}"/>
              </a:ext>
            </a:extLst>
          </p:cNvPr>
          <p:cNvSpPr/>
          <p:nvPr userDrawn="1"/>
        </p:nvSpPr>
        <p:spPr>
          <a:xfrm>
            <a:off x="1400952" y="3495309"/>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77" name="Elipse 76">
            <a:extLst>
              <a:ext uri="{FF2B5EF4-FFF2-40B4-BE49-F238E27FC236}">
                <a16:creationId xmlns:a16="http://schemas.microsoft.com/office/drawing/2014/main" id="{F85BBA51-51FD-3846-B91C-2864147A2209}"/>
              </a:ext>
            </a:extLst>
          </p:cNvPr>
          <p:cNvSpPr/>
          <p:nvPr userDrawn="1"/>
        </p:nvSpPr>
        <p:spPr>
          <a:xfrm>
            <a:off x="2211654" y="3495309"/>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78" name="Elipse 77">
            <a:extLst>
              <a:ext uri="{FF2B5EF4-FFF2-40B4-BE49-F238E27FC236}">
                <a16:creationId xmlns:a16="http://schemas.microsoft.com/office/drawing/2014/main" id="{E3C9FFDC-D5CD-6744-A9C3-06DECEA32704}"/>
              </a:ext>
            </a:extLst>
          </p:cNvPr>
          <p:cNvSpPr/>
          <p:nvPr userDrawn="1"/>
        </p:nvSpPr>
        <p:spPr>
          <a:xfrm>
            <a:off x="3022356" y="3495309"/>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79" name="Elipse 78">
            <a:extLst>
              <a:ext uri="{FF2B5EF4-FFF2-40B4-BE49-F238E27FC236}">
                <a16:creationId xmlns:a16="http://schemas.microsoft.com/office/drawing/2014/main" id="{210A2ABD-9E9F-5D44-866B-F6C218096D9D}"/>
              </a:ext>
            </a:extLst>
          </p:cNvPr>
          <p:cNvSpPr/>
          <p:nvPr userDrawn="1"/>
        </p:nvSpPr>
        <p:spPr>
          <a:xfrm>
            <a:off x="3833058" y="3495309"/>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80" name="Elipse 79">
            <a:extLst>
              <a:ext uri="{FF2B5EF4-FFF2-40B4-BE49-F238E27FC236}">
                <a16:creationId xmlns:a16="http://schemas.microsoft.com/office/drawing/2014/main" id="{3985D82C-0A62-3D4D-A2FA-B6D0FA1DFA80}"/>
              </a:ext>
            </a:extLst>
          </p:cNvPr>
          <p:cNvSpPr/>
          <p:nvPr userDrawn="1"/>
        </p:nvSpPr>
        <p:spPr>
          <a:xfrm>
            <a:off x="4638386" y="3495309"/>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81" name="Elipse 80">
            <a:extLst>
              <a:ext uri="{FF2B5EF4-FFF2-40B4-BE49-F238E27FC236}">
                <a16:creationId xmlns:a16="http://schemas.microsoft.com/office/drawing/2014/main" id="{2E41FE1E-3B3B-D344-9698-B121AF4788DE}"/>
              </a:ext>
            </a:extLst>
          </p:cNvPr>
          <p:cNvSpPr/>
          <p:nvPr userDrawn="1"/>
        </p:nvSpPr>
        <p:spPr>
          <a:xfrm>
            <a:off x="5443714" y="3495309"/>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82" name="Elipse 81">
            <a:extLst>
              <a:ext uri="{FF2B5EF4-FFF2-40B4-BE49-F238E27FC236}">
                <a16:creationId xmlns:a16="http://schemas.microsoft.com/office/drawing/2014/main" id="{2A217EAA-8188-4D42-BE05-74627EB9EC5F}"/>
              </a:ext>
            </a:extLst>
          </p:cNvPr>
          <p:cNvSpPr/>
          <p:nvPr userDrawn="1"/>
        </p:nvSpPr>
        <p:spPr>
          <a:xfrm>
            <a:off x="6249042" y="3495309"/>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83" name="Elipse 82">
            <a:extLst>
              <a:ext uri="{FF2B5EF4-FFF2-40B4-BE49-F238E27FC236}">
                <a16:creationId xmlns:a16="http://schemas.microsoft.com/office/drawing/2014/main" id="{5A69F924-F54B-0540-8436-F9D959E7C541}"/>
              </a:ext>
            </a:extLst>
          </p:cNvPr>
          <p:cNvSpPr/>
          <p:nvPr userDrawn="1"/>
        </p:nvSpPr>
        <p:spPr>
          <a:xfrm>
            <a:off x="7054370" y="3495309"/>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84" name="Elipse 83">
            <a:extLst>
              <a:ext uri="{FF2B5EF4-FFF2-40B4-BE49-F238E27FC236}">
                <a16:creationId xmlns:a16="http://schemas.microsoft.com/office/drawing/2014/main" id="{2C039118-086A-BD47-B84C-46048BD2F7F9}"/>
              </a:ext>
            </a:extLst>
          </p:cNvPr>
          <p:cNvSpPr/>
          <p:nvPr userDrawn="1"/>
        </p:nvSpPr>
        <p:spPr>
          <a:xfrm>
            <a:off x="7859698" y="3495309"/>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86" name="Elipse 85">
            <a:extLst>
              <a:ext uri="{FF2B5EF4-FFF2-40B4-BE49-F238E27FC236}">
                <a16:creationId xmlns:a16="http://schemas.microsoft.com/office/drawing/2014/main" id="{5B7F2868-3829-1A4D-B58C-754F63DE2F1D}"/>
              </a:ext>
            </a:extLst>
          </p:cNvPr>
          <p:cNvSpPr/>
          <p:nvPr userDrawn="1"/>
        </p:nvSpPr>
        <p:spPr>
          <a:xfrm>
            <a:off x="590250" y="4153966"/>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88" name="Elipse 87">
            <a:extLst>
              <a:ext uri="{FF2B5EF4-FFF2-40B4-BE49-F238E27FC236}">
                <a16:creationId xmlns:a16="http://schemas.microsoft.com/office/drawing/2014/main" id="{0D253E3F-6A51-6043-9BFF-80DC69BEDDB8}"/>
              </a:ext>
            </a:extLst>
          </p:cNvPr>
          <p:cNvSpPr/>
          <p:nvPr userDrawn="1"/>
        </p:nvSpPr>
        <p:spPr>
          <a:xfrm>
            <a:off x="1400952" y="4153966"/>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89" name="Elipse 88">
            <a:extLst>
              <a:ext uri="{FF2B5EF4-FFF2-40B4-BE49-F238E27FC236}">
                <a16:creationId xmlns:a16="http://schemas.microsoft.com/office/drawing/2014/main" id="{BFABF446-72CA-7349-B3EB-485EF399C1BA}"/>
              </a:ext>
            </a:extLst>
          </p:cNvPr>
          <p:cNvSpPr/>
          <p:nvPr userDrawn="1"/>
        </p:nvSpPr>
        <p:spPr>
          <a:xfrm>
            <a:off x="2211654" y="4153966"/>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90" name="Elipse 89">
            <a:extLst>
              <a:ext uri="{FF2B5EF4-FFF2-40B4-BE49-F238E27FC236}">
                <a16:creationId xmlns:a16="http://schemas.microsoft.com/office/drawing/2014/main" id="{322FB080-AB29-344E-83E0-EF598A56E4B9}"/>
              </a:ext>
            </a:extLst>
          </p:cNvPr>
          <p:cNvSpPr/>
          <p:nvPr userDrawn="1"/>
        </p:nvSpPr>
        <p:spPr>
          <a:xfrm>
            <a:off x="3022356" y="4153966"/>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91" name="Elipse 90">
            <a:extLst>
              <a:ext uri="{FF2B5EF4-FFF2-40B4-BE49-F238E27FC236}">
                <a16:creationId xmlns:a16="http://schemas.microsoft.com/office/drawing/2014/main" id="{FEA56DF2-3246-BA48-9FE0-7702E34DD3EF}"/>
              </a:ext>
            </a:extLst>
          </p:cNvPr>
          <p:cNvSpPr/>
          <p:nvPr userDrawn="1"/>
        </p:nvSpPr>
        <p:spPr>
          <a:xfrm>
            <a:off x="3833058" y="4153966"/>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92" name="Elipse 91">
            <a:extLst>
              <a:ext uri="{FF2B5EF4-FFF2-40B4-BE49-F238E27FC236}">
                <a16:creationId xmlns:a16="http://schemas.microsoft.com/office/drawing/2014/main" id="{B504D77B-D854-2947-A5ED-DADE0C6D7F6B}"/>
              </a:ext>
            </a:extLst>
          </p:cNvPr>
          <p:cNvSpPr/>
          <p:nvPr userDrawn="1"/>
        </p:nvSpPr>
        <p:spPr>
          <a:xfrm>
            <a:off x="4638386" y="4153966"/>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93" name="Elipse 92">
            <a:extLst>
              <a:ext uri="{FF2B5EF4-FFF2-40B4-BE49-F238E27FC236}">
                <a16:creationId xmlns:a16="http://schemas.microsoft.com/office/drawing/2014/main" id="{8A4AAC21-23E2-1E47-BB6E-2B684F9A8136}"/>
              </a:ext>
            </a:extLst>
          </p:cNvPr>
          <p:cNvSpPr/>
          <p:nvPr userDrawn="1"/>
        </p:nvSpPr>
        <p:spPr>
          <a:xfrm>
            <a:off x="5443714" y="4153966"/>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94" name="Elipse 93">
            <a:extLst>
              <a:ext uri="{FF2B5EF4-FFF2-40B4-BE49-F238E27FC236}">
                <a16:creationId xmlns:a16="http://schemas.microsoft.com/office/drawing/2014/main" id="{1B2AE0E1-F474-4B4B-AEA1-C9855B055DAA}"/>
              </a:ext>
            </a:extLst>
          </p:cNvPr>
          <p:cNvSpPr/>
          <p:nvPr userDrawn="1"/>
        </p:nvSpPr>
        <p:spPr>
          <a:xfrm>
            <a:off x="6249042" y="4153966"/>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95" name="Elipse 94">
            <a:extLst>
              <a:ext uri="{FF2B5EF4-FFF2-40B4-BE49-F238E27FC236}">
                <a16:creationId xmlns:a16="http://schemas.microsoft.com/office/drawing/2014/main" id="{7BD3DE8D-3D01-9C47-B52F-7DC89D9E6ABA}"/>
              </a:ext>
            </a:extLst>
          </p:cNvPr>
          <p:cNvSpPr/>
          <p:nvPr userDrawn="1"/>
        </p:nvSpPr>
        <p:spPr>
          <a:xfrm>
            <a:off x="7054370" y="4153966"/>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sp>
        <p:nvSpPr>
          <p:cNvPr id="96" name="Elipse 95">
            <a:extLst>
              <a:ext uri="{FF2B5EF4-FFF2-40B4-BE49-F238E27FC236}">
                <a16:creationId xmlns:a16="http://schemas.microsoft.com/office/drawing/2014/main" id="{6373890E-B4FF-9A4A-B2D0-3999F5BF971D}"/>
              </a:ext>
            </a:extLst>
          </p:cNvPr>
          <p:cNvSpPr/>
          <p:nvPr userDrawn="1"/>
        </p:nvSpPr>
        <p:spPr>
          <a:xfrm>
            <a:off x="7859698" y="4153966"/>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pic>
        <p:nvPicPr>
          <p:cNvPr id="5" name="Imagen 4">
            <a:extLst>
              <a:ext uri="{FF2B5EF4-FFF2-40B4-BE49-F238E27FC236}">
                <a16:creationId xmlns:a16="http://schemas.microsoft.com/office/drawing/2014/main" id="{5F8561EA-30F8-A846-A16F-C6C63CDF3CAF}"/>
              </a:ext>
            </a:extLst>
          </p:cNvPr>
          <p:cNvPicPr>
            <a:picLocks noChangeAspect="1"/>
          </p:cNvPicPr>
          <p:nvPr userDrawn="1"/>
        </p:nvPicPr>
        <p:blipFill>
          <a:blip r:embed="rId5"/>
          <a:stretch>
            <a:fillRect/>
          </a:stretch>
        </p:blipFill>
        <p:spPr>
          <a:xfrm>
            <a:off x="1493634" y="1615450"/>
            <a:ext cx="254000" cy="254000"/>
          </a:xfrm>
          <a:prstGeom prst="rect">
            <a:avLst/>
          </a:prstGeom>
        </p:spPr>
      </p:pic>
      <p:pic>
        <p:nvPicPr>
          <p:cNvPr id="6" name="Imagen 5">
            <a:extLst>
              <a:ext uri="{FF2B5EF4-FFF2-40B4-BE49-F238E27FC236}">
                <a16:creationId xmlns:a16="http://schemas.microsoft.com/office/drawing/2014/main" id="{40E5628E-F8A9-6045-8E7A-56D5AB8680AA}"/>
              </a:ext>
            </a:extLst>
          </p:cNvPr>
          <p:cNvPicPr>
            <a:picLocks noChangeAspect="1"/>
          </p:cNvPicPr>
          <p:nvPr userDrawn="1"/>
        </p:nvPicPr>
        <p:blipFill>
          <a:blip r:embed="rId6"/>
          <a:stretch>
            <a:fillRect/>
          </a:stretch>
        </p:blipFill>
        <p:spPr>
          <a:xfrm>
            <a:off x="2297986" y="1615450"/>
            <a:ext cx="266700" cy="254000"/>
          </a:xfrm>
          <a:prstGeom prst="rect">
            <a:avLst/>
          </a:prstGeom>
        </p:spPr>
      </p:pic>
      <p:pic>
        <p:nvPicPr>
          <p:cNvPr id="7" name="Imagen 6">
            <a:extLst>
              <a:ext uri="{FF2B5EF4-FFF2-40B4-BE49-F238E27FC236}">
                <a16:creationId xmlns:a16="http://schemas.microsoft.com/office/drawing/2014/main" id="{5169EE51-7DD8-0442-9E4F-4DC16E2267DA}"/>
              </a:ext>
            </a:extLst>
          </p:cNvPr>
          <p:cNvPicPr>
            <a:picLocks noChangeAspect="1"/>
          </p:cNvPicPr>
          <p:nvPr userDrawn="1"/>
        </p:nvPicPr>
        <p:blipFill>
          <a:blip r:embed="rId7"/>
          <a:stretch>
            <a:fillRect/>
          </a:stretch>
        </p:blipFill>
        <p:spPr>
          <a:xfrm>
            <a:off x="4731068" y="2262341"/>
            <a:ext cx="241300" cy="253365"/>
          </a:xfrm>
          <a:prstGeom prst="rect">
            <a:avLst/>
          </a:prstGeom>
        </p:spPr>
      </p:pic>
      <p:pic>
        <p:nvPicPr>
          <p:cNvPr id="8" name="Imagen 7">
            <a:extLst>
              <a:ext uri="{FF2B5EF4-FFF2-40B4-BE49-F238E27FC236}">
                <a16:creationId xmlns:a16="http://schemas.microsoft.com/office/drawing/2014/main" id="{FC7A2C34-D235-BB40-8EDB-7E8F4D5F063D}"/>
              </a:ext>
            </a:extLst>
          </p:cNvPr>
          <p:cNvPicPr>
            <a:picLocks noChangeAspect="1"/>
          </p:cNvPicPr>
          <p:nvPr userDrawn="1"/>
        </p:nvPicPr>
        <p:blipFill>
          <a:blip r:embed="rId8"/>
          <a:stretch>
            <a:fillRect/>
          </a:stretch>
        </p:blipFill>
        <p:spPr>
          <a:xfrm>
            <a:off x="3944790" y="1615450"/>
            <a:ext cx="215900" cy="254000"/>
          </a:xfrm>
          <a:prstGeom prst="rect">
            <a:avLst/>
          </a:prstGeom>
        </p:spPr>
      </p:pic>
      <p:pic>
        <p:nvPicPr>
          <p:cNvPr id="9" name="Imagen 8">
            <a:extLst>
              <a:ext uri="{FF2B5EF4-FFF2-40B4-BE49-F238E27FC236}">
                <a16:creationId xmlns:a16="http://schemas.microsoft.com/office/drawing/2014/main" id="{5AB1866C-F95B-4D48-B0FA-63569B1F4819}"/>
              </a:ext>
            </a:extLst>
          </p:cNvPr>
          <p:cNvPicPr>
            <a:picLocks noChangeAspect="1"/>
          </p:cNvPicPr>
          <p:nvPr userDrawn="1"/>
        </p:nvPicPr>
        <p:blipFill>
          <a:blip r:embed="rId9"/>
          <a:stretch>
            <a:fillRect/>
          </a:stretch>
        </p:blipFill>
        <p:spPr>
          <a:xfrm>
            <a:off x="4731068" y="1628150"/>
            <a:ext cx="254000" cy="228600"/>
          </a:xfrm>
          <a:prstGeom prst="rect">
            <a:avLst/>
          </a:prstGeom>
        </p:spPr>
      </p:pic>
      <p:pic>
        <p:nvPicPr>
          <p:cNvPr id="10" name="Imagen 9">
            <a:extLst>
              <a:ext uri="{FF2B5EF4-FFF2-40B4-BE49-F238E27FC236}">
                <a16:creationId xmlns:a16="http://schemas.microsoft.com/office/drawing/2014/main" id="{0E70F75F-6F70-9042-AF94-795AB160135D}"/>
              </a:ext>
            </a:extLst>
          </p:cNvPr>
          <p:cNvPicPr>
            <a:picLocks noChangeAspect="1"/>
          </p:cNvPicPr>
          <p:nvPr userDrawn="1"/>
        </p:nvPicPr>
        <p:blipFill>
          <a:blip r:embed="rId10"/>
          <a:stretch>
            <a:fillRect/>
          </a:stretch>
        </p:blipFill>
        <p:spPr>
          <a:xfrm>
            <a:off x="5593546" y="1640850"/>
            <a:ext cx="139700" cy="203200"/>
          </a:xfrm>
          <a:prstGeom prst="rect">
            <a:avLst/>
          </a:prstGeom>
        </p:spPr>
      </p:pic>
      <p:pic>
        <p:nvPicPr>
          <p:cNvPr id="11" name="Imagen 10">
            <a:extLst>
              <a:ext uri="{FF2B5EF4-FFF2-40B4-BE49-F238E27FC236}">
                <a16:creationId xmlns:a16="http://schemas.microsoft.com/office/drawing/2014/main" id="{C4422D3D-32EC-014B-B424-76BB7C14D18C}"/>
              </a:ext>
            </a:extLst>
          </p:cNvPr>
          <p:cNvPicPr>
            <a:picLocks noChangeAspect="1"/>
          </p:cNvPicPr>
          <p:nvPr userDrawn="1"/>
        </p:nvPicPr>
        <p:blipFill>
          <a:blip r:embed="rId11"/>
          <a:stretch>
            <a:fillRect/>
          </a:stretch>
        </p:blipFill>
        <p:spPr>
          <a:xfrm>
            <a:off x="6367124" y="1635955"/>
            <a:ext cx="203200" cy="203200"/>
          </a:xfrm>
          <a:prstGeom prst="rect">
            <a:avLst/>
          </a:prstGeom>
        </p:spPr>
      </p:pic>
      <p:grpSp>
        <p:nvGrpSpPr>
          <p:cNvPr id="4" name="Grupo 3">
            <a:extLst>
              <a:ext uri="{FF2B5EF4-FFF2-40B4-BE49-F238E27FC236}">
                <a16:creationId xmlns:a16="http://schemas.microsoft.com/office/drawing/2014/main" id="{FBE2CDB4-0B58-7141-837E-A25F70830F0E}"/>
              </a:ext>
            </a:extLst>
          </p:cNvPr>
          <p:cNvGrpSpPr/>
          <p:nvPr userDrawn="1"/>
        </p:nvGrpSpPr>
        <p:grpSpPr>
          <a:xfrm>
            <a:off x="7054370" y="1522768"/>
            <a:ext cx="439364" cy="439364"/>
            <a:chOff x="7054370" y="1407711"/>
            <a:chExt cx="439364" cy="439364"/>
          </a:xfrm>
        </p:grpSpPr>
        <p:sp>
          <p:nvSpPr>
            <p:cNvPr id="35" name="Elipse 34">
              <a:extLst>
                <a:ext uri="{FF2B5EF4-FFF2-40B4-BE49-F238E27FC236}">
                  <a16:creationId xmlns:a16="http://schemas.microsoft.com/office/drawing/2014/main" id="{38DCB319-C0D5-E14A-B8E1-D05E697CDEBF}"/>
                </a:ext>
              </a:extLst>
            </p:cNvPr>
            <p:cNvSpPr/>
            <p:nvPr userDrawn="1"/>
          </p:nvSpPr>
          <p:spPr>
            <a:xfrm>
              <a:off x="7054370" y="1407711"/>
              <a:ext cx="439364" cy="439364"/>
            </a:xfrm>
            <a:prstGeom prst="ellipse">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n>
                  <a:solidFill>
                    <a:srgbClr val="FF5A00"/>
                  </a:solidFill>
                </a:ln>
              </a:endParaRPr>
            </a:p>
          </p:txBody>
        </p:sp>
        <p:pic>
          <p:nvPicPr>
            <p:cNvPr id="14" name="Imagen 13">
              <a:extLst>
                <a:ext uri="{FF2B5EF4-FFF2-40B4-BE49-F238E27FC236}">
                  <a16:creationId xmlns:a16="http://schemas.microsoft.com/office/drawing/2014/main" id="{E8E59D21-BA12-CC4B-89FB-0E77FC2D81A1}"/>
                </a:ext>
              </a:extLst>
            </p:cNvPr>
            <p:cNvPicPr>
              <a:picLocks noChangeAspect="1"/>
            </p:cNvPicPr>
            <p:nvPr userDrawn="1"/>
          </p:nvPicPr>
          <p:blipFill>
            <a:blip r:embed="rId12"/>
            <a:stretch>
              <a:fillRect/>
            </a:stretch>
          </p:blipFill>
          <p:spPr>
            <a:xfrm>
              <a:off x="7147052" y="1546298"/>
              <a:ext cx="254000" cy="152400"/>
            </a:xfrm>
            <a:prstGeom prst="rect">
              <a:avLst/>
            </a:prstGeom>
          </p:spPr>
        </p:pic>
      </p:grpSp>
      <p:pic>
        <p:nvPicPr>
          <p:cNvPr id="15" name="Imagen 14">
            <a:extLst>
              <a:ext uri="{FF2B5EF4-FFF2-40B4-BE49-F238E27FC236}">
                <a16:creationId xmlns:a16="http://schemas.microsoft.com/office/drawing/2014/main" id="{AEF47A92-8E89-1848-9468-3611EE9832D2}"/>
              </a:ext>
            </a:extLst>
          </p:cNvPr>
          <p:cNvPicPr>
            <a:picLocks noChangeAspect="1"/>
          </p:cNvPicPr>
          <p:nvPr userDrawn="1"/>
        </p:nvPicPr>
        <p:blipFill>
          <a:blip r:embed="rId13"/>
          <a:stretch>
            <a:fillRect/>
          </a:stretch>
        </p:blipFill>
        <p:spPr>
          <a:xfrm>
            <a:off x="7946030" y="1609100"/>
            <a:ext cx="266700" cy="266700"/>
          </a:xfrm>
          <a:prstGeom prst="rect">
            <a:avLst/>
          </a:prstGeom>
        </p:spPr>
      </p:pic>
      <p:pic>
        <p:nvPicPr>
          <p:cNvPr id="16" name="Imagen 15">
            <a:extLst>
              <a:ext uri="{FF2B5EF4-FFF2-40B4-BE49-F238E27FC236}">
                <a16:creationId xmlns:a16="http://schemas.microsoft.com/office/drawing/2014/main" id="{B2769146-CB0E-6441-8D3B-61EE5B34CCF8}"/>
              </a:ext>
            </a:extLst>
          </p:cNvPr>
          <p:cNvPicPr>
            <a:picLocks noChangeAspect="1"/>
          </p:cNvPicPr>
          <p:nvPr userDrawn="1"/>
        </p:nvPicPr>
        <p:blipFill>
          <a:blip r:embed="rId14"/>
          <a:stretch>
            <a:fillRect/>
          </a:stretch>
        </p:blipFill>
        <p:spPr>
          <a:xfrm>
            <a:off x="673520" y="2340527"/>
            <a:ext cx="266700" cy="114300"/>
          </a:xfrm>
          <a:prstGeom prst="rect">
            <a:avLst/>
          </a:prstGeom>
        </p:spPr>
      </p:pic>
      <p:pic>
        <p:nvPicPr>
          <p:cNvPr id="17" name="Imagen 16">
            <a:extLst>
              <a:ext uri="{FF2B5EF4-FFF2-40B4-BE49-F238E27FC236}">
                <a16:creationId xmlns:a16="http://schemas.microsoft.com/office/drawing/2014/main" id="{CAD54A05-365D-3241-BCFF-3CF6283BE1A8}"/>
              </a:ext>
            </a:extLst>
          </p:cNvPr>
          <p:cNvPicPr>
            <a:picLocks noChangeAspect="1"/>
          </p:cNvPicPr>
          <p:nvPr userDrawn="1"/>
        </p:nvPicPr>
        <p:blipFill>
          <a:blip r:embed="rId15"/>
          <a:stretch>
            <a:fillRect/>
          </a:stretch>
        </p:blipFill>
        <p:spPr>
          <a:xfrm>
            <a:off x="1480934" y="2270677"/>
            <a:ext cx="266700" cy="254000"/>
          </a:xfrm>
          <a:prstGeom prst="rect">
            <a:avLst/>
          </a:prstGeom>
        </p:spPr>
      </p:pic>
      <p:pic>
        <p:nvPicPr>
          <p:cNvPr id="18" name="Imagen 17">
            <a:extLst>
              <a:ext uri="{FF2B5EF4-FFF2-40B4-BE49-F238E27FC236}">
                <a16:creationId xmlns:a16="http://schemas.microsoft.com/office/drawing/2014/main" id="{48F49633-2033-DF41-8CA8-C9B37EC7F151}"/>
              </a:ext>
            </a:extLst>
          </p:cNvPr>
          <p:cNvPicPr>
            <a:picLocks noChangeAspect="1"/>
          </p:cNvPicPr>
          <p:nvPr userDrawn="1"/>
        </p:nvPicPr>
        <p:blipFill>
          <a:blip r:embed="rId16"/>
          <a:stretch>
            <a:fillRect/>
          </a:stretch>
        </p:blipFill>
        <p:spPr>
          <a:xfrm>
            <a:off x="2297986" y="2264327"/>
            <a:ext cx="266700" cy="266700"/>
          </a:xfrm>
          <a:prstGeom prst="rect">
            <a:avLst/>
          </a:prstGeom>
        </p:spPr>
      </p:pic>
      <p:pic>
        <p:nvPicPr>
          <p:cNvPr id="19" name="Imagen 18">
            <a:extLst>
              <a:ext uri="{FF2B5EF4-FFF2-40B4-BE49-F238E27FC236}">
                <a16:creationId xmlns:a16="http://schemas.microsoft.com/office/drawing/2014/main" id="{34C71A23-74A0-304B-9826-17250F337299}"/>
              </a:ext>
            </a:extLst>
          </p:cNvPr>
          <p:cNvPicPr>
            <a:picLocks noChangeAspect="1"/>
          </p:cNvPicPr>
          <p:nvPr userDrawn="1"/>
        </p:nvPicPr>
        <p:blipFill>
          <a:blip r:embed="rId17"/>
          <a:stretch>
            <a:fillRect/>
          </a:stretch>
        </p:blipFill>
        <p:spPr>
          <a:xfrm>
            <a:off x="3115038" y="2304597"/>
            <a:ext cx="254000" cy="152400"/>
          </a:xfrm>
          <a:prstGeom prst="rect">
            <a:avLst/>
          </a:prstGeom>
        </p:spPr>
      </p:pic>
      <p:pic>
        <p:nvPicPr>
          <p:cNvPr id="21" name="Imagen 20">
            <a:extLst>
              <a:ext uri="{FF2B5EF4-FFF2-40B4-BE49-F238E27FC236}">
                <a16:creationId xmlns:a16="http://schemas.microsoft.com/office/drawing/2014/main" id="{5E71CE34-1AD0-1D45-AF3D-0F9470E50E98}"/>
              </a:ext>
            </a:extLst>
          </p:cNvPr>
          <p:cNvPicPr>
            <a:picLocks noChangeAspect="1"/>
          </p:cNvPicPr>
          <p:nvPr userDrawn="1"/>
        </p:nvPicPr>
        <p:blipFill>
          <a:blip r:embed="rId18"/>
          <a:stretch>
            <a:fillRect/>
          </a:stretch>
        </p:blipFill>
        <p:spPr>
          <a:xfrm>
            <a:off x="3925740" y="2270677"/>
            <a:ext cx="231876" cy="243470"/>
          </a:xfrm>
          <a:prstGeom prst="rect">
            <a:avLst/>
          </a:prstGeom>
        </p:spPr>
      </p:pic>
      <p:pic>
        <p:nvPicPr>
          <p:cNvPr id="22" name="Imagen 21">
            <a:extLst>
              <a:ext uri="{FF2B5EF4-FFF2-40B4-BE49-F238E27FC236}">
                <a16:creationId xmlns:a16="http://schemas.microsoft.com/office/drawing/2014/main" id="{B608A549-AF18-4747-9988-E3871B98B941}"/>
              </a:ext>
            </a:extLst>
          </p:cNvPr>
          <p:cNvPicPr>
            <a:picLocks noChangeAspect="1"/>
          </p:cNvPicPr>
          <p:nvPr userDrawn="1"/>
        </p:nvPicPr>
        <p:blipFill>
          <a:blip r:embed="rId19"/>
          <a:stretch>
            <a:fillRect/>
          </a:stretch>
        </p:blipFill>
        <p:spPr>
          <a:xfrm>
            <a:off x="3108688" y="1629767"/>
            <a:ext cx="266700" cy="228600"/>
          </a:xfrm>
          <a:prstGeom prst="rect">
            <a:avLst/>
          </a:prstGeom>
        </p:spPr>
      </p:pic>
      <p:pic>
        <p:nvPicPr>
          <p:cNvPr id="97" name="Imagen 96">
            <a:extLst>
              <a:ext uri="{FF2B5EF4-FFF2-40B4-BE49-F238E27FC236}">
                <a16:creationId xmlns:a16="http://schemas.microsoft.com/office/drawing/2014/main" id="{E9710602-CFE5-FE45-8103-B7B44148FED2}"/>
              </a:ext>
            </a:extLst>
          </p:cNvPr>
          <p:cNvPicPr>
            <a:picLocks noChangeAspect="1"/>
          </p:cNvPicPr>
          <p:nvPr userDrawn="1"/>
        </p:nvPicPr>
        <p:blipFill>
          <a:blip r:embed="rId20"/>
          <a:stretch>
            <a:fillRect/>
          </a:stretch>
        </p:blipFill>
        <p:spPr>
          <a:xfrm>
            <a:off x="5530046" y="2267056"/>
            <a:ext cx="266700" cy="266700"/>
          </a:xfrm>
          <a:prstGeom prst="rect">
            <a:avLst/>
          </a:prstGeom>
        </p:spPr>
      </p:pic>
      <p:pic>
        <p:nvPicPr>
          <p:cNvPr id="98" name="Imagen 97">
            <a:extLst>
              <a:ext uri="{FF2B5EF4-FFF2-40B4-BE49-F238E27FC236}">
                <a16:creationId xmlns:a16="http://schemas.microsoft.com/office/drawing/2014/main" id="{BC3D06E2-276A-E44C-A2FA-040E75D04F8D}"/>
              </a:ext>
            </a:extLst>
          </p:cNvPr>
          <p:cNvPicPr>
            <a:picLocks noChangeAspect="1"/>
          </p:cNvPicPr>
          <p:nvPr userDrawn="1"/>
        </p:nvPicPr>
        <p:blipFill>
          <a:blip r:embed="rId21"/>
          <a:stretch>
            <a:fillRect/>
          </a:stretch>
        </p:blipFill>
        <p:spPr>
          <a:xfrm>
            <a:off x="6335374" y="2270677"/>
            <a:ext cx="266700" cy="266700"/>
          </a:xfrm>
          <a:prstGeom prst="rect">
            <a:avLst/>
          </a:prstGeom>
        </p:spPr>
      </p:pic>
      <p:pic>
        <p:nvPicPr>
          <p:cNvPr id="99" name="Imagen 98">
            <a:extLst>
              <a:ext uri="{FF2B5EF4-FFF2-40B4-BE49-F238E27FC236}">
                <a16:creationId xmlns:a16="http://schemas.microsoft.com/office/drawing/2014/main" id="{881D4AAD-5A16-4149-8CE9-8528D79936D5}"/>
              </a:ext>
            </a:extLst>
          </p:cNvPr>
          <p:cNvPicPr>
            <a:picLocks noChangeAspect="1"/>
          </p:cNvPicPr>
          <p:nvPr userDrawn="1"/>
        </p:nvPicPr>
        <p:blipFill>
          <a:blip r:embed="rId22"/>
          <a:stretch>
            <a:fillRect/>
          </a:stretch>
        </p:blipFill>
        <p:spPr>
          <a:xfrm>
            <a:off x="7140702" y="2247447"/>
            <a:ext cx="266700" cy="254000"/>
          </a:xfrm>
          <a:prstGeom prst="rect">
            <a:avLst/>
          </a:prstGeom>
        </p:spPr>
      </p:pic>
      <p:pic>
        <p:nvPicPr>
          <p:cNvPr id="100" name="Imagen 99">
            <a:extLst>
              <a:ext uri="{FF2B5EF4-FFF2-40B4-BE49-F238E27FC236}">
                <a16:creationId xmlns:a16="http://schemas.microsoft.com/office/drawing/2014/main" id="{BBAF31C4-62C0-B740-87E3-3DA4949318F1}"/>
              </a:ext>
            </a:extLst>
          </p:cNvPr>
          <p:cNvPicPr>
            <a:picLocks noChangeAspect="1"/>
          </p:cNvPicPr>
          <p:nvPr userDrawn="1"/>
        </p:nvPicPr>
        <p:blipFill>
          <a:blip r:embed="rId23"/>
          <a:stretch>
            <a:fillRect/>
          </a:stretch>
        </p:blipFill>
        <p:spPr>
          <a:xfrm>
            <a:off x="7946030" y="2257977"/>
            <a:ext cx="266700" cy="266700"/>
          </a:xfrm>
          <a:prstGeom prst="rect">
            <a:avLst/>
          </a:prstGeom>
        </p:spPr>
      </p:pic>
      <p:pic>
        <p:nvPicPr>
          <p:cNvPr id="101" name="Imagen 100">
            <a:extLst>
              <a:ext uri="{FF2B5EF4-FFF2-40B4-BE49-F238E27FC236}">
                <a16:creationId xmlns:a16="http://schemas.microsoft.com/office/drawing/2014/main" id="{80A654C4-B9D1-2E4B-9211-B3AC0B2525FD}"/>
              </a:ext>
            </a:extLst>
          </p:cNvPr>
          <p:cNvPicPr>
            <a:picLocks noChangeAspect="1"/>
          </p:cNvPicPr>
          <p:nvPr userDrawn="1"/>
        </p:nvPicPr>
        <p:blipFill>
          <a:blip r:embed="rId24"/>
          <a:stretch>
            <a:fillRect/>
          </a:stretch>
        </p:blipFill>
        <p:spPr>
          <a:xfrm>
            <a:off x="673520" y="2929334"/>
            <a:ext cx="266700" cy="254000"/>
          </a:xfrm>
          <a:prstGeom prst="rect">
            <a:avLst/>
          </a:prstGeom>
        </p:spPr>
      </p:pic>
      <p:pic>
        <p:nvPicPr>
          <p:cNvPr id="102" name="Imagen 101">
            <a:extLst>
              <a:ext uri="{FF2B5EF4-FFF2-40B4-BE49-F238E27FC236}">
                <a16:creationId xmlns:a16="http://schemas.microsoft.com/office/drawing/2014/main" id="{B8CA57D8-37DD-C348-A670-DC004870BFCE}"/>
              </a:ext>
            </a:extLst>
          </p:cNvPr>
          <p:cNvPicPr>
            <a:picLocks noChangeAspect="1"/>
          </p:cNvPicPr>
          <p:nvPr userDrawn="1"/>
        </p:nvPicPr>
        <p:blipFill>
          <a:blip r:embed="rId25"/>
          <a:stretch>
            <a:fillRect/>
          </a:stretch>
        </p:blipFill>
        <p:spPr>
          <a:xfrm>
            <a:off x="1538084" y="2929334"/>
            <a:ext cx="152400" cy="254000"/>
          </a:xfrm>
          <a:prstGeom prst="rect">
            <a:avLst/>
          </a:prstGeom>
        </p:spPr>
      </p:pic>
      <p:pic>
        <p:nvPicPr>
          <p:cNvPr id="103" name="Imagen 102">
            <a:extLst>
              <a:ext uri="{FF2B5EF4-FFF2-40B4-BE49-F238E27FC236}">
                <a16:creationId xmlns:a16="http://schemas.microsoft.com/office/drawing/2014/main" id="{C5A892E5-D48D-C649-8E61-2493E2E665FE}"/>
              </a:ext>
            </a:extLst>
          </p:cNvPr>
          <p:cNvPicPr>
            <a:picLocks noChangeAspect="1"/>
          </p:cNvPicPr>
          <p:nvPr userDrawn="1"/>
        </p:nvPicPr>
        <p:blipFill>
          <a:blip r:embed="rId26"/>
          <a:stretch>
            <a:fillRect/>
          </a:stretch>
        </p:blipFill>
        <p:spPr>
          <a:xfrm>
            <a:off x="2335275" y="2919930"/>
            <a:ext cx="203200" cy="254000"/>
          </a:xfrm>
          <a:prstGeom prst="rect">
            <a:avLst/>
          </a:prstGeom>
        </p:spPr>
      </p:pic>
      <p:pic>
        <p:nvPicPr>
          <p:cNvPr id="104" name="Imagen 103">
            <a:extLst>
              <a:ext uri="{FF2B5EF4-FFF2-40B4-BE49-F238E27FC236}">
                <a16:creationId xmlns:a16="http://schemas.microsoft.com/office/drawing/2014/main" id="{06591D69-3FE8-CD46-A988-81C3B5D3A1E0}"/>
              </a:ext>
            </a:extLst>
          </p:cNvPr>
          <p:cNvPicPr>
            <a:picLocks noChangeAspect="1"/>
          </p:cNvPicPr>
          <p:nvPr userDrawn="1"/>
        </p:nvPicPr>
        <p:blipFill>
          <a:blip r:embed="rId27"/>
          <a:stretch>
            <a:fillRect/>
          </a:stretch>
        </p:blipFill>
        <p:spPr>
          <a:xfrm>
            <a:off x="3108688" y="2945330"/>
            <a:ext cx="254000" cy="203200"/>
          </a:xfrm>
          <a:prstGeom prst="rect">
            <a:avLst/>
          </a:prstGeom>
        </p:spPr>
      </p:pic>
      <p:pic>
        <p:nvPicPr>
          <p:cNvPr id="105" name="Imagen 104">
            <a:extLst>
              <a:ext uri="{FF2B5EF4-FFF2-40B4-BE49-F238E27FC236}">
                <a16:creationId xmlns:a16="http://schemas.microsoft.com/office/drawing/2014/main" id="{3DED7D88-10BE-814A-A53D-B8E662B13B35}"/>
              </a:ext>
            </a:extLst>
          </p:cNvPr>
          <p:cNvPicPr>
            <a:picLocks noChangeAspect="1"/>
          </p:cNvPicPr>
          <p:nvPr userDrawn="1"/>
        </p:nvPicPr>
        <p:blipFill>
          <a:blip r:embed="rId28"/>
          <a:stretch>
            <a:fillRect/>
          </a:stretch>
        </p:blipFill>
        <p:spPr>
          <a:xfrm>
            <a:off x="3108688" y="3613391"/>
            <a:ext cx="254000" cy="203200"/>
          </a:xfrm>
          <a:prstGeom prst="rect">
            <a:avLst/>
          </a:prstGeom>
        </p:spPr>
      </p:pic>
      <p:pic>
        <p:nvPicPr>
          <p:cNvPr id="106" name="Imagen 105">
            <a:extLst>
              <a:ext uri="{FF2B5EF4-FFF2-40B4-BE49-F238E27FC236}">
                <a16:creationId xmlns:a16="http://schemas.microsoft.com/office/drawing/2014/main" id="{D154F932-3AEA-8E44-B7B3-A4F42BEAD2C3}"/>
              </a:ext>
            </a:extLst>
          </p:cNvPr>
          <p:cNvPicPr>
            <a:picLocks noChangeAspect="1"/>
          </p:cNvPicPr>
          <p:nvPr userDrawn="1"/>
        </p:nvPicPr>
        <p:blipFill>
          <a:blip r:embed="rId29"/>
          <a:stretch>
            <a:fillRect/>
          </a:stretch>
        </p:blipFill>
        <p:spPr>
          <a:xfrm>
            <a:off x="3925740" y="2929334"/>
            <a:ext cx="228600" cy="266700"/>
          </a:xfrm>
          <a:prstGeom prst="rect">
            <a:avLst/>
          </a:prstGeom>
        </p:spPr>
      </p:pic>
      <p:pic>
        <p:nvPicPr>
          <p:cNvPr id="107" name="Imagen 106">
            <a:extLst>
              <a:ext uri="{FF2B5EF4-FFF2-40B4-BE49-F238E27FC236}">
                <a16:creationId xmlns:a16="http://schemas.microsoft.com/office/drawing/2014/main" id="{C8142302-81BB-B741-A753-6D09B69467CD}"/>
              </a:ext>
            </a:extLst>
          </p:cNvPr>
          <p:cNvPicPr>
            <a:picLocks noChangeAspect="1"/>
          </p:cNvPicPr>
          <p:nvPr userDrawn="1"/>
        </p:nvPicPr>
        <p:blipFill>
          <a:blip r:embed="rId30"/>
          <a:stretch>
            <a:fillRect/>
          </a:stretch>
        </p:blipFill>
        <p:spPr>
          <a:xfrm>
            <a:off x="4718368" y="2916634"/>
            <a:ext cx="266700" cy="279400"/>
          </a:xfrm>
          <a:prstGeom prst="rect">
            <a:avLst/>
          </a:prstGeom>
        </p:spPr>
      </p:pic>
      <p:pic>
        <p:nvPicPr>
          <p:cNvPr id="108" name="Imagen 107">
            <a:extLst>
              <a:ext uri="{FF2B5EF4-FFF2-40B4-BE49-F238E27FC236}">
                <a16:creationId xmlns:a16="http://schemas.microsoft.com/office/drawing/2014/main" id="{4A983D29-0188-9944-8511-20A9BFD748C4}"/>
              </a:ext>
            </a:extLst>
          </p:cNvPr>
          <p:cNvPicPr>
            <a:picLocks noChangeAspect="1"/>
          </p:cNvPicPr>
          <p:nvPr userDrawn="1"/>
        </p:nvPicPr>
        <p:blipFill>
          <a:blip r:embed="rId31"/>
          <a:stretch>
            <a:fillRect/>
          </a:stretch>
        </p:blipFill>
        <p:spPr>
          <a:xfrm>
            <a:off x="5530046" y="2929334"/>
            <a:ext cx="266700" cy="254000"/>
          </a:xfrm>
          <a:prstGeom prst="rect">
            <a:avLst/>
          </a:prstGeom>
        </p:spPr>
      </p:pic>
      <p:pic>
        <p:nvPicPr>
          <p:cNvPr id="109" name="Imagen 108">
            <a:extLst>
              <a:ext uri="{FF2B5EF4-FFF2-40B4-BE49-F238E27FC236}">
                <a16:creationId xmlns:a16="http://schemas.microsoft.com/office/drawing/2014/main" id="{D8AAB67A-5562-6E4B-A7CD-152CA6966362}"/>
              </a:ext>
            </a:extLst>
          </p:cNvPr>
          <p:cNvPicPr>
            <a:picLocks noChangeAspect="1"/>
          </p:cNvPicPr>
          <p:nvPr userDrawn="1"/>
        </p:nvPicPr>
        <p:blipFill>
          <a:blip r:embed="rId32"/>
          <a:stretch>
            <a:fillRect/>
          </a:stretch>
        </p:blipFill>
        <p:spPr>
          <a:xfrm>
            <a:off x="6335374" y="2951680"/>
            <a:ext cx="266700" cy="190500"/>
          </a:xfrm>
          <a:prstGeom prst="rect">
            <a:avLst/>
          </a:prstGeom>
        </p:spPr>
      </p:pic>
      <p:pic>
        <p:nvPicPr>
          <p:cNvPr id="110" name="Imagen 109">
            <a:extLst>
              <a:ext uri="{FF2B5EF4-FFF2-40B4-BE49-F238E27FC236}">
                <a16:creationId xmlns:a16="http://schemas.microsoft.com/office/drawing/2014/main" id="{B09008B9-8EE5-5D4A-86F7-3A71447B47E0}"/>
              </a:ext>
            </a:extLst>
          </p:cNvPr>
          <p:cNvPicPr>
            <a:picLocks noChangeAspect="1"/>
          </p:cNvPicPr>
          <p:nvPr userDrawn="1"/>
        </p:nvPicPr>
        <p:blipFill>
          <a:blip r:embed="rId33"/>
          <a:stretch>
            <a:fillRect/>
          </a:stretch>
        </p:blipFill>
        <p:spPr>
          <a:xfrm>
            <a:off x="7153402" y="2919930"/>
            <a:ext cx="241300" cy="254000"/>
          </a:xfrm>
          <a:prstGeom prst="rect">
            <a:avLst/>
          </a:prstGeom>
        </p:spPr>
      </p:pic>
      <p:pic>
        <p:nvPicPr>
          <p:cNvPr id="111" name="Imagen 110">
            <a:extLst>
              <a:ext uri="{FF2B5EF4-FFF2-40B4-BE49-F238E27FC236}">
                <a16:creationId xmlns:a16="http://schemas.microsoft.com/office/drawing/2014/main" id="{9FC61A4E-9B4E-0145-8BDE-390DD5A7BC80}"/>
              </a:ext>
            </a:extLst>
          </p:cNvPr>
          <p:cNvPicPr>
            <a:picLocks noChangeAspect="1"/>
          </p:cNvPicPr>
          <p:nvPr userDrawn="1"/>
        </p:nvPicPr>
        <p:blipFill>
          <a:blip r:embed="rId34"/>
          <a:stretch>
            <a:fillRect/>
          </a:stretch>
        </p:blipFill>
        <p:spPr>
          <a:xfrm>
            <a:off x="7977531" y="2942034"/>
            <a:ext cx="203200" cy="254000"/>
          </a:xfrm>
          <a:prstGeom prst="rect">
            <a:avLst/>
          </a:prstGeom>
        </p:spPr>
      </p:pic>
      <p:pic>
        <p:nvPicPr>
          <p:cNvPr id="112" name="Imagen 111">
            <a:extLst>
              <a:ext uri="{FF2B5EF4-FFF2-40B4-BE49-F238E27FC236}">
                <a16:creationId xmlns:a16="http://schemas.microsoft.com/office/drawing/2014/main" id="{2D13C6B4-D8B6-D345-AE56-07CE4FF99B05}"/>
              </a:ext>
            </a:extLst>
          </p:cNvPr>
          <p:cNvPicPr>
            <a:picLocks noChangeAspect="1"/>
          </p:cNvPicPr>
          <p:nvPr userDrawn="1"/>
        </p:nvPicPr>
        <p:blipFill>
          <a:blip r:embed="rId35"/>
          <a:stretch>
            <a:fillRect/>
          </a:stretch>
        </p:blipFill>
        <p:spPr>
          <a:xfrm>
            <a:off x="709929" y="3587991"/>
            <a:ext cx="203200" cy="254000"/>
          </a:xfrm>
          <a:prstGeom prst="rect">
            <a:avLst/>
          </a:prstGeom>
        </p:spPr>
      </p:pic>
      <p:pic>
        <p:nvPicPr>
          <p:cNvPr id="113" name="Imagen 112">
            <a:extLst>
              <a:ext uri="{FF2B5EF4-FFF2-40B4-BE49-F238E27FC236}">
                <a16:creationId xmlns:a16="http://schemas.microsoft.com/office/drawing/2014/main" id="{E1A9144D-01A1-D34A-BA7F-1DBEAB9A1074}"/>
              </a:ext>
            </a:extLst>
          </p:cNvPr>
          <p:cNvPicPr>
            <a:picLocks noChangeAspect="1"/>
          </p:cNvPicPr>
          <p:nvPr userDrawn="1"/>
        </p:nvPicPr>
        <p:blipFill>
          <a:blip r:embed="rId36"/>
          <a:stretch>
            <a:fillRect/>
          </a:stretch>
        </p:blipFill>
        <p:spPr>
          <a:xfrm>
            <a:off x="1487284" y="3581641"/>
            <a:ext cx="266700" cy="266700"/>
          </a:xfrm>
          <a:prstGeom prst="rect">
            <a:avLst/>
          </a:prstGeom>
        </p:spPr>
      </p:pic>
      <p:pic>
        <p:nvPicPr>
          <p:cNvPr id="114" name="Imagen 113">
            <a:extLst>
              <a:ext uri="{FF2B5EF4-FFF2-40B4-BE49-F238E27FC236}">
                <a16:creationId xmlns:a16="http://schemas.microsoft.com/office/drawing/2014/main" id="{03CD2B98-1123-6A4D-A157-163A9CC0223D}"/>
              </a:ext>
            </a:extLst>
          </p:cNvPr>
          <p:cNvPicPr>
            <a:picLocks noChangeAspect="1"/>
          </p:cNvPicPr>
          <p:nvPr userDrawn="1"/>
        </p:nvPicPr>
        <p:blipFill>
          <a:blip r:embed="rId37"/>
          <a:stretch>
            <a:fillRect/>
          </a:stretch>
        </p:blipFill>
        <p:spPr>
          <a:xfrm>
            <a:off x="2367836" y="3581641"/>
            <a:ext cx="127000" cy="254000"/>
          </a:xfrm>
          <a:prstGeom prst="rect">
            <a:avLst/>
          </a:prstGeom>
        </p:spPr>
      </p:pic>
      <p:pic>
        <p:nvPicPr>
          <p:cNvPr id="115" name="Imagen 114">
            <a:extLst>
              <a:ext uri="{FF2B5EF4-FFF2-40B4-BE49-F238E27FC236}">
                <a16:creationId xmlns:a16="http://schemas.microsoft.com/office/drawing/2014/main" id="{FFCD11FE-BA8A-3346-A8BE-738189E6A775}"/>
              </a:ext>
            </a:extLst>
          </p:cNvPr>
          <p:cNvPicPr>
            <a:picLocks noChangeAspect="1"/>
          </p:cNvPicPr>
          <p:nvPr userDrawn="1"/>
        </p:nvPicPr>
        <p:blipFill>
          <a:blip r:embed="rId38"/>
          <a:stretch>
            <a:fillRect/>
          </a:stretch>
        </p:blipFill>
        <p:spPr>
          <a:xfrm>
            <a:off x="3942752" y="3638791"/>
            <a:ext cx="241300" cy="152400"/>
          </a:xfrm>
          <a:prstGeom prst="rect">
            <a:avLst/>
          </a:prstGeom>
        </p:spPr>
      </p:pic>
      <p:pic>
        <p:nvPicPr>
          <p:cNvPr id="116" name="Imagen 115">
            <a:extLst>
              <a:ext uri="{FF2B5EF4-FFF2-40B4-BE49-F238E27FC236}">
                <a16:creationId xmlns:a16="http://schemas.microsoft.com/office/drawing/2014/main" id="{D2322C6B-C2D7-2043-85D2-CBFDCEDFE937}"/>
              </a:ext>
            </a:extLst>
          </p:cNvPr>
          <p:cNvPicPr>
            <a:picLocks noChangeAspect="1"/>
          </p:cNvPicPr>
          <p:nvPr userDrawn="1"/>
        </p:nvPicPr>
        <p:blipFill>
          <a:blip r:embed="rId39"/>
          <a:stretch>
            <a:fillRect/>
          </a:stretch>
        </p:blipFill>
        <p:spPr>
          <a:xfrm>
            <a:off x="4718368" y="3568941"/>
            <a:ext cx="254000" cy="266700"/>
          </a:xfrm>
          <a:prstGeom prst="rect">
            <a:avLst/>
          </a:prstGeom>
        </p:spPr>
      </p:pic>
      <p:pic>
        <p:nvPicPr>
          <p:cNvPr id="117" name="Imagen 116">
            <a:extLst>
              <a:ext uri="{FF2B5EF4-FFF2-40B4-BE49-F238E27FC236}">
                <a16:creationId xmlns:a16="http://schemas.microsoft.com/office/drawing/2014/main" id="{52FD7571-A70D-0842-A7F7-E1B54933BEA3}"/>
              </a:ext>
            </a:extLst>
          </p:cNvPr>
          <p:cNvPicPr>
            <a:picLocks noChangeAspect="1"/>
          </p:cNvPicPr>
          <p:nvPr userDrawn="1"/>
        </p:nvPicPr>
        <p:blipFill>
          <a:blip r:embed="rId40"/>
          <a:stretch>
            <a:fillRect/>
          </a:stretch>
        </p:blipFill>
        <p:spPr>
          <a:xfrm>
            <a:off x="5536396" y="3594341"/>
            <a:ext cx="254000" cy="254000"/>
          </a:xfrm>
          <a:prstGeom prst="rect">
            <a:avLst/>
          </a:prstGeom>
        </p:spPr>
      </p:pic>
      <p:pic>
        <p:nvPicPr>
          <p:cNvPr id="118" name="Imagen 117">
            <a:extLst>
              <a:ext uri="{FF2B5EF4-FFF2-40B4-BE49-F238E27FC236}">
                <a16:creationId xmlns:a16="http://schemas.microsoft.com/office/drawing/2014/main" id="{EDC74681-E930-4D40-B1FE-C49A4689EAEF}"/>
              </a:ext>
            </a:extLst>
          </p:cNvPr>
          <p:cNvPicPr>
            <a:picLocks noChangeAspect="1"/>
          </p:cNvPicPr>
          <p:nvPr userDrawn="1"/>
        </p:nvPicPr>
        <p:blipFill>
          <a:blip r:embed="rId41"/>
          <a:stretch>
            <a:fillRect/>
          </a:stretch>
        </p:blipFill>
        <p:spPr>
          <a:xfrm>
            <a:off x="6344893" y="3568941"/>
            <a:ext cx="266700" cy="266700"/>
          </a:xfrm>
          <a:prstGeom prst="rect">
            <a:avLst/>
          </a:prstGeom>
        </p:spPr>
      </p:pic>
      <p:pic>
        <p:nvPicPr>
          <p:cNvPr id="119" name="Imagen 118">
            <a:extLst>
              <a:ext uri="{FF2B5EF4-FFF2-40B4-BE49-F238E27FC236}">
                <a16:creationId xmlns:a16="http://schemas.microsoft.com/office/drawing/2014/main" id="{98990337-7AA5-714A-8507-51EE8DEBD995}"/>
              </a:ext>
            </a:extLst>
          </p:cNvPr>
          <p:cNvPicPr>
            <a:picLocks noChangeAspect="1"/>
          </p:cNvPicPr>
          <p:nvPr userDrawn="1"/>
        </p:nvPicPr>
        <p:blipFill>
          <a:blip r:embed="rId42"/>
          <a:stretch>
            <a:fillRect/>
          </a:stretch>
        </p:blipFill>
        <p:spPr>
          <a:xfrm>
            <a:off x="7140702" y="3575291"/>
            <a:ext cx="266700" cy="266700"/>
          </a:xfrm>
          <a:prstGeom prst="rect">
            <a:avLst/>
          </a:prstGeom>
        </p:spPr>
      </p:pic>
      <p:pic>
        <p:nvPicPr>
          <p:cNvPr id="120" name="Imagen 119">
            <a:extLst>
              <a:ext uri="{FF2B5EF4-FFF2-40B4-BE49-F238E27FC236}">
                <a16:creationId xmlns:a16="http://schemas.microsoft.com/office/drawing/2014/main" id="{AF6B8C10-2649-1142-9E66-8A6AB5FA56E3}"/>
              </a:ext>
            </a:extLst>
          </p:cNvPr>
          <p:cNvPicPr>
            <a:picLocks noChangeAspect="1"/>
          </p:cNvPicPr>
          <p:nvPr userDrawn="1"/>
        </p:nvPicPr>
        <p:blipFill>
          <a:blip r:embed="rId43"/>
          <a:stretch>
            <a:fillRect/>
          </a:stretch>
        </p:blipFill>
        <p:spPr>
          <a:xfrm>
            <a:off x="7977531" y="3578778"/>
            <a:ext cx="203200" cy="254000"/>
          </a:xfrm>
          <a:prstGeom prst="rect">
            <a:avLst/>
          </a:prstGeom>
        </p:spPr>
      </p:pic>
      <p:pic>
        <p:nvPicPr>
          <p:cNvPr id="121" name="Imagen 120">
            <a:extLst>
              <a:ext uri="{FF2B5EF4-FFF2-40B4-BE49-F238E27FC236}">
                <a16:creationId xmlns:a16="http://schemas.microsoft.com/office/drawing/2014/main" id="{A35F5079-3C0F-F141-8ECD-C6BC36B2207E}"/>
              </a:ext>
            </a:extLst>
          </p:cNvPr>
          <p:cNvPicPr>
            <a:picLocks noChangeAspect="1"/>
          </p:cNvPicPr>
          <p:nvPr userDrawn="1"/>
        </p:nvPicPr>
        <p:blipFill>
          <a:blip r:embed="rId44"/>
          <a:stretch>
            <a:fillRect/>
          </a:stretch>
        </p:blipFill>
        <p:spPr>
          <a:xfrm>
            <a:off x="668389" y="4246648"/>
            <a:ext cx="266700" cy="254000"/>
          </a:xfrm>
          <a:prstGeom prst="rect">
            <a:avLst/>
          </a:prstGeom>
        </p:spPr>
      </p:pic>
      <p:pic>
        <p:nvPicPr>
          <p:cNvPr id="122" name="Imagen 121">
            <a:extLst>
              <a:ext uri="{FF2B5EF4-FFF2-40B4-BE49-F238E27FC236}">
                <a16:creationId xmlns:a16="http://schemas.microsoft.com/office/drawing/2014/main" id="{1A2EDBA0-6F74-7B4C-B539-CCF34F539A9C}"/>
              </a:ext>
            </a:extLst>
          </p:cNvPr>
          <p:cNvPicPr>
            <a:picLocks noChangeAspect="1"/>
          </p:cNvPicPr>
          <p:nvPr userDrawn="1"/>
        </p:nvPicPr>
        <p:blipFill>
          <a:blip r:embed="rId45"/>
          <a:stretch>
            <a:fillRect/>
          </a:stretch>
        </p:blipFill>
        <p:spPr>
          <a:xfrm>
            <a:off x="1493634" y="4303798"/>
            <a:ext cx="254000" cy="139700"/>
          </a:xfrm>
          <a:prstGeom prst="rect">
            <a:avLst/>
          </a:prstGeom>
        </p:spPr>
      </p:pic>
      <p:pic>
        <p:nvPicPr>
          <p:cNvPr id="123" name="Imagen 122">
            <a:extLst>
              <a:ext uri="{FF2B5EF4-FFF2-40B4-BE49-F238E27FC236}">
                <a16:creationId xmlns:a16="http://schemas.microsoft.com/office/drawing/2014/main" id="{BDF7BA37-5B36-B04B-8405-BB7BBAB6623F}"/>
              </a:ext>
            </a:extLst>
          </p:cNvPr>
          <p:cNvPicPr>
            <a:picLocks noChangeAspect="1"/>
          </p:cNvPicPr>
          <p:nvPr userDrawn="1"/>
        </p:nvPicPr>
        <p:blipFill>
          <a:blip r:embed="rId46"/>
          <a:stretch>
            <a:fillRect/>
          </a:stretch>
        </p:blipFill>
        <p:spPr>
          <a:xfrm>
            <a:off x="2329736" y="4233948"/>
            <a:ext cx="203200" cy="266700"/>
          </a:xfrm>
          <a:prstGeom prst="rect">
            <a:avLst/>
          </a:prstGeom>
        </p:spPr>
      </p:pic>
      <p:pic>
        <p:nvPicPr>
          <p:cNvPr id="124" name="Imagen 123">
            <a:extLst>
              <a:ext uri="{FF2B5EF4-FFF2-40B4-BE49-F238E27FC236}">
                <a16:creationId xmlns:a16="http://schemas.microsoft.com/office/drawing/2014/main" id="{C43074A3-6A6C-EA43-B8D7-7CF443B92358}"/>
              </a:ext>
            </a:extLst>
          </p:cNvPr>
          <p:cNvPicPr>
            <a:picLocks noChangeAspect="1"/>
          </p:cNvPicPr>
          <p:nvPr userDrawn="1"/>
        </p:nvPicPr>
        <p:blipFill>
          <a:blip r:embed="rId47"/>
          <a:stretch>
            <a:fillRect/>
          </a:stretch>
        </p:blipFill>
        <p:spPr>
          <a:xfrm>
            <a:off x="3153138" y="4246648"/>
            <a:ext cx="165100" cy="254000"/>
          </a:xfrm>
          <a:prstGeom prst="rect">
            <a:avLst/>
          </a:prstGeom>
        </p:spPr>
      </p:pic>
      <p:pic>
        <p:nvPicPr>
          <p:cNvPr id="125" name="Imagen 124">
            <a:extLst>
              <a:ext uri="{FF2B5EF4-FFF2-40B4-BE49-F238E27FC236}">
                <a16:creationId xmlns:a16="http://schemas.microsoft.com/office/drawing/2014/main" id="{6AD7D4DE-5B63-F247-8C2D-59EE6F9A90CD}"/>
              </a:ext>
            </a:extLst>
          </p:cNvPr>
          <p:cNvPicPr>
            <a:picLocks noChangeAspect="1"/>
          </p:cNvPicPr>
          <p:nvPr userDrawn="1"/>
        </p:nvPicPr>
        <p:blipFill>
          <a:blip r:embed="rId48"/>
          <a:stretch>
            <a:fillRect/>
          </a:stretch>
        </p:blipFill>
        <p:spPr>
          <a:xfrm>
            <a:off x="3925740" y="4246648"/>
            <a:ext cx="254000" cy="254000"/>
          </a:xfrm>
          <a:prstGeom prst="rect">
            <a:avLst/>
          </a:prstGeom>
        </p:spPr>
      </p:pic>
      <p:pic>
        <p:nvPicPr>
          <p:cNvPr id="126" name="Imagen 125">
            <a:extLst>
              <a:ext uri="{FF2B5EF4-FFF2-40B4-BE49-F238E27FC236}">
                <a16:creationId xmlns:a16="http://schemas.microsoft.com/office/drawing/2014/main" id="{52A21BBE-D4AC-7B4B-8571-46BD7D1C303D}"/>
              </a:ext>
            </a:extLst>
          </p:cNvPr>
          <p:cNvPicPr>
            <a:picLocks noChangeAspect="1"/>
          </p:cNvPicPr>
          <p:nvPr userDrawn="1"/>
        </p:nvPicPr>
        <p:blipFill>
          <a:blip r:embed="rId49"/>
          <a:stretch>
            <a:fillRect/>
          </a:stretch>
        </p:blipFill>
        <p:spPr>
          <a:xfrm>
            <a:off x="4724718" y="4246648"/>
            <a:ext cx="266700" cy="254000"/>
          </a:xfrm>
          <a:prstGeom prst="rect">
            <a:avLst/>
          </a:prstGeom>
        </p:spPr>
      </p:pic>
      <p:pic>
        <p:nvPicPr>
          <p:cNvPr id="127" name="Imagen 126">
            <a:extLst>
              <a:ext uri="{FF2B5EF4-FFF2-40B4-BE49-F238E27FC236}">
                <a16:creationId xmlns:a16="http://schemas.microsoft.com/office/drawing/2014/main" id="{A2C32E64-E47D-344E-9F70-B94C7FB6F297}"/>
              </a:ext>
            </a:extLst>
          </p:cNvPr>
          <p:cNvPicPr>
            <a:picLocks noChangeAspect="1"/>
          </p:cNvPicPr>
          <p:nvPr userDrawn="1"/>
        </p:nvPicPr>
        <p:blipFill>
          <a:blip r:embed="rId50"/>
          <a:stretch>
            <a:fillRect/>
          </a:stretch>
        </p:blipFill>
        <p:spPr>
          <a:xfrm>
            <a:off x="5504646" y="4258828"/>
            <a:ext cx="317500" cy="266700"/>
          </a:xfrm>
          <a:prstGeom prst="rect">
            <a:avLst/>
          </a:prstGeom>
        </p:spPr>
      </p:pic>
      <p:pic>
        <p:nvPicPr>
          <p:cNvPr id="128" name="Imagen 127">
            <a:extLst>
              <a:ext uri="{FF2B5EF4-FFF2-40B4-BE49-F238E27FC236}">
                <a16:creationId xmlns:a16="http://schemas.microsoft.com/office/drawing/2014/main" id="{6D370AC6-9B5D-1443-8AC8-26C98EFD6126}"/>
              </a:ext>
            </a:extLst>
          </p:cNvPr>
          <p:cNvPicPr>
            <a:picLocks noChangeAspect="1"/>
          </p:cNvPicPr>
          <p:nvPr userDrawn="1"/>
        </p:nvPicPr>
        <p:blipFill>
          <a:blip r:embed="rId51"/>
          <a:stretch>
            <a:fillRect/>
          </a:stretch>
        </p:blipFill>
        <p:spPr>
          <a:xfrm>
            <a:off x="6335374" y="4265178"/>
            <a:ext cx="266700" cy="254000"/>
          </a:xfrm>
          <a:prstGeom prst="rect">
            <a:avLst/>
          </a:prstGeom>
        </p:spPr>
      </p:pic>
      <p:pic>
        <p:nvPicPr>
          <p:cNvPr id="129" name="Imagen 128">
            <a:extLst>
              <a:ext uri="{FF2B5EF4-FFF2-40B4-BE49-F238E27FC236}">
                <a16:creationId xmlns:a16="http://schemas.microsoft.com/office/drawing/2014/main" id="{9A5991EF-BC57-FC4C-ACB5-C9EF7EF372A6}"/>
              </a:ext>
            </a:extLst>
          </p:cNvPr>
          <p:cNvPicPr>
            <a:picLocks noChangeAspect="1"/>
          </p:cNvPicPr>
          <p:nvPr userDrawn="1"/>
        </p:nvPicPr>
        <p:blipFill>
          <a:blip r:embed="rId52"/>
          <a:stretch>
            <a:fillRect/>
          </a:stretch>
        </p:blipFill>
        <p:spPr>
          <a:xfrm>
            <a:off x="7147052" y="4246648"/>
            <a:ext cx="266700" cy="254000"/>
          </a:xfrm>
          <a:prstGeom prst="rect">
            <a:avLst/>
          </a:prstGeom>
        </p:spPr>
      </p:pic>
      <p:pic>
        <p:nvPicPr>
          <p:cNvPr id="130" name="Imagen 129">
            <a:extLst>
              <a:ext uri="{FF2B5EF4-FFF2-40B4-BE49-F238E27FC236}">
                <a16:creationId xmlns:a16="http://schemas.microsoft.com/office/drawing/2014/main" id="{5854FC5E-1EBD-5142-BC2B-4B698EEE45D1}"/>
              </a:ext>
            </a:extLst>
          </p:cNvPr>
          <p:cNvPicPr>
            <a:picLocks noChangeAspect="1"/>
          </p:cNvPicPr>
          <p:nvPr userDrawn="1"/>
        </p:nvPicPr>
        <p:blipFill>
          <a:blip r:embed="rId53"/>
          <a:stretch>
            <a:fillRect/>
          </a:stretch>
        </p:blipFill>
        <p:spPr>
          <a:xfrm>
            <a:off x="7977531" y="4265698"/>
            <a:ext cx="203200" cy="203200"/>
          </a:xfrm>
          <a:prstGeom prst="rect">
            <a:avLst/>
          </a:prstGeom>
        </p:spPr>
      </p:pic>
      <p:sp>
        <p:nvSpPr>
          <p:cNvPr id="132" name="Marcador de texto 2">
            <a:extLst>
              <a:ext uri="{FF2B5EF4-FFF2-40B4-BE49-F238E27FC236}">
                <a16:creationId xmlns:a16="http://schemas.microsoft.com/office/drawing/2014/main" id="{7E227E11-40FB-0E42-B3AB-2A35C96FC9E0}"/>
              </a:ext>
            </a:extLst>
          </p:cNvPr>
          <p:cNvSpPr>
            <a:spLocks noGrp="1"/>
          </p:cNvSpPr>
          <p:nvPr>
            <p:ph type="body" sz="quarter" idx="14" hasCustomPrompt="1"/>
          </p:nvPr>
        </p:nvSpPr>
        <p:spPr>
          <a:xfrm>
            <a:off x="269148" y="846807"/>
            <a:ext cx="2394556" cy="341632"/>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Iconos</a:t>
            </a:r>
          </a:p>
        </p:txBody>
      </p:sp>
      <p:pic>
        <p:nvPicPr>
          <p:cNvPr id="131" name="Imagen 130">
            <a:extLst>
              <a:ext uri="{FF2B5EF4-FFF2-40B4-BE49-F238E27FC236}">
                <a16:creationId xmlns:a16="http://schemas.microsoft.com/office/drawing/2014/main" id="{0F51D09D-9F17-C149-9A82-E85397464A74}"/>
              </a:ext>
            </a:extLst>
          </p:cNvPr>
          <p:cNvPicPr>
            <a:picLocks noChangeAspect="1"/>
          </p:cNvPicPr>
          <p:nvPr userDrawn="1"/>
        </p:nvPicPr>
        <p:blipFill>
          <a:blip r:embed="rId3"/>
          <a:stretch>
            <a:fillRect/>
          </a:stretch>
        </p:blipFill>
        <p:spPr>
          <a:xfrm rot="5400000">
            <a:off x="2095274" y="128368"/>
            <a:ext cx="45719" cy="102024"/>
          </a:xfrm>
          <a:prstGeom prst="rect">
            <a:avLst/>
          </a:prstGeom>
        </p:spPr>
      </p:pic>
      <p:pic>
        <p:nvPicPr>
          <p:cNvPr id="133" name="Imagen 132">
            <a:extLst>
              <a:ext uri="{FF2B5EF4-FFF2-40B4-BE49-F238E27FC236}">
                <a16:creationId xmlns:a16="http://schemas.microsoft.com/office/drawing/2014/main" id="{005932D0-A8BE-8240-BD1D-448FC99E14B0}"/>
              </a:ext>
            </a:extLst>
          </p:cNvPr>
          <p:cNvPicPr>
            <a:picLocks noChangeAspect="1"/>
          </p:cNvPicPr>
          <p:nvPr userDrawn="1"/>
        </p:nvPicPr>
        <p:blipFill rotWithShape="1">
          <a:blip r:embed="rId2"/>
          <a:srcRect l="12839" t="72114" r="10347" b="-1"/>
          <a:stretch/>
        </p:blipFill>
        <p:spPr>
          <a:xfrm>
            <a:off x="5375940" y="257359"/>
            <a:ext cx="902524" cy="211790"/>
          </a:xfrm>
          <a:prstGeom prst="rect">
            <a:avLst/>
          </a:prstGeom>
        </p:spPr>
      </p:pic>
      <p:grpSp>
        <p:nvGrpSpPr>
          <p:cNvPr id="134" name="Grupo 133">
            <a:extLst>
              <a:ext uri="{FF2B5EF4-FFF2-40B4-BE49-F238E27FC236}">
                <a16:creationId xmlns:a16="http://schemas.microsoft.com/office/drawing/2014/main" id="{80AFCFE3-16C5-2541-B7C5-2135B1885AB9}"/>
              </a:ext>
            </a:extLst>
          </p:cNvPr>
          <p:cNvGrpSpPr/>
          <p:nvPr userDrawn="1"/>
        </p:nvGrpSpPr>
        <p:grpSpPr>
          <a:xfrm>
            <a:off x="8417490" y="80744"/>
            <a:ext cx="677835" cy="565021"/>
            <a:chOff x="8417490" y="164221"/>
            <a:chExt cx="677835" cy="565021"/>
          </a:xfrm>
        </p:grpSpPr>
        <p:pic>
          <p:nvPicPr>
            <p:cNvPr id="135" name="Imagen 134">
              <a:extLst>
                <a:ext uri="{FF2B5EF4-FFF2-40B4-BE49-F238E27FC236}">
                  <a16:creationId xmlns:a16="http://schemas.microsoft.com/office/drawing/2014/main" id="{CBF29BB9-A659-F54E-9277-47B7D9EB1B8D}"/>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136" name="Rectángulo 135">
              <a:extLst>
                <a:ext uri="{FF2B5EF4-FFF2-40B4-BE49-F238E27FC236}">
                  <a16:creationId xmlns:a16="http://schemas.microsoft.com/office/drawing/2014/main" id="{45653A2B-05C7-A743-9D8B-3D2034CBA06D}"/>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37" name="Imagen 136">
            <a:extLst>
              <a:ext uri="{FF2B5EF4-FFF2-40B4-BE49-F238E27FC236}">
                <a16:creationId xmlns:a16="http://schemas.microsoft.com/office/drawing/2014/main" id="{BFAC86B9-3675-A544-B61B-CF8FCDA4F0BA}"/>
              </a:ext>
            </a:extLst>
          </p:cNvPr>
          <p:cNvPicPr>
            <a:picLocks noChangeAspect="1"/>
          </p:cNvPicPr>
          <p:nvPr userDrawn="1"/>
        </p:nvPicPr>
        <p:blipFill>
          <a:blip r:embed="rId3"/>
          <a:stretch>
            <a:fillRect/>
          </a:stretch>
        </p:blipFill>
        <p:spPr>
          <a:xfrm>
            <a:off x="4505218" y="299908"/>
            <a:ext cx="56772" cy="126691"/>
          </a:xfrm>
          <a:prstGeom prst="rect">
            <a:avLst/>
          </a:prstGeom>
        </p:spPr>
      </p:pic>
      <p:pic>
        <p:nvPicPr>
          <p:cNvPr id="138" name="Imagen 137">
            <a:extLst>
              <a:ext uri="{FF2B5EF4-FFF2-40B4-BE49-F238E27FC236}">
                <a16:creationId xmlns:a16="http://schemas.microsoft.com/office/drawing/2014/main" id="{8C148E1E-9D04-0443-83CE-CA4C47C94D8D}"/>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139" name="Imagen 138">
            <a:extLst>
              <a:ext uri="{FF2B5EF4-FFF2-40B4-BE49-F238E27FC236}">
                <a16:creationId xmlns:a16="http://schemas.microsoft.com/office/drawing/2014/main" id="{06F19E5F-012E-2041-B87C-728F5A9DB2AD}"/>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sp>
        <p:nvSpPr>
          <p:cNvPr id="140" name="Rectángulo 139">
            <a:extLst>
              <a:ext uri="{FF2B5EF4-FFF2-40B4-BE49-F238E27FC236}">
                <a16:creationId xmlns:a16="http://schemas.microsoft.com/office/drawing/2014/main" id="{B3F124D4-525C-4348-902D-E8A42F6FA4F3}"/>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1" name="Imagen 140">
            <a:extLst>
              <a:ext uri="{FF2B5EF4-FFF2-40B4-BE49-F238E27FC236}">
                <a16:creationId xmlns:a16="http://schemas.microsoft.com/office/drawing/2014/main" id="{35C8231A-670A-854E-B496-599EB95008A1}"/>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Tree>
    <p:extLst>
      <p:ext uri="{BB962C8B-B14F-4D97-AF65-F5344CB8AC3E}">
        <p14:creationId xmlns:p14="http://schemas.microsoft.com/office/powerpoint/2010/main" val="12572673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o + gráfica">
    <p:spTree>
      <p:nvGrpSpPr>
        <p:cNvPr id="1" name=""/>
        <p:cNvGrpSpPr/>
        <p:nvPr/>
      </p:nvGrpSpPr>
      <p:grpSpPr>
        <a:xfrm>
          <a:off x="0" y="0"/>
          <a:ext cx="0" cy="0"/>
          <a:chOff x="0" y="0"/>
          <a:chExt cx="0" cy="0"/>
        </a:xfrm>
      </p:grpSpPr>
      <p:sp>
        <p:nvSpPr>
          <p:cNvPr id="11" name="Marcador de contenido 2"/>
          <p:cNvSpPr>
            <a:spLocks noGrp="1"/>
          </p:cNvSpPr>
          <p:nvPr>
            <p:ph sz="half" idx="1" hasCustomPrompt="1"/>
          </p:nvPr>
        </p:nvSpPr>
        <p:spPr>
          <a:xfrm>
            <a:off x="3118648" y="1536441"/>
            <a:ext cx="5728625" cy="2917026"/>
          </a:xfrm>
          <a:prstGeom prst="rect">
            <a:avLst/>
          </a:prstGeom>
          <a:solidFill>
            <a:schemeClr val="bg1">
              <a:lumMod val="95000"/>
            </a:schemeClr>
          </a:solidFill>
        </p:spPr>
        <p:txBody>
          <a:bodyPr anchor="t"/>
          <a:lstStyle>
            <a:lvl1pPr marL="0" indent="0" algn="l">
              <a:buNone/>
              <a:defRPr sz="1100">
                <a:solidFill>
                  <a:srgbClr val="7F7F7F"/>
                </a:solidFill>
                <a:latin typeface="Arial" charset="0"/>
                <a:ea typeface="Arial" charset="0"/>
                <a:cs typeface="Arial" charset="0"/>
              </a:defRPr>
            </a:lvl1pPr>
            <a:lvl2pPr marL="457200" indent="0">
              <a:buNone/>
              <a:defRPr sz="1300">
                <a:latin typeface="Arial" charset="0"/>
                <a:ea typeface="Arial" charset="0"/>
                <a:cs typeface="Arial" charset="0"/>
              </a:defRPr>
            </a:lvl2pPr>
            <a:lvl3pPr marL="914400" indent="0">
              <a:buNone/>
              <a:defRPr sz="1300">
                <a:latin typeface="Arial" charset="0"/>
                <a:ea typeface="Arial" charset="0"/>
                <a:cs typeface="Arial" charset="0"/>
              </a:defRPr>
            </a:lvl3pPr>
            <a:lvl4pPr marL="1371600" indent="0">
              <a:buNone/>
              <a:defRPr sz="1300">
                <a:latin typeface="Arial" charset="0"/>
                <a:ea typeface="Arial" charset="0"/>
                <a:cs typeface="Arial" charset="0"/>
              </a:defRPr>
            </a:lvl4pPr>
            <a:lvl5pPr marL="1828800" indent="0">
              <a:buNone/>
              <a:defRPr sz="1300">
                <a:latin typeface="Arial" charset="0"/>
                <a:ea typeface="Arial" charset="0"/>
                <a:cs typeface="Arial" charset="0"/>
              </a:defRPr>
            </a:lvl5pPr>
          </a:lstStyle>
          <a:p>
            <a:pPr lvl="0"/>
            <a:r>
              <a:rPr lang="es-ES_tradnl" dirty="0"/>
              <a:t>Inserta aquí una gráfica /  tabla…</a:t>
            </a:r>
          </a:p>
        </p:txBody>
      </p:sp>
      <p:sp>
        <p:nvSpPr>
          <p:cNvPr id="13" name="Marcador de texto 3">
            <a:extLst>
              <a:ext uri="{FF2B5EF4-FFF2-40B4-BE49-F238E27FC236}">
                <a16:creationId xmlns:a16="http://schemas.microsoft.com/office/drawing/2014/main" id="{75965D39-F0D0-2149-AA07-49F01B77DCD3}"/>
              </a:ext>
            </a:extLst>
          </p:cNvPr>
          <p:cNvSpPr>
            <a:spLocks noGrp="1"/>
          </p:cNvSpPr>
          <p:nvPr>
            <p:ph type="body" sz="quarter" idx="24" hasCustomPrompt="1"/>
          </p:nvPr>
        </p:nvSpPr>
        <p:spPr bwMode="white">
          <a:xfrm>
            <a:off x="269148" y="1918100"/>
            <a:ext cx="2615078" cy="2703304"/>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a:p>
            <a:pPr lvl="0" algn="just"/>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autem</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eum</a:t>
            </a:r>
            <a:r>
              <a:rPr lang="es-ES_tradnl" sz="900" dirty="0">
                <a:solidFill>
                  <a:srgbClr val="000000"/>
                </a:solidFill>
              </a:rPr>
              <a:t> </a:t>
            </a:r>
            <a:r>
              <a:rPr lang="es-ES_tradnl" sz="900" dirty="0" err="1">
                <a:solidFill>
                  <a:srgbClr val="000000"/>
                </a:solidFill>
              </a:rPr>
              <a:t>iriure</a:t>
            </a:r>
            <a:r>
              <a:rPr lang="es-ES_tradnl" sz="900" dirty="0">
                <a:solidFill>
                  <a:srgbClr val="000000"/>
                </a:solidFill>
              </a:rPr>
              <a:t> dolor in </a:t>
            </a:r>
            <a:r>
              <a:rPr lang="es-ES_tradnl" sz="900" dirty="0" err="1">
                <a:solidFill>
                  <a:srgbClr val="000000"/>
                </a:solidFill>
              </a:rPr>
              <a:t>hendrerit</a:t>
            </a:r>
            <a:r>
              <a:rPr lang="es-ES_tradnl" sz="900" dirty="0">
                <a:solidFill>
                  <a:srgbClr val="000000"/>
                </a:solidFill>
              </a:rPr>
              <a:t> in </a:t>
            </a:r>
            <a:r>
              <a:rPr lang="es-ES_tradnl" sz="900" dirty="0" err="1">
                <a:solidFill>
                  <a:srgbClr val="000000"/>
                </a:solidFill>
              </a:rPr>
              <a:t>vulputate</a:t>
            </a:r>
            <a:r>
              <a:rPr lang="es-ES_tradnl" sz="900" dirty="0">
                <a:solidFill>
                  <a:srgbClr val="000000"/>
                </a:solidFill>
              </a:rPr>
              <a:t> </a:t>
            </a:r>
            <a:r>
              <a:rPr lang="es-ES_tradnl" sz="900" dirty="0" err="1">
                <a:solidFill>
                  <a:srgbClr val="000000"/>
                </a:solidFill>
              </a:rPr>
              <a:t>velit</a:t>
            </a:r>
            <a:r>
              <a:rPr lang="es-ES_tradnl" sz="900" dirty="0">
                <a:solidFill>
                  <a:srgbClr val="000000"/>
                </a:solidFill>
              </a:rPr>
              <a:t> </a:t>
            </a:r>
            <a:r>
              <a:rPr lang="es-ES_tradnl" sz="900" dirty="0" err="1">
                <a:solidFill>
                  <a:srgbClr val="000000"/>
                </a:solidFill>
              </a:rPr>
              <a:t>esse</a:t>
            </a:r>
            <a:r>
              <a:rPr lang="es-ES_tradnl" sz="900" dirty="0">
                <a:solidFill>
                  <a:srgbClr val="000000"/>
                </a:solidFill>
              </a:rPr>
              <a:t> </a:t>
            </a:r>
            <a:r>
              <a:rPr lang="es-ES_tradnl" sz="900" dirty="0" err="1">
                <a:solidFill>
                  <a:srgbClr val="000000"/>
                </a:solidFill>
              </a:rPr>
              <a:t>molestie</a:t>
            </a:r>
            <a:r>
              <a:rPr lang="es-ES_tradnl" sz="900" dirty="0">
                <a:solidFill>
                  <a:srgbClr val="000000"/>
                </a:solidFill>
              </a:rPr>
              <a:t> </a:t>
            </a:r>
            <a:r>
              <a:rPr lang="es-ES_tradnl" sz="900" dirty="0" err="1">
                <a:solidFill>
                  <a:srgbClr val="000000"/>
                </a:solidFill>
              </a:rPr>
              <a:t>consequat</a:t>
            </a:r>
            <a:r>
              <a:rPr lang="es-ES_tradnl" sz="900" dirty="0">
                <a:solidFill>
                  <a:srgbClr val="000000"/>
                </a:solidFill>
              </a:rPr>
              <a:t>, </a:t>
            </a:r>
            <a:r>
              <a:rPr lang="es-ES_tradnl" sz="900" dirty="0" err="1">
                <a:solidFill>
                  <a:srgbClr val="000000"/>
                </a:solidFill>
              </a:rPr>
              <a:t>vel</a:t>
            </a:r>
            <a:r>
              <a:rPr lang="es-ES_tradnl" sz="900" dirty="0">
                <a:solidFill>
                  <a:srgbClr val="000000"/>
                </a:solidFill>
              </a:rPr>
              <a:t> </a:t>
            </a:r>
            <a:r>
              <a:rPr lang="es-ES_tradnl" sz="900" dirty="0" err="1">
                <a:solidFill>
                  <a:srgbClr val="000000"/>
                </a:solidFill>
              </a:rPr>
              <a:t>illum</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a:t>
            </a:r>
            <a:r>
              <a:rPr lang="es-ES_tradnl" sz="900" dirty="0" err="1">
                <a:solidFill>
                  <a:srgbClr val="000000"/>
                </a:solidFill>
              </a:rPr>
              <a:t>eu</a:t>
            </a:r>
            <a:r>
              <a:rPr lang="es-ES_tradnl" sz="900" dirty="0">
                <a:solidFill>
                  <a:srgbClr val="000000"/>
                </a:solidFill>
              </a:rPr>
              <a:t> </a:t>
            </a:r>
            <a:r>
              <a:rPr lang="es-ES_tradnl" sz="900" dirty="0" err="1">
                <a:solidFill>
                  <a:srgbClr val="000000"/>
                </a:solidFill>
              </a:rPr>
              <a:t>feugiat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facilisis</a:t>
            </a:r>
            <a:r>
              <a:rPr lang="es-ES_tradnl" sz="900" dirty="0">
                <a:solidFill>
                  <a:srgbClr val="000000"/>
                </a:solidFill>
              </a:rPr>
              <a:t> at vero eros et </a:t>
            </a:r>
            <a:r>
              <a:rPr lang="es-ES_tradnl" sz="900" dirty="0" err="1">
                <a:solidFill>
                  <a:srgbClr val="000000"/>
                </a:solidFill>
              </a:rPr>
              <a:t>accumsan</a:t>
            </a:r>
            <a:r>
              <a:rPr lang="es-ES_tradnl" sz="900" dirty="0">
                <a:solidFill>
                  <a:srgbClr val="000000"/>
                </a:solidFill>
              </a:rPr>
              <a:t> et </a:t>
            </a:r>
            <a:r>
              <a:rPr lang="es-ES_tradnl" sz="900" dirty="0" err="1">
                <a:solidFill>
                  <a:srgbClr val="000000"/>
                </a:solidFill>
              </a:rPr>
              <a:t>iusto</a:t>
            </a:r>
            <a:r>
              <a:rPr lang="es-ES_tradnl" sz="900" dirty="0">
                <a:solidFill>
                  <a:srgbClr val="000000"/>
                </a:solidFill>
              </a:rPr>
              <a:t> odio </a:t>
            </a:r>
            <a:r>
              <a:rPr lang="es-ES_tradnl" sz="900" dirty="0" err="1">
                <a:solidFill>
                  <a:srgbClr val="000000"/>
                </a:solidFill>
              </a:rPr>
              <a:t>dignissim</a:t>
            </a:r>
            <a:r>
              <a:rPr lang="es-ES_tradnl" sz="900" dirty="0">
                <a:solidFill>
                  <a:srgbClr val="000000"/>
                </a:solidFill>
              </a:rPr>
              <a:t> </a:t>
            </a:r>
            <a:r>
              <a:rPr lang="es-ES_tradnl" sz="900" dirty="0" err="1">
                <a:solidFill>
                  <a:srgbClr val="000000"/>
                </a:solidFill>
              </a:rPr>
              <a:t>qui</a:t>
            </a:r>
            <a:r>
              <a:rPr lang="es-ES_tradnl" sz="900" dirty="0">
                <a:solidFill>
                  <a:srgbClr val="000000"/>
                </a:solidFill>
              </a:rPr>
              <a:t> </a:t>
            </a:r>
            <a:r>
              <a:rPr lang="es-ES_tradnl" sz="900" dirty="0" err="1">
                <a:solidFill>
                  <a:srgbClr val="000000"/>
                </a:solidFill>
              </a:rPr>
              <a:t>blandit</a:t>
            </a:r>
            <a:r>
              <a:rPr lang="es-ES_tradnl" sz="900" dirty="0">
                <a:solidFill>
                  <a:srgbClr val="000000"/>
                </a:solidFill>
              </a:rPr>
              <a:t> </a:t>
            </a:r>
            <a:r>
              <a:rPr lang="es-ES_tradnl" sz="900" dirty="0" err="1">
                <a:solidFill>
                  <a:srgbClr val="000000"/>
                </a:solidFill>
              </a:rPr>
              <a:t>praesent</a:t>
            </a:r>
            <a:r>
              <a:rPr lang="es-ES_tradnl" sz="900" dirty="0">
                <a:solidFill>
                  <a:srgbClr val="000000"/>
                </a:solidFill>
              </a:rPr>
              <a:t> </a:t>
            </a:r>
            <a:r>
              <a:rPr lang="es-ES_tradnl" sz="900" dirty="0" err="1">
                <a:solidFill>
                  <a:srgbClr val="000000"/>
                </a:solidFill>
              </a:rPr>
              <a:t>luptatum</a:t>
            </a:r>
            <a:r>
              <a:rPr lang="es-ES_tradnl" sz="900" dirty="0">
                <a:solidFill>
                  <a:srgbClr val="000000"/>
                </a:solidFill>
              </a:rPr>
              <a:t> </a:t>
            </a:r>
            <a:r>
              <a:rPr lang="es-ES_tradnl" sz="900" dirty="0" err="1">
                <a:solidFill>
                  <a:srgbClr val="000000"/>
                </a:solidFill>
              </a:rPr>
              <a:t>zril</a:t>
            </a:r>
            <a:r>
              <a:rPr lang="es-ES_tradnl" sz="900" dirty="0">
                <a:solidFill>
                  <a:srgbClr val="000000"/>
                </a:solidFill>
              </a:rPr>
              <a:t> </a:t>
            </a:r>
            <a:r>
              <a:rPr lang="es-ES_tradnl" sz="900" dirty="0" err="1">
                <a:solidFill>
                  <a:srgbClr val="000000"/>
                </a:solidFill>
              </a:rPr>
              <a:t>delenit</a:t>
            </a:r>
            <a:r>
              <a:rPr lang="es-ES_tradnl" sz="900" dirty="0">
                <a:solidFill>
                  <a:srgbClr val="000000"/>
                </a:solidFill>
              </a:rPr>
              <a:t> </a:t>
            </a:r>
            <a:r>
              <a:rPr lang="es-ES_tradnl" sz="900" dirty="0" err="1">
                <a:solidFill>
                  <a:srgbClr val="000000"/>
                </a:solidFill>
              </a:rPr>
              <a:t>augue</a:t>
            </a:r>
            <a:r>
              <a:rPr lang="es-ES_tradnl" sz="900" dirty="0">
                <a:solidFill>
                  <a:srgbClr val="000000"/>
                </a:solidFill>
              </a:rPr>
              <a:t> </a:t>
            </a:r>
            <a:r>
              <a:rPr lang="es-ES_tradnl" sz="900" dirty="0" err="1">
                <a:solidFill>
                  <a:srgbClr val="000000"/>
                </a:solidFill>
              </a:rPr>
              <a:t>duis</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te </a:t>
            </a:r>
            <a:r>
              <a:rPr lang="es-ES_tradnl" sz="900" dirty="0" err="1">
                <a:solidFill>
                  <a:srgbClr val="000000"/>
                </a:solidFill>
              </a:rPr>
              <a:t>feugait</a:t>
            </a:r>
            <a:r>
              <a:rPr lang="es-ES_tradnl" sz="900" dirty="0">
                <a:solidFill>
                  <a:srgbClr val="000000"/>
                </a:solidFill>
              </a:rPr>
              <a:t> </a:t>
            </a:r>
            <a:r>
              <a:rPr lang="es-ES_tradnl" sz="900" dirty="0" err="1">
                <a:solidFill>
                  <a:srgbClr val="000000"/>
                </a:solidFill>
              </a:rPr>
              <a:t>nulla</a:t>
            </a:r>
            <a:r>
              <a:rPr lang="es-ES_tradnl" sz="900" dirty="0">
                <a:solidFill>
                  <a:srgbClr val="000000"/>
                </a:solidFill>
              </a:rPr>
              <a:t> </a:t>
            </a:r>
            <a:r>
              <a:rPr lang="es-ES_tradnl" sz="900" dirty="0" err="1">
                <a:solidFill>
                  <a:srgbClr val="000000"/>
                </a:solidFill>
              </a:rPr>
              <a:t>facilisi</a:t>
            </a:r>
            <a:r>
              <a:rPr lang="es-ES_tradnl" sz="900" dirty="0">
                <a:solidFill>
                  <a:srgbClr val="000000"/>
                </a:solidFill>
              </a:rPr>
              <a:t>.</a:t>
            </a:r>
          </a:p>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a:t>
            </a:r>
          </a:p>
        </p:txBody>
      </p:sp>
      <p:sp>
        <p:nvSpPr>
          <p:cNvPr id="14" name="Marcador de texto 3">
            <a:extLst>
              <a:ext uri="{FF2B5EF4-FFF2-40B4-BE49-F238E27FC236}">
                <a16:creationId xmlns:a16="http://schemas.microsoft.com/office/drawing/2014/main" id="{95FAF59B-1736-3A4A-9963-BFA9F6492C19}"/>
              </a:ext>
            </a:extLst>
          </p:cNvPr>
          <p:cNvSpPr>
            <a:spLocks noGrp="1"/>
          </p:cNvSpPr>
          <p:nvPr>
            <p:ph type="body" sz="quarter" idx="22" hasCustomPrompt="1"/>
          </p:nvPr>
        </p:nvSpPr>
        <p:spPr bwMode="white">
          <a:xfrm>
            <a:off x="269149" y="1445635"/>
            <a:ext cx="2615078" cy="461665"/>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15" name="Marcador de texto 2">
            <a:extLst>
              <a:ext uri="{FF2B5EF4-FFF2-40B4-BE49-F238E27FC236}">
                <a16:creationId xmlns:a16="http://schemas.microsoft.com/office/drawing/2014/main" id="{85B088DA-E4EA-9243-8187-AA51D49254AD}"/>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pic>
        <p:nvPicPr>
          <p:cNvPr id="6" name="Imagen 5">
            <a:extLst>
              <a:ext uri="{FF2B5EF4-FFF2-40B4-BE49-F238E27FC236}">
                <a16:creationId xmlns:a16="http://schemas.microsoft.com/office/drawing/2014/main" id="{B46AEDE5-27B4-024D-8D26-7DC2A506F767}"/>
              </a:ext>
            </a:extLst>
          </p:cNvPr>
          <p:cNvPicPr>
            <a:picLocks noChangeAspect="1"/>
          </p:cNvPicPr>
          <p:nvPr userDrawn="1"/>
        </p:nvPicPr>
        <p:blipFill>
          <a:blip r:embed="rId2"/>
          <a:stretch>
            <a:fillRect/>
          </a:stretch>
        </p:blipFill>
        <p:spPr>
          <a:xfrm rot="5400000">
            <a:off x="2095274" y="128368"/>
            <a:ext cx="45719" cy="102024"/>
          </a:xfrm>
          <a:prstGeom prst="rect">
            <a:avLst/>
          </a:prstGeom>
        </p:spPr>
      </p:pic>
      <p:pic>
        <p:nvPicPr>
          <p:cNvPr id="7" name="Imagen 6">
            <a:extLst>
              <a:ext uri="{FF2B5EF4-FFF2-40B4-BE49-F238E27FC236}">
                <a16:creationId xmlns:a16="http://schemas.microsoft.com/office/drawing/2014/main" id="{CF9D06FA-A2CC-2248-B358-E04FDE4836D1}"/>
              </a:ext>
            </a:extLst>
          </p:cNvPr>
          <p:cNvPicPr>
            <a:picLocks noChangeAspect="1"/>
          </p:cNvPicPr>
          <p:nvPr userDrawn="1"/>
        </p:nvPicPr>
        <p:blipFill rotWithShape="1">
          <a:blip r:embed="rId3"/>
          <a:srcRect l="12839" t="72114" r="10347" b="-1"/>
          <a:stretch/>
        </p:blipFill>
        <p:spPr>
          <a:xfrm>
            <a:off x="5375940" y="257359"/>
            <a:ext cx="902524" cy="211790"/>
          </a:xfrm>
          <a:prstGeom prst="rect">
            <a:avLst/>
          </a:prstGeom>
        </p:spPr>
      </p:pic>
      <p:grpSp>
        <p:nvGrpSpPr>
          <p:cNvPr id="8" name="Grupo 7">
            <a:extLst>
              <a:ext uri="{FF2B5EF4-FFF2-40B4-BE49-F238E27FC236}">
                <a16:creationId xmlns:a16="http://schemas.microsoft.com/office/drawing/2014/main" id="{B8AC22D6-036A-6F41-AAA2-55147CD48591}"/>
              </a:ext>
            </a:extLst>
          </p:cNvPr>
          <p:cNvGrpSpPr/>
          <p:nvPr userDrawn="1"/>
        </p:nvGrpSpPr>
        <p:grpSpPr>
          <a:xfrm>
            <a:off x="8417490" y="80744"/>
            <a:ext cx="677835" cy="565021"/>
            <a:chOff x="8417490" y="164221"/>
            <a:chExt cx="677835" cy="565021"/>
          </a:xfrm>
        </p:grpSpPr>
        <p:pic>
          <p:nvPicPr>
            <p:cNvPr id="9" name="Imagen 8">
              <a:extLst>
                <a:ext uri="{FF2B5EF4-FFF2-40B4-BE49-F238E27FC236}">
                  <a16:creationId xmlns:a16="http://schemas.microsoft.com/office/drawing/2014/main" id="{EE9861A6-BB93-AD4A-A3BC-7BCFC897AD92}"/>
                </a:ext>
              </a:extLst>
            </p:cNvPr>
            <p:cNvPicPr>
              <a:picLocks noChangeAspect="1"/>
            </p:cNvPicPr>
            <p:nvPr userDrawn="1"/>
          </p:nvPicPr>
          <p:blipFill rotWithShape="1">
            <a:blip r:embed="rId3"/>
            <a:srcRect l="24018" t="6157" r="18293" b="19446"/>
            <a:stretch/>
          </p:blipFill>
          <p:spPr>
            <a:xfrm>
              <a:off x="8417490" y="164221"/>
              <a:ext cx="677835" cy="565021"/>
            </a:xfrm>
            <a:prstGeom prst="rect">
              <a:avLst/>
            </a:prstGeom>
          </p:spPr>
        </p:pic>
        <p:sp>
          <p:nvSpPr>
            <p:cNvPr id="10" name="Rectángulo 9">
              <a:extLst>
                <a:ext uri="{FF2B5EF4-FFF2-40B4-BE49-F238E27FC236}">
                  <a16:creationId xmlns:a16="http://schemas.microsoft.com/office/drawing/2014/main" id="{9EF4DD25-775A-1847-A265-F90C3D40EA63}"/>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2" name="Imagen 11">
            <a:extLst>
              <a:ext uri="{FF2B5EF4-FFF2-40B4-BE49-F238E27FC236}">
                <a16:creationId xmlns:a16="http://schemas.microsoft.com/office/drawing/2014/main" id="{7089A45B-1CB7-224E-B69C-DF5B16800C01}"/>
              </a:ext>
            </a:extLst>
          </p:cNvPr>
          <p:cNvPicPr>
            <a:picLocks noChangeAspect="1"/>
          </p:cNvPicPr>
          <p:nvPr userDrawn="1"/>
        </p:nvPicPr>
        <p:blipFill>
          <a:blip r:embed="rId2"/>
          <a:stretch>
            <a:fillRect/>
          </a:stretch>
        </p:blipFill>
        <p:spPr>
          <a:xfrm>
            <a:off x="4505218" y="299908"/>
            <a:ext cx="56772" cy="126691"/>
          </a:xfrm>
          <a:prstGeom prst="rect">
            <a:avLst/>
          </a:prstGeom>
        </p:spPr>
      </p:pic>
      <p:pic>
        <p:nvPicPr>
          <p:cNvPr id="16" name="Imagen 15">
            <a:extLst>
              <a:ext uri="{FF2B5EF4-FFF2-40B4-BE49-F238E27FC236}">
                <a16:creationId xmlns:a16="http://schemas.microsoft.com/office/drawing/2014/main" id="{B43EBEA7-59C5-5C44-B329-4BBA8EFE09A3}"/>
              </a:ext>
            </a:extLst>
          </p:cNvPr>
          <p:cNvPicPr>
            <a:picLocks noChangeAspect="1"/>
          </p:cNvPicPr>
          <p:nvPr userDrawn="1"/>
        </p:nvPicPr>
        <p:blipFill>
          <a:blip r:embed="rId2"/>
          <a:stretch>
            <a:fillRect/>
          </a:stretch>
        </p:blipFill>
        <p:spPr>
          <a:xfrm rot="5400000">
            <a:off x="7792139" y="185552"/>
            <a:ext cx="45719" cy="102024"/>
          </a:xfrm>
          <a:prstGeom prst="rect">
            <a:avLst/>
          </a:prstGeom>
        </p:spPr>
      </p:pic>
      <p:pic>
        <p:nvPicPr>
          <p:cNvPr id="17" name="Imagen 16">
            <a:extLst>
              <a:ext uri="{FF2B5EF4-FFF2-40B4-BE49-F238E27FC236}">
                <a16:creationId xmlns:a16="http://schemas.microsoft.com/office/drawing/2014/main" id="{5074C5C7-A511-0149-9C1C-80327CC578FC}"/>
              </a:ext>
            </a:extLst>
          </p:cNvPr>
          <p:cNvPicPr>
            <a:picLocks noChangeAspect="1"/>
          </p:cNvPicPr>
          <p:nvPr userDrawn="1"/>
        </p:nvPicPr>
        <p:blipFill rotWithShape="1">
          <a:blip r:embed="rId3"/>
          <a:srcRect l="11461" t="7207" r="71719" b="55538"/>
          <a:stretch/>
        </p:blipFill>
        <p:spPr>
          <a:xfrm>
            <a:off x="3258945" y="143664"/>
            <a:ext cx="197624" cy="282935"/>
          </a:xfrm>
          <a:prstGeom prst="rect">
            <a:avLst/>
          </a:prstGeom>
        </p:spPr>
      </p:pic>
      <p:sp>
        <p:nvSpPr>
          <p:cNvPr id="18" name="Rectángulo 17">
            <a:extLst>
              <a:ext uri="{FF2B5EF4-FFF2-40B4-BE49-F238E27FC236}">
                <a16:creationId xmlns:a16="http://schemas.microsoft.com/office/drawing/2014/main" id="{4E4B6182-BE8C-F546-82A1-EC588D2A1F69}"/>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a:extLst>
              <a:ext uri="{FF2B5EF4-FFF2-40B4-BE49-F238E27FC236}">
                <a16:creationId xmlns:a16="http://schemas.microsoft.com/office/drawing/2014/main" id="{AA14C45C-6D83-7C44-A476-1D8D2E2C796F}"/>
              </a:ext>
            </a:extLst>
          </p:cNvPr>
          <p:cNvPicPr>
            <a:picLocks noChangeAspect="1"/>
          </p:cNvPicPr>
          <p:nvPr userDrawn="1"/>
        </p:nvPicPr>
        <p:blipFill rotWithShape="1">
          <a:blip r:embed="rId3"/>
          <a:srcRect l="16556" r="56736" b="68153"/>
          <a:stretch/>
        </p:blipFill>
        <p:spPr>
          <a:xfrm>
            <a:off x="7450178" y="316456"/>
            <a:ext cx="313808" cy="241868"/>
          </a:xfrm>
          <a:prstGeom prst="rect">
            <a:avLst/>
          </a:prstGeom>
        </p:spPr>
      </p:pic>
      <p:grpSp>
        <p:nvGrpSpPr>
          <p:cNvPr id="20" name="Grupo 19">
            <a:extLst>
              <a:ext uri="{FF2B5EF4-FFF2-40B4-BE49-F238E27FC236}">
                <a16:creationId xmlns:a16="http://schemas.microsoft.com/office/drawing/2014/main" id="{63BB984D-BB7A-CB45-9030-1DEDBC7247E1}"/>
              </a:ext>
            </a:extLst>
          </p:cNvPr>
          <p:cNvGrpSpPr/>
          <p:nvPr userDrawn="1"/>
        </p:nvGrpSpPr>
        <p:grpSpPr>
          <a:xfrm>
            <a:off x="164787" y="4741878"/>
            <a:ext cx="447803" cy="361720"/>
            <a:chOff x="4809997" y="1114425"/>
            <a:chExt cx="447803" cy="361720"/>
          </a:xfrm>
        </p:grpSpPr>
        <p:pic>
          <p:nvPicPr>
            <p:cNvPr id="21" name="Imagen 20">
              <a:extLst>
                <a:ext uri="{FF2B5EF4-FFF2-40B4-BE49-F238E27FC236}">
                  <a16:creationId xmlns:a16="http://schemas.microsoft.com/office/drawing/2014/main" id="{A1F8A2D2-05CF-7A40-B674-ED4A798325F7}"/>
                </a:ext>
              </a:extLst>
            </p:cNvPr>
            <p:cNvPicPr>
              <a:picLocks noChangeAspect="1"/>
            </p:cNvPicPr>
            <p:nvPr userDrawn="1"/>
          </p:nvPicPr>
          <p:blipFill rotWithShape="1">
            <a:blip r:embed="rId3"/>
            <a:srcRect l="-1900" t="46989" r="63787" b="22189"/>
            <a:stretch/>
          </p:blipFill>
          <p:spPr>
            <a:xfrm>
              <a:off x="4809997" y="1242071"/>
              <a:ext cx="447803" cy="234074"/>
            </a:xfrm>
            <a:prstGeom prst="rect">
              <a:avLst/>
            </a:prstGeom>
          </p:spPr>
        </p:pic>
        <p:sp>
          <p:nvSpPr>
            <p:cNvPr id="22" name="Rectángulo 21">
              <a:extLst>
                <a:ext uri="{FF2B5EF4-FFF2-40B4-BE49-F238E27FC236}">
                  <a16:creationId xmlns:a16="http://schemas.microsoft.com/office/drawing/2014/main" id="{46D03D3D-58AF-624E-A0CF-4EEB81A636CE}"/>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3" name="Imagen 22">
            <a:extLst>
              <a:ext uri="{FF2B5EF4-FFF2-40B4-BE49-F238E27FC236}">
                <a16:creationId xmlns:a16="http://schemas.microsoft.com/office/drawing/2014/main" id="{CC1E1907-4F6E-984B-8995-2BFADC2565CD}"/>
              </a:ext>
            </a:extLst>
          </p:cNvPr>
          <p:cNvPicPr>
            <a:picLocks noChangeAspect="1"/>
          </p:cNvPicPr>
          <p:nvPr userDrawn="1"/>
        </p:nvPicPr>
        <p:blipFill>
          <a:blip r:embed="rId2"/>
          <a:stretch>
            <a:fillRect/>
          </a:stretch>
        </p:blipFill>
        <p:spPr>
          <a:xfrm rot="5400000">
            <a:off x="740411" y="4994058"/>
            <a:ext cx="45719" cy="102024"/>
          </a:xfrm>
          <a:prstGeom prst="rect">
            <a:avLst/>
          </a:prstGeom>
        </p:spPr>
      </p:pic>
      <p:pic>
        <p:nvPicPr>
          <p:cNvPr id="24" name="Imagen 23">
            <a:extLst>
              <a:ext uri="{FF2B5EF4-FFF2-40B4-BE49-F238E27FC236}">
                <a16:creationId xmlns:a16="http://schemas.microsoft.com/office/drawing/2014/main" id="{0EA7430F-7F6F-1A4A-AEE0-C19B6219CCE9}"/>
              </a:ext>
            </a:extLst>
          </p:cNvPr>
          <p:cNvPicPr>
            <a:picLocks noChangeAspect="1"/>
          </p:cNvPicPr>
          <p:nvPr userDrawn="1"/>
        </p:nvPicPr>
        <p:blipFill rotWithShape="1">
          <a:blip r:embed="rId3"/>
          <a:srcRect l="49511" t="79598" r="5034" b="-3251"/>
          <a:stretch/>
        </p:blipFill>
        <p:spPr>
          <a:xfrm flipH="1">
            <a:off x="8085614" y="4854429"/>
            <a:ext cx="534078" cy="179635"/>
          </a:xfrm>
          <a:prstGeom prst="rect">
            <a:avLst/>
          </a:prstGeom>
        </p:spPr>
      </p:pic>
      <p:pic>
        <p:nvPicPr>
          <p:cNvPr id="25" name="Imagen 24">
            <a:extLst>
              <a:ext uri="{FF2B5EF4-FFF2-40B4-BE49-F238E27FC236}">
                <a16:creationId xmlns:a16="http://schemas.microsoft.com/office/drawing/2014/main" id="{6B31F3DB-773C-974A-9D9D-C4E4541CFB99}"/>
              </a:ext>
            </a:extLst>
          </p:cNvPr>
          <p:cNvPicPr>
            <a:picLocks noChangeAspect="1"/>
          </p:cNvPicPr>
          <p:nvPr userDrawn="1"/>
        </p:nvPicPr>
        <p:blipFill rotWithShape="1">
          <a:blip r:embed="rId3"/>
          <a:srcRect l="40176" t="44894" r="41340" b="8056"/>
          <a:stretch/>
        </p:blipFill>
        <p:spPr>
          <a:xfrm rot="16200000">
            <a:off x="4632076" y="4816349"/>
            <a:ext cx="217163" cy="357335"/>
          </a:xfrm>
          <a:prstGeom prst="rect">
            <a:avLst/>
          </a:prstGeom>
        </p:spPr>
      </p:pic>
      <p:pic>
        <p:nvPicPr>
          <p:cNvPr id="26" name="Imagen 25">
            <a:extLst>
              <a:ext uri="{FF2B5EF4-FFF2-40B4-BE49-F238E27FC236}">
                <a16:creationId xmlns:a16="http://schemas.microsoft.com/office/drawing/2014/main" id="{4ED35594-85D9-7D4A-98E7-83451D3B1077}"/>
              </a:ext>
            </a:extLst>
          </p:cNvPr>
          <p:cNvPicPr>
            <a:picLocks noChangeAspect="1"/>
          </p:cNvPicPr>
          <p:nvPr userDrawn="1"/>
        </p:nvPicPr>
        <p:blipFill>
          <a:blip r:embed="rId2"/>
          <a:stretch>
            <a:fillRect/>
          </a:stretch>
        </p:blipFill>
        <p:spPr>
          <a:xfrm>
            <a:off x="5024359" y="4887594"/>
            <a:ext cx="45719" cy="102024"/>
          </a:xfrm>
          <a:prstGeom prst="rect">
            <a:avLst/>
          </a:prstGeom>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exto + gráfica">
    <p:spTree>
      <p:nvGrpSpPr>
        <p:cNvPr id="1" name=""/>
        <p:cNvGrpSpPr/>
        <p:nvPr/>
      </p:nvGrpSpPr>
      <p:grpSpPr>
        <a:xfrm>
          <a:off x="0" y="0"/>
          <a:ext cx="0" cy="0"/>
          <a:chOff x="0" y="0"/>
          <a:chExt cx="0" cy="0"/>
        </a:xfrm>
      </p:grpSpPr>
      <p:sp>
        <p:nvSpPr>
          <p:cNvPr id="11" name="Marcador de contenido 2"/>
          <p:cNvSpPr>
            <a:spLocks noGrp="1"/>
          </p:cNvSpPr>
          <p:nvPr>
            <p:ph sz="half" idx="1" hasCustomPrompt="1"/>
          </p:nvPr>
        </p:nvSpPr>
        <p:spPr>
          <a:xfrm>
            <a:off x="3146227" y="819107"/>
            <a:ext cx="5728624" cy="3412573"/>
          </a:xfrm>
          <a:prstGeom prst="rect">
            <a:avLst/>
          </a:prstGeom>
          <a:solidFill>
            <a:schemeClr val="bg1">
              <a:lumMod val="95000"/>
            </a:schemeClr>
          </a:solidFill>
        </p:spPr>
        <p:txBody>
          <a:bodyPr anchor="t"/>
          <a:lstStyle>
            <a:lvl1pPr marL="0" indent="0" algn="l">
              <a:buNone/>
              <a:defRPr sz="1100">
                <a:solidFill>
                  <a:srgbClr val="7F7F7F"/>
                </a:solidFill>
                <a:latin typeface="Arial" charset="0"/>
                <a:ea typeface="Arial" charset="0"/>
                <a:cs typeface="Arial" charset="0"/>
              </a:defRPr>
            </a:lvl1pPr>
            <a:lvl2pPr marL="457200" indent="0">
              <a:buNone/>
              <a:defRPr sz="1300">
                <a:latin typeface="Arial" charset="0"/>
                <a:ea typeface="Arial" charset="0"/>
                <a:cs typeface="Arial" charset="0"/>
              </a:defRPr>
            </a:lvl2pPr>
            <a:lvl3pPr marL="914400" indent="0">
              <a:buNone/>
              <a:defRPr sz="1300">
                <a:latin typeface="Arial" charset="0"/>
                <a:ea typeface="Arial" charset="0"/>
                <a:cs typeface="Arial" charset="0"/>
              </a:defRPr>
            </a:lvl3pPr>
            <a:lvl4pPr marL="1371600" indent="0">
              <a:buNone/>
              <a:defRPr sz="1300">
                <a:latin typeface="Arial" charset="0"/>
                <a:ea typeface="Arial" charset="0"/>
                <a:cs typeface="Arial" charset="0"/>
              </a:defRPr>
            </a:lvl4pPr>
            <a:lvl5pPr marL="1828800" indent="0">
              <a:buNone/>
              <a:defRPr sz="1300">
                <a:latin typeface="Arial" charset="0"/>
                <a:ea typeface="Arial" charset="0"/>
                <a:cs typeface="Arial" charset="0"/>
              </a:defRPr>
            </a:lvl5pPr>
          </a:lstStyle>
          <a:p>
            <a:pPr lvl="0"/>
            <a:r>
              <a:rPr lang="es-ES_tradnl" dirty="0"/>
              <a:t>Inserta aquí una gráfica /  tabla…</a:t>
            </a:r>
          </a:p>
        </p:txBody>
      </p:sp>
      <p:sp>
        <p:nvSpPr>
          <p:cNvPr id="8" name="Marcador de texto 3">
            <a:extLst>
              <a:ext uri="{FF2B5EF4-FFF2-40B4-BE49-F238E27FC236}">
                <a16:creationId xmlns:a16="http://schemas.microsoft.com/office/drawing/2014/main" id="{2C84F768-B4F3-9E4F-B752-A45856D577C8}"/>
              </a:ext>
            </a:extLst>
          </p:cNvPr>
          <p:cNvSpPr>
            <a:spLocks noGrp="1"/>
          </p:cNvSpPr>
          <p:nvPr>
            <p:ph type="body" sz="quarter" idx="24" hasCustomPrompt="1"/>
          </p:nvPr>
        </p:nvSpPr>
        <p:spPr bwMode="white">
          <a:xfrm>
            <a:off x="269148" y="1918100"/>
            <a:ext cx="2615078" cy="1061829"/>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9" name="Marcador de texto 3">
            <a:extLst>
              <a:ext uri="{FF2B5EF4-FFF2-40B4-BE49-F238E27FC236}">
                <a16:creationId xmlns:a16="http://schemas.microsoft.com/office/drawing/2014/main" id="{CC04D3E1-FF89-314F-A5FB-C4D19B586D82}"/>
              </a:ext>
            </a:extLst>
          </p:cNvPr>
          <p:cNvSpPr>
            <a:spLocks noGrp="1"/>
          </p:cNvSpPr>
          <p:nvPr>
            <p:ph type="body" sz="quarter" idx="22" hasCustomPrompt="1"/>
          </p:nvPr>
        </p:nvSpPr>
        <p:spPr bwMode="white">
          <a:xfrm>
            <a:off x="269149" y="1445635"/>
            <a:ext cx="2615078" cy="461665"/>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nivel de título de la diapositiva.</a:t>
            </a:r>
          </a:p>
        </p:txBody>
      </p:sp>
      <p:sp>
        <p:nvSpPr>
          <p:cNvPr id="10" name="Marcador de texto 2">
            <a:extLst>
              <a:ext uri="{FF2B5EF4-FFF2-40B4-BE49-F238E27FC236}">
                <a16:creationId xmlns:a16="http://schemas.microsoft.com/office/drawing/2014/main" id="{B92134C2-0F29-6149-B047-DBF44680DCA9}"/>
              </a:ext>
            </a:extLst>
          </p:cNvPr>
          <p:cNvSpPr>
            <a:spLocks noGrp="1"/>
          </p:cNvSpPr>
          <p:nvPr>
            <p:ph type="body" sz="quarter" idx="14" hasCustomPrompt="1"/>
          </p:nvPr>
        </p:nvSpPr>
        <p:spPr>
          <a:xfrm>
            <a:off x="269148" y="846807"/>
            <a:ext cx="2394556" cy="590931"/>
          </a:xfrm>
          <a:prstGeom prst="rect">
            <a:avLst/>
          </a:prstGeom>
        </p:spPr>
        <p:txBody>
          <a:bodyPr wrap="square">
            <a:spAutoFit/>
          </a:bodyPr>
          <a:lstStyle>
            <a:lvl1pPr marL="0" indent="0">
              <a:spcBef>
                <a:spcPts val="0"/>
              </a:spcBef>
              <a:buNone/>
              <a:defRPr sz="1800" b="1">
                <a:solidFill>
                  <a:srgbClr val="000000"/>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sp>
        <p:nvSpPr>
          <p:cNvPr id="12" name="Marcador de texto 3">
            <a:extLst>
              <a:ext uri="{FF2B5EF4-FFF2-40B4-BE49-F238E27FC236}">
                <a16:creationId xmlns:a16="http://schemas.microsoft.com/office/drawing/2014/main" id="{AB7C7DA2-1C22-E742-B92A-4B71797EEFDA}"/>
              </a:ext>
            </a:extLst>
          </p:cNvPr>
          <p:cNvSpPr>
            <a:spLocks noGrp="1"/>
          </p:cNvSpPr>
          <p:nvPr>
            <p:ph type="body" sz="quarter" idx="25" hasCustomPrompt="1"/>
          </p:nvPr>
        </p:nvSpPr>
        <p:spPr bwMode="white">
          <a:xfrm>
            <a:off x="3146226" y="4231680"/>
            <a:ext cx="5728623" cy="507831"/>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pic>
        <p:nvPicPr>
          <p:cNvPr id="7" name="Imagen 6">
            <a:extLst>
              <a:ext uri="{FF2B5EF4-FFF2-40B4-BE49-F238E27FC236}">
                <a16:creationId xmlns:a16="http://schemas.microsoft.com/office/drawing/2014/main" id="{47EA0226-33E7-D944-BEC7-4C02FF8E5FDE}"/>
              </a:ext>
            </a:extLst>
          </p:cNvPr>
          <p:cNvPicPr>
            <a:picLocks noChangeAspect="1"/>
          </p:cNvPicPr>
          <p:nvPr userDrawn="1"/>
        </p:nvPicPr>
        <p:blipFill>
          <a:blip r:embed="rId2"/>
          <a:stretch>
            <a:fillRect/>
          </a:stretch>
        </p:blipFill>
        <p:spPr>
          <a:xfrm rot="5400000">
            <a:off x="2095274" y="128368"/>
            <a:ext cx="45719" cy="102024"/>
          </a:xfrm>
          <a:prstGeom prst="rect">
            <a:avLst/>
          </a:prstGeom>
        </p:spPr>
      </p:pic>
      <p:pic>
        <p:nvPicPr>
          <p:cNvPr id="13" name="Imagen 12">
            <a:extLst>
              <a:ext uri="{FF2B5EF4-FFF2-40B4-BE49-F238E27FC236}">
                <a16:creationId xmlns:a16="http://schemas.microsoft.com/office/drawing/2014/main" id="{D254CF18-58AE-244A-86D8-62050292DCC1}"/>
              </a:ext>
            </a:extLst>
          </p:cNvPr>
          <p:cNvPicPr>
            <a:picLocks noChangeAspect="1"/>
          </p:cNvPicPr>
          <p:nvPr userDrawn="1"/>
        </p:nvPicPr>
        <p:blipFill rotWithShape="1">
          <a:blip r:embed="rId3"/>
          <a:srcRect l="12839" t="72114" r="10347" b="-1"/>
          <a:stretch/>
        </p:blipFill>
        <p:spPr>
          <a:xfrm>
            <a:off x="5375940" y="257359"/>
            <a:ext cx="902524" cy="211790"/>
          </a:xfrm>
          <a:prstGeom prst="rect">
            <a:avLst/>
          </a:prstGeom>
        </p:spPr>
      </p:pic>
      <p:grpSp>
        <p:nvGrpSpPr>
          <p:cNvPr id="14" name="Grupo 13">
            <a:extLst>
              <a:ext uri="{FF2B5EF4-FFF2-40B4-BE49-F238E27FC236}">
                <a16:creationId xmlns:a16="http://schemas.microsoft.com/office/drawing/2014/main" id="{126F8F2C-20EF-9248-95E6-90908CDD4846}"/>
              </a:ext>
            </a:extLst>
          </p:cNvPr>
          <p:cNvGrpSpPr/>
          <p:nvPr userDrawn="1"/>
        </p:nvGrpSpPr>
        <p:grpSpPr>
          <a:xfrm>
            <a:off x="8417490" y="80744"/>
            <a:ext cx="677835" cy="565021"/>
            <a:chOff x="8417490" y="164221"/>
            <a:chExt cx="677835" cy="565021"/>
          </a:xfrm>
        </p:grpSpPr>
        <p:pic>
          <p:nvPicPr>
            <p:cNvPr id="15" name="Imagen 14">
              <a:extLst>
                <a:ext uri="{FF2B5EF4-FFF2-40B4-BE49-F238E27FC236}">
                  <a16:creationId xmlns:a16="http://schemas.microsoft.com/office/drawing/2014/main" id="{6975DF03-0410-824F-B898-63076F97BED9}"/>
                </a:ext>
              </a:extLst>
            </p:cNvPr>
            <p:cNvPicPr>
              <a:picLocks noChangeAspect="1"/>
            </p:cNvPicPr>
            <p:nvPr userDrawn="1"/>
          </p:nvPicPr>
          <p:blipFill rotWithShape="1">
            <a:blip r:embed="rId3"/>
            <a:srcRect l="24018" t="6157" r="18293" b="19446"/>
            <a:stretch/>
          </p:blipFill>
          <p:spPr>
            <a:xfrm>
              <a:off x="8417490" y="164221"/>
              <a:ext cx="677835" cy="565021"/>
            </a:xfrm>
            <a:prstGeom prst="rect">
              <a:avLst/>
            </a:prstGeom>
          </p:spPr>
        </p:pic>
        <p:sp>
          <p:nvSpPr>
            <p:cNvPr id="16" name="Rectángulo 15">
              <a:extLst>
                <a:ext uri="{FF2B5EF4-FFF2-40B4-BE49-F238E27FC236}">
                  <a16:creationId xmlns:a16="http://schemas.microsoft.com/office/drawing/2014/main" id="{4F385D08-6AC6-094C-9E53-5C953FF5C8ED}"/>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7" name="Imagen 16">
            <a:extLst>
              <a:ext uri="{FF2B5EF4-FFF2-40B4-BE49-F238E27FC236}">
                <a16:creationId xmlns:a16="http://schemas.microsoft.com/office/drawing/2014/main" id="{C972EC20-575C-5F41-BF8B-8054A8F94EAB}"/>
              </a:ext>
            </a:extLst>
          </p:cNvPr>
          <p:cNvPicPr>
            <a:picLocks noChangeAspect="1"/>
          </p:cNvPicPr>
          <p:nvPr userDrawn="1"/>
        </p:nvPicPr>
        <p:blipFill>
          <a:blip r:embed="rId2"/>
          <a:stretch>
            <a:fillRect/>
          </a:stretch>
        </p:blipFill>
        <p:spPr>
          <a:xfrm>
            <a:off x="4505218" y="299908"/>
            <a:ext cx="56772" cy="126691"/>
          </a:xfrm>
          <a:prstGeom prst="rect">
            <a:avLst/>
          </a:prstGeom>
        </p:spPr>
      </p:pic>
      <p:pic>
        <p:nvPicPr>
          <p:cNvPr id="18" name="Imagen 17">
            <a:extLst>
              <a:ext uri="{FF2B5EF4-FFF2-40B4-BE49-F238E27FC236}">
                <a16:creationId xmlns:a16="http://schemas.microsoft.com/office/drawing/2014/main" id="{21D344F9-303A-604A-838B-A872BE29CC7C}"/>
              </a:ext>
            </a:extLst>
          </p:cNvPr>
          <p:cNvPicPr>
            <a:picLocks noChangeAspect="1"/>
          </p:cNvPicPr>
          <p:nvPr userDrawn="1"/>
        </p:nvPicPr>
        <p:blipFill>
          <a:blip r:embed="rId2"/>
          <a:stretch>
            <a:fillRect/>
          </a:stretch>
        </p:blipFill>
        <p:spPr>
          <a:xfrm rot="5400000">
            <a:off x="7792139" y="185552"/>
            <a:ext cx="45719" cy="102024"/>
          </a:xfrm>
          <a:prstGeom prst="rect">
            <a:avLst/>
          </a:prstGeom>
        </p:spPr>
      </p:pic>
      <p:pic>
        <p:nvPicPr>
          <p:cNvPr id="19" name="Imagen 18">
            <a:extLst>
              <a:ext uri="{FF2B5EF4-FFF2-40B4-BE49-F238E27FC236}">
                <a16:creationId xmlns:a16="http://schemas.microsoft.com/office/drawing/2014/main" id="{A99B6A3B-3E38-0C49-AA48-3D2397A091F9}"/>
              </a:ext>
            </a:extLst>
          </p:cNvPr>
          <p:cNvPicPr>
            <a:picLocks noChangeAspect="1"/>
          </p:cNvPicPr>
          <p:nvPr userDrawn="1"/>
        </p:nvPicPr>
        <p:blipFill rotWithShape="1">
          <a:blip r:embed="rId3"/>
          <a:srcRect l="11461" t="7207" r="71719" b="55538"/>
          <a:stretch/>
        </p:blipFill>
        <p:spPr>
          <a:xfrm>
            <a:off x="3258945" y="143664"/>
            <a:ext cx="197624" cy="282935"/>
          </a:xfrm>
          <a:prstGeom prst="rect">
            <a:avLst/>
          </a:prstGeom>
        </p:spPr>
      </p:pic>
      <p:sp>
        <p:nvSpPr>
          <p:cNvPr id="20" name="Rectángulo 19">
            <a:extLst>
              <a:ext uri="{FF2B5EF4-FFF2-40B4-BE49-F238E27FC236}">
                <a16:creationId xmlns:a16="http://schemas.microsoft.com/office/drawing/2014/main" id="{DD061AC0-043E-EB4F-BD9C-605431245F1E}"/>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1" name="Imagen 20">
            <a:extLst>
              <a:ext uri="{FF2B5EF4-FFF2-40B4-BE49-F238E27FC236}">
                <a16:creationId xmlns:a16="http://schemas.microsoft.com/office/drawing/2014/main" id="{E85B9801-7342-2B4F-819B-BF526B8C8F45}"/>
              </a:ext>
            </a:extLst>
          </p:cNvPr>
          <p:cNvPicPr>
            <a:picLocks noChangeAspect="1"/>
          </p:cNvPicPr>
          <p:nvPr userDrawn="1"/>
        </p:nvPicPr>
        <p:blipFill rotWithShape="1">
          <a:blip r:embed="rId3"/>
          <a:srcRect l="16556" r="56736" b="68153"/>
          <a:stretch/>
        </p:blipFill>
        <p:spPr>
          <a:xfrm>
            <a:off x="7450178" y="316456"/>
            <a:ext cx="313808" cy="241868"/>
          </a:xfrm>
          <a:prstGeom prst="rect">
            <a:avLst/>
          </a:prstGeom>
        </p:spPr>
      </p:pic>
      <p:grpSp>
        <p:nvGrpSpPr>
          <p:cNvPr id="22" name="Grupo 21">
            <a:extLst>
              <a:ext uri="{FF2B5EF4-FFF2-40B4-BE49-F238E27FC236}">
                <a16:creationId xmlns:a16="http://schemas.microsoft.com/office/drawing/2014/main" id="{B1157F15-5AEB-5044-90A7-10FF04DAAC7E}"/>
              </a:ext>
            </a:extLst>
          </p:cNvPr>
          <p:cNvGrpSpPr/>
          <p:nvPr userDrawn="1"/>
        </p:nvGrpSpPr>
        <p:grpSpPr>
          <a:xfrm>
            <a:off x="164787" y="4741878"/>
            <a:ext cx="447803" cy="361720"/>
            <a:chOff x="4809997" y="1114425"/>
            <a:chExt cx="447803" cy="361720"/>
          </a:xfrm>
        </p:grpSpPr>
        <p:pic>
          <p:nvPicPr>
            <p:cNvPr id="23" name="Imagen 22">
              <a:extLst>
                <a:ext uri="{FF2B5EF4-FFF2-40B4-BE49-F238E27FC236}">
                  <a16:creationId xmlns:a16="http://schemas.microsoft.com/office/drawing/2014/main" id="{8FF43EA3-FEE9-1E49-A8AA-8C6CA758EB2E}"/>
                </a:ext>
              </a:extLst>
            </p:cNvPr>
            <p:cNvPicPr>
              <a:picLocks noChangeAspect="1"/>
            </p:cNvPicPr>
            <p:nvPr userDrawn="1"/>
          </p:nvPicPr>
          <p:blipFill rotWithShape="1">
            <a:blip r:embed="rId3"/>
            <a:srcRect l="-1900" t="46989" r="63787" b="22189"/>
            <a:stretch/>
          </p:blipFill>
          <p:spPr>
            <a:xfrm>
              <a:off x="4809997" y="1242071"/>
              <a:ext cx="447803" cy="234074"/>
            </a:xfrm>
            <a:prstGeom prst="rect">
              <a:avLst/>
            </a:prstGeom>
          </p:spPr>
        </p:pic>
        <p:sp>
          <p:nvSpPr>
            <p:cNvPr id="24" name="Rectángulo 23">
              <a:extLst>
                <a:ext uri="{FF2B5EF4-FFF2-40B4-BE49-F238E27FC236}">
                  <a16:creationId xmlns:a16="http://schemas.microsoft.com/office/drawing/2014/main" id="{ED6D0E4D-FC41-014F-8AA8-DACC9BA87F8F}"/>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5" name="Imagen 24">
            <a:extLst>
              <a:ext uri="{FF2B5EF4-FFF2-40B4-BE49-F238E27FC236}">
                <a16:creationId xmlns:a16="http://schemas.microsoft.com/office/drawing/2014/main" id="{0654ED2C-E37B-7149-B1F2-97E62E9FD2B5}"/>
              </a:ext>
            </a:extLst>
          </p:cNvPr>
          <p:cNvPicPr>
            <a:picLocks noChangeAspect="1"/>
          </p:cNvPicPr>
          <p:nvPr userDrawn="1"/>
        </p:nvPicPr>
        <p:blipFill>
          <a:blip r:embed="rId2"/>
          <a:stretch>
            <a:fillRect/>
          </a:stretch>
        </p:blipFill>
        <p:spPr>
          <a:xfrm rot="5400000">
            <a:off x="740411" y="4994058"/>
            <a:ext cx="45719" cy="102024"/>
          </a:xfrm>
          <a:prstGeom prst="rect">
            <a:avLst/>
          </a:prstGeom>
        </p:spPr>
      </p:pic>
      <p:pic>
        <p:nvPicPr>
          <p:cNvPr id="26" name="Imagen 25">
            <a:extLst>
              <a:ext uri="{FF2B5EF4-FFF2-40B4-BE49-F238E27FC236}">
                <a16:creationId xmlns:a16="http://schemas.microsoft.com/office/drawing/2014/main" id="{F027D52F-EDD3-3A4D-8DDA-6521292A6B12}"/>
              </a:ext>
            </a:extLst>
          </p:cNvPr>
          <p:cNvPicPr>
            <a:picLocks noChangeAspect="1"/>
          </p:cNvPicPr>
          <p:nvPr userDrawn="1"/>
        </p:nvPicPr>
        <p:blipFill rotWithShape="1">
          <a:blip r:embed="rId3"/>
          <a:srcRect l="49511" t="79598" r="5034" b="-3251"/>
          <a:stretch/>
        </p:blipFill>
        <p:spPr>
          <a:xfrm flipH="1">
            <a:off x="8085614" y="4854429"/>
            <a:ext cx="534078" cy="179635"/>
          </a:xfrm>
          <a:prstGeom prst="rect">
            <a:avLst/>
          </a:prstGeom>
        </p:spPr>
      </p:pic>
      <p:pic>
        <p:nvPicPr>
          <p:cNvPr id="27" name="Imagen 26">
            <a:extLst>
              <a:ext uri="{FF2B5EF4-FFF2-40B4-BE49-F238E27FC236}">
                <a16:creationId xmlns:a16="http://schemas.microsoft.com/office/drawing/2014/main" id="{0329EC0E-AD27-C545-985A-3A606EF1772B}"/>
              </a:ext>
            </a:extLst>
          </p:cNvPr>
          <p:cNvPicPr>
            <a:picLocks noChangeAspect="1"/>
          </p:cNvPicPr>
          <p:nvPr userDrawn="1"/>
        </p:nvPicPr>
        <p:blipFill rotWithShape="1">
          <a:blip r:embed="rId3"/>
          <a:srcRect l="40176" t="44894" r="41340" b="8056"/>
          <a:stretch/>
        </p:blipFill>
        <p:spPr>
          <a:xfrm rot="16200000">
            <a:off x="4632076" y="4816349"/>
            <a:ext cx="217163" cy="357335"/>
          </a:xfrm>
          <a:prstGeom prst="rect">
            <a:avLst/>
          </a:prstGeom>
        </p:spPr>
      </p:pic>
      <p:pic>
        <p:nvPicPr>
          <p:cNvPr id="28" name="Imagen 27">
            <a:extLst>
              <a:ext uri="{FF2B5EF4-FFF2-40B4-BE49-F238E27FC236}">
                <a16:creationId xmlns:a16="http://schemas.microsoft.com/office/drawing/2014/main" id="{0896D817-56BA-CD4A-9AC1-39F86D87F587}"/>
              </a:ext>
            </a:extLst>
          </p:cNvPr>
          <p:cNvPicPr>
            <a:picLocks noChangeAspect="1"/>
          </p:cNvPicPr>
          <p:nvPr userDrawn="1"/>
        </p:nvPicPr>
        <p:blipFill>
          <a:blip r:embed="rId2"/>
          <a:stretch>
            <a:fillRect/>
          </a:stretch>
        </p:blipFill>
        <p:spPr>
          <a:xfrm>
            <a:off x="5024359" y="4887594"/>
            <a:ext cx="45719" cy="102024"/>
          </a:xfrm>
          <a:prstGeom prst="rect">
            <a:avLst/>
          </a:prstGeom>
        </p:spPr>
      </p:pic>
    </p:spTree>
    <p:extLst>
      <p:ext uri="{BB962C8B-B14F-4D97-AF65-F5344CB8AC3E}">
        <p14:creationId xmlns:p14="http://schemas.microsoft.com/office/powerpoint/2010/main" val="100846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Portada foto 00">
    <p:spTree>
      <p:nvGrpSpPr>
        <p:cNvPr id="1" name=""/>
        <p:cNvGrpSpPr/>
        <p:nvPr/>
      </p:nvGrpSpPr>
      <p:grpSpPr>
        <a:xfrm>
          <a:off x="0" y="0"/>
          <a:ext cx="0" cy="0"/>
          <a:chOff x="0" y="0"/>
          <a:chExt cx="0" cy="0"/>
        </a:xfrm>
      </p:grpSpPr>
      <p:sp>
        <p:nvSpPr>
          <p:cNvPr id="42" name="Rectángulo 41">
            <a:extLst>
              <a:ext uri="{FF2B5EF4-FFF2-40B4-BE49-F238E27FC236}">
                <a16:creationId xmlns:a16="http://schemas.microsoft.com/office/drawing/2014/main" id="{6FAF825A-4BD5-8F41-996C-92D6850C6BF5}"/>
              </a:ext>
            </a:extLst>
          </p:cNvPr>
          <p:cNvSpPr/>
          <p:nvPr userDrawn="1"/>
        </p:nvSpPr>
        <p:spPr>
          <a:xfrm>
            <a:off x="288161" y="2961961"/>
            <a:ext cx="5235198" cy="286344"/>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Marcador de texto 18"/>
          <p:cNvSpPr>
            <a:spLocks noGrp="1"/>
          </p:cNvSpPr>
          <p:nvPr>
            <p:ph type="body" sz="quarter" idx="13" hasCustomPrompt="1"/>
          </p:nvPr>
        </p:nvSpPr>
        <p:spPr bwMode="white">
          <a:xfrm>
            <a:off x="293591" y="2992021"/>
            <a:ext cx="5235198" cy="258532"/>
          </a:xfrm>
          <a:prstGeom prst="rect">
            <a:avLst/>
          </a:prstGeom>
        </p:spPr>
        <p:txBody>
          <a:bodyPr wrap="square">
            <a:spAutoFit/>
          </a:bodyPr>
          <a:lstStyle>
            <a:lvl1pPr marL="0" indent="0">
              <a:buNone/>
              <a:defRPr sz="12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r>
              <a:rPr lang="es-ES_tradnl" dirty="0">
                <a:solidFill>
                  <a:schemeClr val="bg1"/>
                </a:solidFill>
                <a:latin typeface="Arial" charset="0"/>
                <a:ea typeface="Arial" charset="0"/>
                <a:cs typeface="Arial" charset="0"/>
              </a:rPr>
              <a:t>Espacio para un subtítulo en el caso de que sea necesario poner subtítulo</a:t>
            </a:r>
            <a:endParaRPr lang="es-ES_tradnl" dirty="0"/>
          </a:p>
        </p:txBody>
      </p:sp>
      <p:sp>
        <p:nvSpPr>
          <p:cNvPr id="12" name="Marcador de texto 30">
            <a:extLst>
              <a:ext uri="{FF2B5EF4-FFF2-40B4-BE49-F238E27FC236}">
                <a16:creationId xmlns:a16="http://schemas.microsoft.com/office/drawing/2014/main" id="{D61A92A6-AD01-3941-88FA-412D71B7F60D}"/>
              </a:ext>
            </a:extLst>
          </p:cNvPr>
          <p:cNvSpPr>
            <a:spLocks noGrp="1"/>
          </p:cNvSpPr>
          <p:nvPr>
            <p:ph type="body" sz="quarter" idx="18" hasCustomPrompt="1"/>
          </p:nvPr>
        </p:nvSpPr>
        <p:spPr>
          <a:xfrm>
            <a:off x="293593" y="1790799"/>
            <a:ext cx="2964335" cy="1051907"/>
          </a:xfrm>
          <a:prstGeom prst="rect">
            <a:avLst/>
          </a:prstGeom>
          <a:noFill/>
        </p:spPr>
        <p:txBody>
          <a:bodyPr wrap="square" lIns="90000" tIns="90000" rIns="90000" bIns="36000">
            <a:spAutoFit/>
          </a:bodyPr>
          <a:lstStyle>
            <a:lvl1pPr marL="0" indent="0">
              <a:lnSpc>
                <a:spcPts val="3600"/>
              </a:lnSpc>
              <a:spcBef>
                <a:spcPts val="0"/>
              </a:spcBef>
              <a:buNone/>
              <a:defRPr sz="4000" b="1">
                <a:solidFill>
                  <a:srgbClr val="FF5A00"/>
                </a:solidFill>
              </a:defRPr>
            </a:lvl1pPr>
            <a:lvl2pPr marL="457200" indent="0">
              <a:buNone/>
              <a:defRPr sz="2000">
                <a:solidFill>
                  <a:srgbClr val="105266"/>
                </a:solidFill>
              </a:defRPr>
            </a:lvl2pPr>
            <a:lvl3pPr marL="914400" indent="0">
              <a:buNone/>
              <a:defRPr sz="2000">
                <a:solidFill>
                  <a:srgbClr val="105266"/>
                </a:solidFill>
              </a:defRPr>
            </a:lvl3pPr>
            <a:lvl4pPr marL="1371600" indent="0">
              <a:buNone/>
              <a:defRPr sz="2000">
                <a:solidFill>
                  <a:srgbClr val="105266"/>
                </a:solidFill>
              </a:defRPr>
            </a:lvl4pPr>
            <a:lvl5pPr marL="1828800" indent="0">
              <a:buNone/>
              <a:defRPr sz="2000">
                <a:solidFill>
                  <a:srgbClr val="105266"/>
                </a:solidFill>
              </a:defRPr>
            </a:lvl5pPr>
          </a:lstStyle>
          <a:p>
            <a:pPr lvl="0"/>
            <a:r>
              <a:rPr lang="es-ES_tradnl" dirty="0"/>
              <a:t>Portada para títulos</a:t>
            </a:r>
          </a:p>
        </p:txBody>
      </p:sp>
      <p:pic>
        <p:nvPicPr>
          <p:cNvPr id="11" name="Imagen 10">
            <a:extLst>
              <a:ext uri="{FF2B5EF4-FFF2-40B4-BE49-F238E27FC236}">
                <a16:creationId xmlns:a16="http://schemas.microsoft.com/office/drawing/2014/main" id="{D01D007F-E059-5542-AF43-743E651552A1}"/>
              </a:ext>
            </a:extLst>
          </p:cNvPr>
          <p:cNvPicPr>
            <a:picLocks noChangeAspect="1"/>
          </p:cNvPicPr>
          <p:nvPr userDrawn="1"/>
        </p:nvPicPr>
        <p:blipFill>
          <a:blip r:embed="rId2"/>
          <a:stretch>
            <a:fillRect/>
          </a:stretch>
        </p:blipFill>
        <p:spPr>
          <a:xfrm>
            <a:off x="361825" y="236565"/>
            <a:ext cx="1233872" cy="521260"/>
          </a:xfrm>
          <a:prstGeom prst="rect">
            <a:avLst/>
          </a:prstGeom>
        </p:spPr>
      </p:pic>
      <p:pic>
        <p:nvPicPr>
          <p:cNvPr id="13" name="Imagen 12">
            <a:extLst>
              <a:ext uri="{FF2B5EF4-FFF2-40B4-BE49-F238E27FC236}">
                <a16:creationId xmlns:a16="http://schemas.microsoft.com/office/drawing/2014/main" id="{159F31A2-D846-0E4B-8A93-A9882884C9B6}"/>
              </a:ext>
            </a:extLst>
          </p:cNvPr>
          <p:cNvPicPr>
            <a:picLocks noChangeAspect="1"/>
          </p:cNvPicPr>
          <p:nvPr userDrawn="1"/>
        </p:nvPicPr>
        <p:blipFill>
          <a:blip r:embed="rId3"/>
          <a:stretch>
            <a:fillRect/>
          </a:stretch>
        </p:blipFill>
        <p:spPr>
          <a:xfrm flipH="1">
            <a:off x="288161" y="4542160"/>
            <a:ext cx="128421" cy="272894"/>
          </a:xfrm>
          <a:prstGeom prst="rect">
            <a:avLst/>
          </a:prstGeom>
        </p:spPr>
      </p:pic>
      <p:pic>
        <p:nvPicPr>
          <p:cNvPr id="20" name="Imagen 19">
            <a:extLst>
              <a:ext uri="{FF2B5EF4-FFF2-40B4-BE49-F238E27FC236}">
                <a16:creationId xmlns:a16="http://schemas.microsoft.com/office/drawing/2014/main" id="{1C417877-E88C-8B49-BC6F-DF23FD9BAC6C}"/>
              </a:ext>
            </a:extLst>
          </p:cNvPr>
          <p:cNvPicPr>
            <a:picLocks noChangeAspect="1"/>
          </p:cNvPicPr>
          <p:nvPr userDrawn="1"/>
        </p:nvPicPr>
        <p:blipFill>
          <a:blip r:embed="rId4"/>
          <a:stretch>
            <a:fillRect/>
          </a:stretch>
        </p:blipFill>
        <p:spPr>
          <a:xfrm rot="5400000">
            <a:off x="6863885" y="4666995"/>
            <a:ext cx="45719" cy="102024"/>
          </a:xfrm>
          <a:prstGeom prst="rect">
            <a:avLst/>
          </a:prstGeom>
        </p:spPr>
      </p:pic>
      <p:pic>
        <p:nvPicPr>
          <p:cNvPr id="21" name="Imagen 20">
            <a:extLst>
              <a:ext uri="{FF2B5EF4-FFF2-40B4-BE49-F238E27FC236}">
                <a16:creationId xmlns:a16="http://schemas.microsoft.com/office/drawing/2014/main" id="{DDE730B8-1FE3-BF4E-8B47-11D0811CDC78}"/>
              </a:ext>
            </a:extLst>
          </p:cNvPr>
          <p:cNvPicPr>
            <a:picLocks noChangeAspect="1"/>
          </p:cNvPicPr>
          <p:nvPr userDrawn="1"/>
        </p:nvPicPr>
        <p:blipFill rotWithShape="1">
          <a:blip r:embed="rId5"/>
          <a:srcRect l="16556" r="56736" b="68153"/>
          <a:stretch/>
        </p:blipFill>
        <p:spPr>
          <a:xfrm>
            <a:off x="8381758" y="4357617"/>
            <a:ext cx="313808" cy="241868"/>
          </a:xfrm>
          <a:prstGeom prst="rect">
            <a:avLst/>
          </a:prstGeom>
        </p:spPr>
      </p:pic>
      <p:pic>
        <p:nvPicPr>
          <p:cNvPr id="23" name="Imagen 22">
            <a:extLst>
              <a:ext uri="{FF2B5EF4-FFF2-40B4-BE49-F238E27FC236}">
                <a16:creationId xmlns:a16="http://schemas.microsoft.com/office/drawing/2014/main" id="{DC38F19D-C801-6A4C-9228-CC37B4E73E65}"/>
              </a:ext>
            </a:extLst>
          </p:cNvPr>
          <p:cNvPicPr>
            <a:picLocks noChangeAspect="1"/>
          </p:cNvPicPr>
          <p:nvPr userDrawn="1"/>
        </p:nvPicPr>
        <p:blipFill>
          <a:blip r:embed="rId4"/>
          <a:stretch>
            <a:fillRect/>
          </a:stretch>
        </p:blipFill>
        <p:spPr>
          <a:xfrm rot="5400000">
            <a:off x="2599976" y="619548"/>
            <a:ext cx="45719" cy="102024"/>
          </a:xfrm>
          <a:prstGeom prst="rect">
            <a:avLst/>
          </a:prstGeom>
        </p:spPr>
      </p:pic>
      <p:pic>
        <p:nvPicPr>
          <p:cNvPr id="24" name="Imagen 23">
            <a:extLst>
              <a:ext uri="{FF2B5EF4-FFF2-40B4-BE49-F238E27FC236}">
                <a16:creationId xmlns:a16="http://schemas.microsoft.com/office/drawing/2014/main" id="{6860CE36-6313-DC43-8D87-A774095AE109}"/>
              </a:ext>
            </a:extLst>
          </p:cNvPr>
          <p:cNvPicPr>
            <a:picLocks noChangeAspect="1"/>
          </p:cNvPicPr>
          <p:nvPr userDrawn="1"/>
        </p:nvPicPr>
        <p:blipFill rotWithShape="1">
          <a:blip r:embed="rId5"/>
          <a:srcRect t="65598"/>
          <a:stretch/>
        </p:blipFill>
        <p:spPr>
          <a:xfrm>
            <a:off x="5173097" y="2008811"/>
            <a:ext cx="1174954" cy="261271"/>
          </a:xfrm>
          <a:prstGeom prst="rect">
            <a:avLst/>
          </a:prstGeom>
        </p:spPr>
      </p:pic>
      <p:pic>
        <p:nvPicPr>
          <p:cNvPr id="25" name="Imagen 24">
            <a:extLst>
              <a:ext uri="{FF2B5EF4-FFF2-40B4-BE49-F238E27FC236}">
                <a16:creationId xmlns:a16="http://schemas.microsoft.com/office/drawing/2014/main" id="{32ADFB9A-ED87-D747-933D-56EAB63BFFE6}"/>
              </a:ext>
            </a:extLst>
          </p:cNvPr>
          <p:cNvPicPr>
            <a:picLocks noChangeAspect="1"/>
          </p:cNvPicPr>
          <p:nvPr userDrawn="1"/>
        </p:nvPicPr>
        <p:blipFill rotWithShape="1">
          <a:blip r:embed="rId5"/>
          <a:srcRect r="71719" b="55538"/>
          <a:stretch/>
        </p:blipFill>
        <p:spPr>
          <a:xfrm>
            <a:off x="3120222" y="144844"/>
            <a:ext cx="332289" cy="337673"/>
          </a:xfrm>
          <a:prstGeom prst="rect">
            <a:avLst/>
          </a:prstGeom>
        </p:spPr>
      </p:pic>
      <p:grpSp>
        <p:nvGrpSpPr>
          <p:cNvPr id="26" name="Grupo 25">
            <a:extLst>
              <a:ext uri="{FF2B5EF4-FFF2-40B4-BE49-F238E27FC236}">
                <a16:creationId xmlns:a16="http://schemas.microsoft.com/office/drawing/2014/main" id="{14A355F8-E34C-654F-BC04-5186A1D37C04}"/>
              </a:ext>
            </a:extLst>
          </p:cNvPr>
          <p:cNvGrpSpPr/>
          <p:nvPr userDrawn="1"/>
        </p:nvGrpSpPr>
        <p:grpSpPr>
          <a:xfrm>
            <a:off x="2745243" y="3977878"/>
            <a:ext cx="677835" cy="759477"/>
            <a:chOff x="8417490" y="117457"/>
            <a:chExt cx="677835" cy="759477"/>
          </a:xfrm>
        </p:grpSpPr>
        <p:pic>
          <p:nvPicPr>
            <p:cNvPr id="27" name="Imagen 26">
              <a:extLst>
                <a:ext uri="{FF2B5EF4-FFF2-40B4-BE49-F238E27FC236}">
                  <a16:creationId xmlns:a16="http://schemas.microsoft.com/office/drawing/2014/main" id="{C90C84DA-D4DF-EF4F-A374-FFCD519BB92B}"/>
                </a:ext>
              </a:extLst>
            </p:cNvPr>
            <p:cNvPicPr>
              <a:picLocks noChangeAspect="1"/>
            </p:cNvPicPr>
            <p:nvPr userDrawn="1"/>
          </p:nvPicPr>
          <p:blipFill rotWithShape="1">
            <a:blip r:embed="rId5"/>
            <a:srcRect l="24018" r="18293"/>
            <a:stretch/>
          </p:blipFill>
          <p:spPr>
            <a:xfrm>
              <a:off x="8417490" y="117457"/>
              <a:ext cx="677835" cy="759476"/>
            </a:xfrm>
            <a:prstGeom prst="rect">
              <a:avLst/>
            </a:prstGeom>
          </p:spPr>
        </p:pic>
        <p:sp>
          <p:nvSpPr>
            <p:cNvPr id="28" name="Rectángulo 27">
              <a:extLst>
                <a:ext uri="{FF2B5EF4-FFF2-40B4-BE49-F238E27FC236}">
                  <a16:creationId xmlns:a16="http://schemas.microsoft.com/office/drawing/2014/main" id="{12E62B4B-9F66-5442-A2C6-2E658AE1511B}"/>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9" name="Imagen 28">
            <a:extLst>
              <a:ext uri="{FF2B5EF4-FFF2-40B4-BE49-F238E27FC236}">
                <a16:creationId xmlns:a16="http://schemas.microsoft.com/office/drawing/2014/main" id="{ACF45906-FBC4-B64B-A8C3-8326C89DD9E6}"/>
              </a:ext>
            </a:extLst>
          </p:cNvPr>
          <p:cNvPicPr>
            <a:picLocks noChangeAspect="1"/>
          </p:cNvPicPr>
          <p:nvPr userDrawn="1"/>
        </p:nvPicPr>
        <p:blipFill>
          <a:blip r:embed="rId4"/>
          <a:stretch>
            <a:fillRect/>
          </a:stretch>
        </p:blipFill>
        <p:spPr>
          <a:xfrm>
            <a:off x="4082667" y="236564"/>
            <a:ext cx="56772" cy="126691"/>
          </a:xfrm>
          <a:prstGeom prst="rect">
            <a:avLst/>
          </a:prstGeom>
        </p:spPr>
      </p:pic>
      <p:pic>
        <p:nvPicPr>
          <p:cNvPr id="31" name="Imagen 30">
            <a:extLst>
              <a:ext uri="{FF2B5EF4-FFF2-40B4-BE49-F238E27FC236}">
                <a16:creationId xmlns:a16="http://schemas.microsoft.com/office/drawing/2014/main" id="{CBF4591D-C86F-9E48-8379-53FB1467E942}"/>
              </a:ext>
            </a:extLst>
          </p:cNvPr>
          <p:cNvPicPr>
            <a:picLocks noChangeAspect="1"/>
          </p:cNvPicPr>
          <p:nvPr userDrawn="1"/>
        </p:nvPicPr>
        <p:blipFill>
          <a:blip r:embed="rId4"/>
          <a:stretch>
            <a:fillRect/>
          </a:stretch>
        </p:blipFill>
        <p:spPr>
          <a:xfrm rot="5400000">
            <a:off x="7792139" y="185552"/>
            <a:ext cx="45719" cy="102024"/>
          </a:xfrm>
          <a:prstGeom prst="rect">
            <a:avLst/>
          </a:prstGeom>
        </p:spPr>
      </p:pic>
      <p:grpSp>
        <p:nvGrpSpPr>
          <p:cNvPr id="33" name="Grupo 32">
            <a:extLst>
              <a:ext uri="{FF2B5EF4-FFF2-40B4-BE49-F238E27FC236}">
                <a16:creationId xmlns:a16="http://schemas.microsoft.com/office/drawing/2014/main" id="{19660360-33F0-3642-8247-7B2DBD74705D}"/>
              </a:ext>
            </a:extLst>
          </p:cNvPr>
          <p:cNvGrpSpPr/>
          <p:nvPr userDrawn="1"/>
        </p:nvGrpSpPr>
        <p:grpSpPr>
          <a:xfrm>
            <a:off x="7246670" y="2781161"/>
            <a:ext cx="1174954" cy="445783"/>
            <a:chOff x="6956532" y="4580260"/>
            <a:chExt cx="1174954" cy="445783"/>
          </a:xfrm>
        </p:grpSpPr>
        <p:pic>
          <p:nvPicPr>
            <p:cNvPr id="34" name="Imagen 33">
              <a:extLst>
                <a:ext uri="{FF2B5EF4-FFF2-40B4-BE49-F238E27FC236}">
                  <a16:creationId xmlns:a16="http://schemas.microsoft.com/office/drawing/2014/main" id="{9F46F9EB-48BC-884A-87B9-4BD5B4A499AE}"/>
                </a:ext>
              </a:extLst>
            </p:cNvPr>
            <p:cNvPicPr>
              <a:picLocks noChangeAspect="1"/>
            </p:cNvPicPr>
            <p:nvPr userDrawn="1"/>
          </p:nvPicPr>
          <p:blipFill rotWithShape="1">
            <a:blip r:embed="rId5"/>
            <a:srcRect t="45627" b="1"/>
            <a:stretch/>
          </p:blipFill>
          <p:spPr>
            <a:xfrm>
              <a:off x="6956532" y="4585722"/>
              <a:ext cx="1174954" cy="412935"/>
            </a:xfrm>
            <a:prstGeom prst="rect">
              <a:avLst/>
            </a:prstGeom>
          </p:spPr>
        </p:pic>
        <p:sp>
          <p:nvSpPr>
            <p:cNvPr id="35" name="Rectángulo 34">
              <a:extLst>
                <a:ext uri="{FF2B5EF4-FFF2-40B4-BE49-F238E27FC236}">
                  <a16:creationId xmlns:a16="http://schemas.microsoft.com/office/drawing/2014/main" id="{AC1B9623-D0AE-DF4E-8D00-54AC3C54AF63}"/>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35">
              <a:extLst>
                <a:ext uri="{FF2B5EF4-FFF2-40B4-BE49-F238E27FC236}">
                  <a16:creationId xmlns:a16="http://schemas.microsoft.com/office/drawing/2014/main" id="{A04B4E17-6C9A-FD4D-8AFA-5E28C31651A5}"/>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7" name="Imagen 36">
            <a:extLst>
              <a:ext uri="{FF2B5EF4-FFF2-40B4-BE49-F238E27FC236}">
                <a16:creationId xmlns:a16="http://schemas.microsoft.com/office/drawing/2014/main" id="{53D46B61-665D-494D-ACED-BE2C9FF8E1A7}"/>
              </a:ext>
            </a:extLst>
          </p:cNvPr>
          <p:cNvPicPr>
            <a:picLocks noChangeAspect="1"/>
          </p:cNvPicPr>
          <p:nvPr userDrawn="1"/>
        </p:nvPicPr>
        <p:blipFill>
          <a:blip r:embed="rId4"/>
          <a:stretch>
            <a:fillRect/>
          </a:stretch>
        </p:blipFill>
        <p:spPr>
          <a:xfrm rot="5400000">
            <a:off x="3354727" y="3806035"/>
            <a:ext cx="45719" cy="102024"/>
          </a:xfrm>
          <a:prstGeom prst="rect">
            <a:avLst/>
          </a:prstGeom>
        </p:spPr>
      </p:pic>
      <p:pic>
        <p:nvPicPr>
          <p:cNvPr id="38" name="Imagen 37">
            <a:extLst>
              <a:ext uri="{FF2B5EF4-FFF2-40B4-BE49-F238E27FC236}">
                <a16:creationId xmlns:a16="http://schemas.microsoft.com/office/drawing/2014/main" id="{90182274-4A26-7140-928E-22368975D934}"/>
              </a:ext>
            </a:extLst>
          </p:cNvPr>
          <p:cNvPicPr>
            <a:picLocks noChangeAspect="1"/>
          </p:cNvPicPr>
          <p:nvPr userDrawn="1"/>
        </p:nvPicPr>
        <p:blipFill>
          <a:blip r:embed="rId4"/>
          <a:stretch>
            <a:fillRect/>
          </a:stretch>
        </p:blipFill>
        <p:spPr>
          <a:xfrm rot="10800000">
            <a:off x="6768885" y="2030674"/>
            <a:ext cx="45719" cy="102024"/>
          </a:xfrm>
          <a:prstGeom prst="rect">
            <a:avLst/>
          </a:prstGeom>
        </p:spPr>
      </p:pic>
      <p:pic>
        <p:nvPicPr>
          <p:cNvPr id="40" name="Imagen 39">
            <a:extLst>
              <a:ext uri="{FF2B5EF4-FFF2-40B4-BE49-F238E27FC236}">
                <a16:creationId xmlns:a16="http://schemas.microsoft.com/office/drawing/2014/main" id="{2E5CD401-4301-954A-8CAB-50BEB1F4A43D}"/>
              </a:ext>
            </a:extLst>
          </p:cNvPr>
          <p:cNvPicPr>
            <a:picLocks noChangeAspect="1"/>
          </p:cNvPicPr>
          <p:nvPr userDrawn="1"/>
        </p:nvPicPr>
        <p:blipFill rotWithShape="1">
          <a:blip r:embed="rId5"/>
          <a:srcRect l="41536" t="45627" b="1"/>
          <a:stretch/>
        </p:blipFill>
        <p:spPr>
          <a:xfrm>
            <a:off x="8195198" y="180964"/>
            <a:ext cx="686928" cy="412935"/>
          </a:xfrm>
          <a:prstGeom prst="rect">
            <a:avLst/>
          </a:prstGeom>
        </p:spPr>
      </p:pic>
      <p:pic>
        <p:nvPicPr>
          <p:cNvPr id="43" name="Imagen 42">
            <a:extLst>
              <a:ext uri="{FF2B5EF4-FFF2-40B4-BE49-F238E27FC236}">
                <a16:creationId xmlns:a16="http://schemas.microsoft.com/office/drawing/2014/main" id="{9E6C462A-7DEA-A844-AFB5-7C2CB39F3AB8}"/>
              </a:ext>
            </a:extLst>
          </p:cNvPr>
          <p:cNvPicPr>
            <a:picLocks noChangeAspect="1"/>
          </p:cNvPicPr>
          <p:nvPr userDrawn="1"/>
        </p:nvPicPr>
        <p:blipFill rotWithShape="1">
          <a:blip r:embed="rId5"/>
          <a:srcRect l="16556" r="56736" b="68153"/>
          <a:stretch/>
        </p:blipFill>
        <p:spPr>
          <a:xfrm>
            <a:off x="7881390" y="646019"/>
            <a:ext cx="313808" cy="241868"/>
          </a:xfrm>
          <a:prstGeom prst="rect">
            <a:avLst/>
          </a:prstGeom>
        </p:spPr>
      </p:pic>
      <p:sp>
        <p:nvSpPr>
          <p:cNvPr id="44" name="Rectángulo 43">
            <a:extLst>
              <a:ext uri="{FF2B5EF4-FFF2-40B4-BE49-F238E27FC236}">
                <a16:creationId xmlns:a16="http://schemas.microsoft.com/office/drawing/2014/main" id="{49B0A253-FC1D-7745-8BCB-9780CEF70755}"/>
              </a:ext>
            </a:extLst>
          </p:cNvPr>
          <p:cNvSpPr/>
          <p:nvPr userDrawn="1"/>
        </p:nvSpPr>
        <p:spPr>
          <a:xfrm>
            <a:off x="8580653" y="482517"/>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5" name="Imagen 44">
            <a:extLst>
              <a:ext uri="{FF2B5EF4-FFF2-40B4-BE49-F238E27FC236}">
                <a16:creationId xmlns:a16="http://schemas.microsoft.com/office/drawing/2014/main" id="{A49CE634-A6BD-B742-BAEC-37CBC7B7E8B3}"/>
              </a:ext>
            </a:extLst>
          </p:cNvPr>
          <p:cNvPicPr>
            <a:picLocks noChangeAspect="1"/>
          </p:cNvPicPr>
          <p:nvPr userDrawn="1"/>
        </p:nvPicPr>
        <p:blipFill rotWithShape="1">
          <a:blip r:embed="rId5"/>
          <a:srcRect l="40176" t="44894" r="41340" b="8056"/>
          <a:stretch/>
        </p:blipFill>
        <p:spPr>
          <a:xfrm rot="5400000">
            <a:off x="4236084" y="1197501"/>
            <a:ext cx="217163" cy="357335"/>
          </a:xfrm>
          <a:prstGeom prst="rect">
            <a:avLst/>
          </a:prstGeom>
        </p:spPr>
      </p:pic>
      <p:sp>
        <p:nvSpPr>
          <p:cNvPr id="46" name="Marcador de texto 4">
            <a:extLst>
              <a:ext uri="{FF2B5EF4-FFF2-40B4-BE49-F238E27FC236}">
                <a16:creationId xmlns:a16="http://schemas.microsoft.com/office/drawing/2014/main" id="{1F812A20-B85A-5945-9767-772E7FE4AB66}"/>
              </a:ext>
            </a:extLst>
          </p:cNvPr>
          <p:cNvSpPr>
            <a:spLocks noGrp="1"/>
          </p:cNvSpPr>
          <p:nvPr>
            <p:ph type="body" sz="quarter" idx="34" hasCustomPrompt="1"/>
          </p:nvPr>
        </p:nvSpPr>
        <p:spPr>
          <a:xfrm>
            <a:off x="434641" y="4480371"/>
            <a:ext cx="1634292" cy="246221"/>
          </a:xfrm>
          <a:prstGeom prst="rect">
            <a:avLst/>
          </a:prstGeom>
        </p:spPr>
        <p:txBody>
          <a:bodyPr wrap="square">
            <a:spAutoFit/>
          </a:bodyPr>
          <a:lstStyle>
            <a:lvl1pPr marL="180000" indent="-396000">
              <a:lnSpc>
                <a:spcPct val="100000"/>
              </a:lnSpc>
              <a:spcBef>
                <a:spcPts val="100"/>
              </a:spcBef>
              <a:buNone/>
              <a:defRPr sz="1000" b="1">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Lugar</a:t>
            </a:r>
          </a:p>
        </p:txBody>
      </p:sp>
      <p:sp>
        <p:nvSpPr>
          <p:cNvPr id="47" name="Marcador de texto 4">
            <a:extLst>
              <a:ext uri="{FF2B5EF4-FFF2-40B4-BE49-F238E27FC236}">
                <a16:creationId xmlns:a16="http://schemas.microsoft.com/office/drawing/2014/main" id="{8446B834-A97C-0145-B5AE-FC67D047130D}"/>
              </a:ext>
            </a:extLst>
          </p:cNvPr>
          <p:cNvSpPr>
            <a:spLocks noGrp="1"/>
          </p:cNvSpPr>
          <p:nvPr>
            <p:ph type="body" sz="quarter" idx="35" hasCustomPrompt="1"/>
          </p:nvPr>
        </p:nvSpPr>
        <p:spPr>
          <a:xfrm>
            <a:off x="434641" y="4644042"/>
            <a:ext cx="1634292" cy="246221"/>
          </a:xfrm>
          <a:prstGeom prst="rect">
            <a:avLst/>
          </a:prstGeom>
        </p:spPr>
        <p:txBody>
          <a:bodyPr wrap="square">
            <a:spAutoFit/>
          </a:bodyPr>
          <a:lstStyle>
            <a:lvl1pPr marL="180000" marR="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sz="1000" b="1">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marL="180000" marR="0" lvl="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a:pPr>
            <a:r>
              <a:rPr lang="es-ES_tradnl" dirty="0"/>
              <a:t>1/02/2021</a:t>
            </a:r>
          </a:p>
        </p:txBody>
      </p:sp>
      <p:grpSp>
        <p:nvGrpSpPr>
          <p:cNvPr id="30" name="Grupo 29">
            <a:extLst>
              <a:ext uri="{FF2B5EF4-FFF2-40B4-BE49-F238E27FC236}">
                <a16:creationId xmlns:a16="http://schemas.microsoft.com/office/drawing/2014/main" id="{A7C61C32-CF44-A84C-AD8D-45D75B677227}"/>
              </a:ext>
            </a:extLst>
          </p:cNvPr>
          <p:cNvGrpSpPr/>
          <p:nvPr userDrawn="1"/>
        </p:nvGrpSpPr>
        <p:grpSpPr>
          <a:xfrm>
            <a:off x="293503" y="4545619"/>
            <a:ext cx="123079" cy="272304"/>
            <a:chOff x="293503" y="4545619"/>
            <a:chExt cx="123079" cy="272304"/>
          </a:xfrm>
          <a:solidFill>
            <a:srgbClr val="FF5A00"/>
          </a:solidFill>
        </p:grpSpPr>
        <p:sp>
          <p:nvSpPr>
            <p:cNvPr id="32" name="Elipse 31">
              <a:extLst>
                <a:ext uri="{FF2B5EF4-FFF2-40B4-BE49-F238E27FC236}">
                  <a16:creationId xmlns:a16="http://schemas.microsoft.com/office/drawing/2014/main" id="{ED1D1119-3C75-3944-8D57-A768141689C4}"/>
                </a:ext>
              </a:extLst>
            </p:cNvPr>
            <p:cNvSpPr/>
            <p:nvPr userDrawn="1"/>
          </p:nvSpPr>
          <p:spPr>
            <a:xfrm>
              <a:off x="293503" y="4545619"/>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9" name="Elipse 38">
              <a:extLst>
                <a:ext uri="{FF2B5EF4-FFF2-40B4-BE49-F238E27FC236}">
                  <a16:creationId xmlns:a16="http://schemas.microsoft.com/office/drawing/2014/main" id="{236AA40D-A2BB-0346-95A6-B1C9069C6946}"/>
                </a:ext>
              </a:extLst>
            </p:cNvPr>
            <p:cNvSpPr/>
            <p:nvPr userDrawn="1"/>
          </p:nvSpPr>
          <p:spPr>
            <a:xfrm>
              <a:off x="293503" y="4694844"/>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7821340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Texto + gráfica">
    <p:spTree>
      <p:nvGrpSpPr>
        <p:cNvPr id="1" name=""/>
        <p:cNvGrpSpPr/>
        <p:nvPr/>
      </p:nvGrpSpPr>
      <p:grpSpPr>
        <a:xfrm>
          <a:off x="0" y="0"/>
          <a:ext cx="0" cy="0"/>
          <a:chOff x="0" y="0"/>
          <a:chExt cx="0" cy="0"/>
        </a:xfrm>
      </p:grpSpPr>
      <p:sp>
        <p:nvSpPr>
          <p:cNvPr id="11" name="Marcador de contenido 2"/>
          <p:cNvSpPr>
            <a:spLocks noGrp="1"/>
          </p:cNvSpPr>
          <p:nvPr>
            <p:ph sz="half" idx="1" hasCustomPrompt="1"/>
          </p:nvPr>
        </p:nvSpPr>
        <p:spPr>
          <a:xfrm>
            <a:off x="351226" y="1562353"/>
            <a:ext cx="6630915" cy="3154982"/>
          </a:xfrm>
          <a:prstGeom prst="rect">
            <a:avLst/>
          </a:prstGeom>
          <a:solidFill>
            <a:schemeClr val="bg1">
              <a:lumMod val="95000"/>
            </a:schemeClr>
          </a:solidFill>
        </p:spPr>
        <p:txBody>
          <a:bodyPr anchor="t"/>
          <a:lstStyle>
            <a:lvl1pPr marL="0" indent="0" algn="l">
              <a:buNone/>
              <a:defRPr sz="1100">
                <a:solidFill>
                  <a:srgbClr val="7F7F7F"/>
                </a:solidFill>
                <a:latin typeface="Arial" charset="0"/>
                <a:ea typeface="Arial" charset="0"/>
                <a:cs typeface="Arial" charset="0"/>
              </a:defRPr>
            </a:lvl1pPr>
            <a:lvl2pPr marL="457200" indent="0">
              <a:buNone/>
              <a:defRPr sz="1300">
                <a:latin typeface="Arial" charset="0"/>
                <a:ea typeface="Arial" charset="0"/>
                <a:cs typeface="Arial" charset="0"/>
              </a:defRPr>
            </a:lvl2pPr>
            <a:lvl3pPr marL="914400" indent="0">
              <a:buNone/>
              <a:defRPr sz="1300">
                <a:latin typeface="Arial" charset="0"/>
                <a:ea typeface="Arial" charset="0"/>
                <a:cs typeface="Arial" charset="0"/>
              </a:defRPr>
            </a:lvl3pPr>
            <a:lvl4pPr marL="1371600" indent="0">
              <a:buNone/>
              <a:defRPr sz="1300">
                <a:latin typeface="Arial" charset="0"/>
                <a:ea typeface="Arial" charset="0"/>
                <a:cs typeface="Arial" charset="0"/>
              </a:defRPr>
            </a:lvl4pPr>
            <a:lvl5pPr marL="1828800" indent="0">
              <a:buNone/>
              <a:defRPr sz="1300">
                <a:latin typeface="Arial" charset="0"/>
                <a:ea typeface="Arial" charset="0"/>
                <a:cs typeface="Arial" charset="0"/>
              </a:defRPr>
            </a:lvl5pPr>
          </a:lstStyle>
          <a:p>
            <a:pPr lvl="0"/>
            <a:r>
              <a:rPr lang="es-ES_tradnl" dirty="0"/>
              <a:t>Inserta aquí una gráfica /  tabla…</a:t>
            </a:r>
          </a:p>
        </p:txBody>
      </p:sp>
      <p:sp>
        <p:nvSpPr>
          <p:cNvPr id="4" name="CuadroTexto 3">
            <a:extLst>
              <a:ext uri="{FF2B5EF4-FFF2-40B4-BE49-F238E27FC236}">
                <a16:creationId xmlns:a16="http://schemas.microsoft.com/office/drawing/2014/main" id="{634499D2-564A-B74A-90F5-C3D258FD239D}"/>
              </a:ext>
            </a:extLst>
          </p:cNvPr>
          <p:cNvSpPr txBox="1"/>
          <p:nvPr userDrawn="1"/>
        </p:nvSpPr>
        <p:spPr>
          <a:xfrm>
            <a:off x="269148" y="819107"/>
            <a:ext cx="2123524" cy="646331"/>
          </a:xfrm>
          <a:prstGeom prst="rect">
            <a:avLst/>
          </a:prstGeom>
          <a:noFill/>
        </p:spPr>
        <p:txBody>
          <a:bodyPr wrap="square" rtlCol="0">
            <a:spAutoFit/>
          </a:bodyPr>
          <a:lstStyle/>
          <a:p>
            <a:r>
              <a:rPr lang="es-ES" sz="1800" b="1" dirty="0">
                <a:solidFill>
                  <a:srgbClr val="000000"/>
                </a:solidFill>
              </a:rPr>
              <a:t>Título de la</a:t>
            </a:r>
            <a:r>
              <a:rPr lang="es-ES" sz="1800" b="1" dirty="0">
                <a:solidFill>
                  <a:srgbClr val="FF5A00"/>
                </a:solidFill>
              </a:rPr>
              <a:t> </a:t>
            </a:r>
            <a:r>
              <a:rPr lang="es-ES" sz="1800" b="1" dirty="0">
                <a:solidFill>
                  <a:srgbClr val="000000"/>
                </a:solidFill>
              </a:rPr>
              <a:t>diapositiva</a:t>
            </a:r>
          </a:p>
        </p:txBody>
      </p:sp>
      <p:sp>
        <p:nvSpPr>
          <p:cNvPr id="10" name="Marcador de texto 3">
            <a:extLst>
              <a:ext uri="{FF2B5EF4-FFF2-40B4-BE49-F238E27FC236}">
                <a16:creationId xmlns:a16="http://schemas.microsoft.com/office/drawing/2014/main" id="{8F35B206-A61B-6F47-8EC6-4575E1C5D1A3}"/>
              </a:ext>
            </a:extLst>
          </p:cNvPr>
          <p:cNvSpPr>
            <a:spLocks noGrp="1"/>
          </p:cNvSpPr>
          <p:nvPr>
            <p:ph type="body" sz="quarter" idx="24" hasCustomPrompt="1"/>
          </p:nvPr>
        </p:nvSpPr>
        <p:spPr bwMode="white">
          <a:xfrm>
            <a:off x="7145641" y="1957880"/>
            <a:ext cx="1604740" cy="1615827"/>
          </a:xfrm>
          <a:prstGeom prst="rect">
            <a:avLst/>
          </a:prstGeom>
        </p:spPr>
        <p:txBody>
          <a:bodyPr wrap="square">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err="1">
                <a:solidFill>
                  <a:srgbClr val="000000"/>
                </a:solidFill>
              </a:rPr>
              <a:t>Lorem</a:t>
            </a:r>
            <a:r>
              <a:rPr lang="es-ES_tradnl" sz="900" dirty="0">
                <a:solidFill>
                  <a:srgbClr val="000000"/>
                </a:solidFill>
              </a:rPr>
              <a:t> </a:t>
            </a:r>
            <a:r>
              <a:rPr lang="es-ES_tradnl" sz="900" dirty="0" err="1">
                <a:solidFill>
                  <a:srgbClr val="000000"/>
                </a:solidFill>
              </a:rPr>
              <a:t>ipsum</a:t>
            </a:r>
            <a:r>
              <a:rPr lang="es-ES_tradnl" sz="900" dirty="0">
                <a:solidFill>
                  <a:srgbClr val="000000"/>
                </a:solidFill>
              </a:rPr>
              <a:t> dolor </a:t>
            </a:r>
            <a:r>
              <a:rPr lang="es-ES_tradnl" sz="900" dirty="0" err="1">
                <a:solidFill>
                  <a:srgbClr val="000000"/>
                </a:solidFill>
              </a:rPr>
              <a:t>sit</a:t>
            </a:r>
            <a:r>
              <a:rPr lang="es-ES_tradnl" sz="900" dirty="0">
                <a:solidFill>
                  <a:srgbClr val="000000"/>
                </a:solidFill>
              </a:rPr>
              <a:t> </a:t>
            </a:r>
            <a:r>
              <a:rPr lang="es-ES_tradnl" sz="900" dirty="0" err="1">
                <a:solidFill>
                  <a:srgbClr val="000000"/>
                </a:solidFill>
              </a:rPr>
              <a:t>amet</a:t>
            </a:r>
            <a:r>
              <a:rPr lang="es-ES_tradnl" sz="900" dirty="0">
                <a:solidFill>
                  <a:srgbClr val="000000"/>
                </a:solidFill>
              </a:rPr>
              <a:t>, </a:t>
            </a:r>
            <a:r>
              <a:rPr lang="es-ES_tradnl" sz="900" dirty="0" err="1">
                <a:solidFill>
                  <a:srgbClr val="000000"/>
                </a:solidFill>
              </a:rPr>
              <a:t>consectetuer</a:t>
            </a:r>
            <a:r>
              <a:rPr lang="es-ES_tradnl" sz="900" dirty="0">
                <a:solidFill>
                  <a:srgbClr val="000000"/>
                </a:solidFill>
              </a:rPr>
              <a:t> </a:t>
            </a:r>
            <a:r>
              <a:rPr lang="es-ES_tradnl" sz="900" dirty="0" err="1">
                <a:solidFill>
                  <a:srgbClr val="000000"/>
                </a:solidFill>
              </a:rPr>
              <a:t>adipiscing</a:t>
            </a:r>
            <a:r>
              <a:rPr lang="es-ES_tradnl" sz="900" dirty="0">
                <a:solidFill>
                  <a:srgbClr val="000000"/>
                </a:solidFill>
              </a:rPr>
              <a:t> </a:t>
            </a:r>
            <a:r>
              <a:rPr lang="es-ES_tradnl" sz="900" dirty="0" err="1">
                <a:solidFill>
                  <a:srgbClr val="000000"/>
                </a:solidFill>
              </a:rPr>
              <a:t>elit</a:t>
            </a:r>
            <a:r>
              <a:rPr lang="es-ES_tradnl" sz="900" dirty="0">
                <a:solidFill>
                  <a:srgbClr val="000000"/>
                </a:solidFill>
              </a:rPr>
              <a:t>, sed </a:t>
            </a:r>
            <a:r>
              <a:rPr lang="es-ES_tradnl" sz="900" dirty="0" err="1">
                <a:solidFill>
                  <a:srgbClr val="000000"/>
                </a:solidFill>
              </a:rPr>
              <a:t>diam</a:t>
            </a:r>
            <a:r>
              <a:rPr lang="es-ES_tradnl" sz="900" dirty="0">
                <a:solidFill>
                  <a:srgbClr val="000000"/>
                </a:solidFill>
              </a:rPr>
              <a:t> </a:t>
            </a:r>
            <a:r>
              <a:rPr lang="es-ES_tradnl" sz="900" dirty="0" err="1">
                <a:solidFill>
                  <a:srgbClr val="000000"/>
                </a:solidFill>
              </a:rPr>
              <a:t>nonummy</a:t>
            </a:r>
            <a:r>
              <a:rPr lang="es-ES_tradnl" sz="900" dirty="0">
                <a:solidFill>
                  <a:srgbClr val="000000"/>
                </a:solidFill>
              </a:rPr>
              <a:t> </a:t>
            </a:r>
            <a:r>
              <a:rPr lang="es-ES_tradnl" sz="900" dirty="0" err="1">
                <a:solidFill>
                  <a:srgbClr val="000000"/>
                </a:solidFill>
              </a:rPr>
              <a:t>nibh</a:t>
            </a:r>
            <a:r>
              <a:rPr lang="es-ES_tradnl" sz="900" dirty="0">
                <a:solidFill>
                  <a:srgbClr val="000000"/>
                </a:solidFill>
              </a:rPr>
              <a:t> </a:t>
            </a:r>
            <a:r>
              <a:rPr lang="es-ES_tradnl" sz="900" dirty="0" err="1">
                <a:solidFill>
                  <a:srgbClr val="000000"/>
                </a:solidFill>
              </a:rPr>
              <a:t>euismod</a:t>
            </a:r>
            <a:r>
              <a:rPr lang="es-ES_tradnl" sz="900" dirty="0">
                <a:solidFill>
                  <a:srgbClr val="000000"/>
                </a:solidFill>
              </a:rPr>
              <a:t> </a:t>
            </a:r>
            <a:r>
              <a:rPr lang="es-ES_tradnl" sz="900" dirty="0" err="1">
                <a:solidFill>
                  <a:srgbClr val="000000"/>
                </a:solidFill>
              </a:rPr>
              <a:t>tincidunt</a:t>
            </a:r>
            <a:r>
              <a:rPr lang="es-ES_tradnl" sz="900" dirty="0">
                <a:solidFill>
                  <a:srgbClr val="000000"/>
                </a:solidFill>
              </a:rPr>
              <a:t> ut </a:t>
            </a:r>
            <a:r>
              <a:rPr lang="es-ES_tradnl" sz="900" dirty="0" err="1">
                <a:solidFill>
                  <a:srgbClr val="000000"/>
                </a:solidFill>
              </a:rPr>
              <a:t>laoreet</a:t>
            </a:r>
            <a:r>
              <a:rPr lang="es-ES_tradnl" sz="900" dirty="0">
                <a:solidFill>
                  <a:srgbClr val="000000"/>
                </a:solidFill>
              </a:rPr>
              <a:t> </a:t>
            </a:r>
            <a:r>
              <a:rPr lang="es-ES_tradnl" sz="900" dirty="0" err="1">
                <a:solidFill>
                  <a:srgbClr val="000000"/>
                </a:solidFill>
              </a:rPr>
              <a:t>dolore</a:t>
            </a:r>
            <a:r>
              <a:rPr lang="es-ES_tradnl" sz="900" dirty="0">
                <a:solidFill>
                  <a:srgbClr val="000000"/>
                </a:solidFill>
              </a:rPr>
              <a:t> magna </a:t>
            </a:r>
            <a:r>
              <a:rPr lang="es-ES_tradnl" sz="900" dirty="0" err="1">
                <a:solidFill>
                  <a:srgbClr val="000000"/>
                </a:solidFill>
              </a:rPr>
              <a:t>aliquam</a:t>
            </a:r>
            <a:r>
              <a:rPr lang="es-ES_tradnl" sz="900" dirty="0">
                <a:solidFill>
                  <a:srgbClr val="000000"/>
                </a:solidFill>
              </a:rPr>
              <a:t> </a:t>
            </a:r>
            <a:r>
              <a:rPr lang="es-ES_tradnl" sz="900" dirty="0" err="1">
                <a:solidFill>
                  <a:srgbClr val="000000"/>
                </a:solidFill>
              </a:rPr>
              <a:t>erat</a:t>
            </a:r>
            <a:r>
              <a:rPr lang="es-ES_tradnl" sz="900" dirty="0">
                <a:solidFill>
                  <a:srgbClr val="000000"/>
                </a:solidFill>
              </a:rPr>
              <a:t> </a:t>
            </a:r>
            <a:r>
              <a:rPr lang="es-ES_tradnl" sz="900" dirty="0" err="1">
                <a:solidFill>
                  <a:srgbClr val="000000"/>
                </a:solidFill>
              </a:rPr>
              <a:t>volutpat</a:t>
            </a:r>
            <a:r>
              <a:rPr lang="es-ES_tradnl" sz="900" dirty="0">
                <a:solidFill>
                  <a:srgbClr val="000000"/>
                </a:solidFill>
              </a:rPr>
              <a:t>. Ut </a:t>
            </a:r>
            <a:r>
              <a:rPr lang="es-ES_tradnl" sz="900" dirty="0" err="1">
                <a:solidFill>
                  <a:srgbClr val="000000"/>
                </a:solidFill>
              </a:rPr>
              <a:t>wisi</a:t>
            </a:r>
            <a:r>
              <a:rPr lang="es-ES_tradnl" sz="900" dirty="0">
                <a:solidFill>
                  <a:srgbClr val="000000"/>
                </a:solidFill>
              </a:rPr>
              <a:t> </a:t>
            </a:r>
            <a:r>
              <a:rPr lang="es-ES_tradnl" sz="900" dirty="0" err="1">
                <a:solidFill>
                  <a:srgbClr val="000000"/>
                </a:solidFill>
              </a:rPr>
              <a:t>enim</a:t>
            </a:r>
            <a:r>
              <a:rPr lang="es-ES_tradnl" sz="900" dirty="0">
                <a:solidFill>
                  <a:srgbClr val="000000"/>
                </a:solidFill>
              </a:rPr>
              <a:t> ad </a:t>
            </a:r>
            <a:r>
              <a:rPr lang="es-ES_tradnl" sz="900" dirty="0" err="1">
                <a:solidFill>
                  <a:srgbClr val="000000"/>
                </a:solidFill>
              </a:rPr>
              <a:t>minim</a:t>
            </a:r>
            <a:r>
              <a:rPr lang="es-ES_tradnl" sz="900" dirty="0">
                <a:solidFill>
                  <a:srgbClr val="000000"/>
                </a:solidFill>
              </a:rPr>
              <a:t> </a:t>
            </a:r>
            <a:r>
              <a:rPr lang="es-ES_tradnl" sz="900" dirty="0" err="1">
                <a:solidFill>
                  <a:srgbClr val="000000"/>
                </a:solidFill>
              </a:rPr>
              <a:t>veniam</a:t>
            </a:r>
            <a:r>
              <a:rPr lang="es-ES_tradnl" sz="900" dirty="0">
                <a:solidFill>
                  <a:srgbClr val="000000"/>
                </a:solidFill>
              </a:rPr>
              <a:t>, </a:t>
            </a:r>
            <a:r>
              <a:rPr lang="es-ES_tradnl" sz="900" dirty="0" err="1">
                <a:solidFill>
                  <a:srgbClr val="000000"/>
                </a:solidFill>
              </a:rPr>
              <a:t>quis</a:t>
            </a:r>
            <a:r>
              <a:rPr lang="es-ES_tradnl" sz="900" dirty="0">
                <a:solidFill>
                  <a:srgbClr val="000000"/>
                </a:solidFill>
              </a:rPr>
              <a:t> </a:t>
            </a:r>
            <a:r>
              <a:rPr lang="es-ES_tradnl" sz="900" dirty="0" err="1">
                <a:solidFill>
                  <a:srgbClr val="000000"/>
                </a:solidFill>
              </a:rPr>
              <a:t>nostrud</a:t>
            </a:r>
            <a:r>
              <a:rPr lang="es-ES_tradnl" sz="900" dirty="0">
                <a:solidFill>
                  <a:srgbClr val="000000"/>
                </a:solidFill>
              </a:rPr>
              <a:t> </a:t>
            </a:r>
            <a:r>
              <a:rPr lang="es-ES_tradnl" sz="900" dirty="0" err="1">
                <a:solidFill>
                  <a:srgbClr val="000000"/>
                </a:solidFill>
              </a:rPr>
              <a:t>exerci</a:t>
            </a:r>
            <a:r>
              <a:rPr lang="es-ES_tradnl" sz="900" dirty="0">
                <a:solidFill>
                  <a:srgbClr val="000000"/>
                </a:solidFill>
              </a:rPr>
              <a:t> </a:t>
            </a:r>
            <a:r>
              <a:rPr lang="es-ES_tradnl" sz="900" dirty="0" err="1">
                <a:solidFill>
                  <a:srgbClr val="000000"/>
                </a:solidFill>
              </a:rPr>
              <a:t>tation</a:t>
            </a:r>
            <a:r>
              <a:rPr lang="es-ES_tradnl" sz="900" dirty="0">
                <a:solidFill>
                  <a:srgbClr val="000000"/>
                </a:solidFill>
              </a:rPr>
              <a:t> </a:t>
            </a:r>
            <a:r>
              <a:rPr lang="es-ES_tradnl" sz="900" dirty="0" err="1">
                <a:solidFill>
                  <a:srgbClr val="000000"/>
                </a:solidFill>
              </a:rPr>
              <a:t>ullamcorper</a:t>
            </a:r>
            <a:r>
              <a:rPr lang="es-ES_tradnl" sz="900" dirty="0">
                <a:solidFill>
                  <a:srgbClr val="000000"/>
                </a:solidFill>
              </a:rPr>
              <a:t> </a:t>
            </a:r>
            <a:r>
              <a:rPr lang="es-ES_tradnl" sz="900" dirty="0" err="1">
                <a:solidFill>
                  <a:srgbClr val="000000"/>
                </a:solidFill>
              </a:rPr>
              <a:t>suscipit</a:t>
            </a:r>
            <a:r>
              <a:rPr lang="es-ES_tradnl" sz="900" dirty="0">
                <a:solidFill>
                  <a:srgbClr val="000000"/>
                </a:solidFill>
              </a:rPr>
              <a:t> </a:t>
            </a:r>
            <a:r>
              <a:rPr lang="es-ES_tradnl" sz="900" dirty="0" err="1">
                <a:solidFill>
                  <a:srgbClr val="000000"/>
                </a:solidFill>
              </a:rPr>
              <a:t>lobortis</a:t>
            </a:r>
            <a:r>
              <a:rPr lang="es-ES_tradnl" sz="900" dirty="0">
                <a:solidFill>
                  <a:srgbClr val="000000"/>
                </a:solidFill>
              </a:rPr>
              <a:t> </a:t>
            </a:r>
            <a:r>
              <a:rPr lang="es-ES_tradnl" sz="900" dirty="0" err="1">
                <a:solidFill>
                  <a:srgbClr val="000000"/>
                </a:solidFill>
              </a:rPr>
              <a:t>nisl</a:t>
            </a:r>
            <a:r>
              <a:rPr lang="es-ES_tradnl" sz="900" dirty="0">
                <a:solidFill>
                  <a:srgbClr val="000000"/>
                </a:solidFill>
              </a:rPr>
              <a:t> ut </a:t>
            </a:r>
            <a:r>
              <a:rPr lang="es-ES_tradnl" sz="900" dirty="0" err="1">
                <a:solidFill>
                  <a:srgbClr val="000000"/>
                </a:solidFill>
              </a:rPr>
              <a:t>aliquip</a:t>
            </a:r>
            <a:r>
              <a:rPr lang="es-ES_tradnl" sz="900" dirty="0">
                <a:solidFill>
                  <a:srgbClr val="000000"/>
                </a:solidFill>
              </a:rPr>
              <a:t> ex </a:t>
            </a:r>
            <a:r>
              <a:rPr lang="es-ES_tradnl" sz="900" dirty="0" err="1">
                <a:solidFill>
                  <a:srgbClr val="000000"/>
                </a:solidFill>
              </a:rPr>
              <a:t>ea</a:t>
            </a:r>
            <a:r>
              <a:rPr lang="es-ES_tradnl" sz="900" dirty="0">
                <a:solidFill>
                  <a:srgbClr val="000000"/>
                </a:solidFill>
              </a:rPr>
              <a:t> commodo </a:t>
            </a:r>
            <a:r>
              <a:rPr lang="es-ES_tradnl" sz="900" dirty="0" err="1">
                <a:solidFill>
                  <a:srgbClr val="000000"/>
                </a:solidFill>
              </a:rPr>
              <a:t>consequat</a:t>
            </a:r>
            <a:r>
              <a:rPr lang="es-ES_tradnl" sz="900" dirty="0">
                <a:solidFill>
                  <a:srgbClr val="000000"/>
                </a:solidFill>
              </a:rPr>
              <a:t>.</a:t>
            </a:r>
          </a:p>
        </p:txBody>
      </p:sp>
      <p:sp>
        <p:nvSpPr>
          <p:cNvPr id="12" name="Marcador de texto 3">
            <a:extLst>
              <a:ext uri="{FF2B5EF4-FFF2-40B4-BE49-F238E27FC236}">
                <a16:creationId xmlns:a16="http://schemas.microsoft.com/office/drawing/2014/main" id="{14D9CA6D-210C-924D-8919-A5CE6E504DAC}"/>
              </a:ext>
            </a:extLst>
          </p:cNvPr>
          <p:cNvSpPr>
            <a:spLocks noGrp="1"/>
          </p:cNvSpPr>
          <p:nvPr>
            <p:ph type="body" sz="quarter" idx="22" hasCustomPrompt="1"/>
          </p:nvPr>
        </p:nvSpPr>
        <p:spPr bwMode="white">
          <a:xfrm>
            <a:off x="7145641" y="1496214"/>
            <a:ext cx="1604739" cy="461665"/>
          </a:xfrm>
          <a:prstGeom prst="rect">
            <a:avLst/>
          </a:prstGeom>
        </p:spPr>
        <p:txBody>
          <a:bodyPr wrap="square">
            <a:spAutoFit/>
          </a:bodyPr>
          <a:lstStyle>
            <a:lvl1pPr marL="0" indent="0">
              <a:lnSpc>
                <a:spcPct val="100000"/>
              </a:lnSpc>
              <a:buNone/>
              <a:defRPr sz="1200" b="1">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Un segundo título de la diapositiva.</a:t>
            </a:r>
          </a:p>
        </p:txBody>
      </p:sp>
      <p:pic>
        <p:nvPicPr>
          <p:cNvPr id="6" name="Imagen 5">
            <a:extLst>
              <a:ext uri="{FF2B5EF4-FFF2-40B4-BE49-F238E27FC236}">
                <a16:creationId xmlns:a16="http://schemas.microsoft.com/office/drawing/2014/main" id="{9DA150D4-DBA9-BE4B-A444-FC14A72A9196}"/>
              </a:ext>
            </a:extLst>
          </p:cNvPr>
          <p:cNvPicPr>
            <a:picLocks noChangeAspect="1"/>
          </p:cNvPicPr>
          <p:nvPr userDrawn="1"/>
        </p:nvPicPr>
        <p:blipFill>
          <a:blip r:embed="rId2"/>
          <a:stretch>
            <a:fillRect/>
          </a:stretch>
        </p:blipFill>
        <p:spPr>
          <a:xfrm rot="5400000">
            <a:off x="2095274" y="128368"/>
            <a:ext cx="45719" cy="102024"/>
          </a:xfrm>
          <a:prstGeom prst="rect">
            <a:avLst/>
          </a:prstGeom>
        </p:spPr>
      </p:pic>
      <p:pic>
        <p:nvPicPr>
          <p:cNvPr id="7" name="Imagen 6">
            <a:extLst>
              <a:ext uri="{FF2B5EF4-FFF2-40B4-BE49-F238E27FC236}">
                <a16:creationId xmlns:a16="http://schemas.microsoft.com/office/drawing/2014/main" id="{785E8997-1715-1142-BDD6-661D3A6E5038}"/>
              </a:ext>
            </a:extLst>
          </p:cNvPr>
          <p:cNvPicPr>
            <a:picLocks noChangeAspect="1"/>
          </p:cNvPicPr>
          <p:nvPr userDrawn="1"/>
        </p:nvPicPr>
        <p:blipFill rotWithShape="1">
          <a:blip r:embed="rId3"/>
          <a:srcRect l="12839" t="72114" r="10347" b="-1"/>
          <a:stretch/>
        </p:blipFill>
        <p:spPr>
          <a:xfrm>
            <a:off x="5375940" y="257359"/>
            <a:ext cx="902524" cy="211790"/>
          </a:xfrm>
          <a:prstGeom prst="rect">
            <a:avLst/>
          </a:prstGeom>
        </p:spPr>
      </p:pic>
      <p:grpSp>
        <p:nvGrpSpPr>
          <p:cNvPr id="8" name="Grupo 7">
            <a:extLst>
              <a:ext uri="{FF2B5EF4-FFF2-40B4-BE49-F238E27FC236}">
                <a16:creationId xmlns:a16="http://schemas.microsoft.com/office/drawing/2014/main" id="{A6158B3F-D750-124D-9746-18AC4D4D7853}"/>
              </a:ext>
            </a:extLst>
          </p:cNvPr>
          <p:cNvGrpSpPr/>
          <p:nvPr userDrawn="1"/>
        </p:nvGrpSpPr>
        <p:grpSpPr>
          <a:xfrm>
            <a:off x="8417490" y="80744"/>
            <a:ext cx="677835" cy="565021"/>
            <a:chOff x="8417490" y="164221"/>
            <a:chExt cx="677835" cy="565021"/>
          </a:xfrm>
        </p:grpSpPr>
        <p:pic>
          <p:nvPicPr>
            <p:cNvPr id="9" name="Imagen 8">
              <a:extLst>
                <a:ext uri="{FF2B5EF4-FFF2-40B4-BE49-F238E27FC236}">
                  <a16:creationId xmlns:a16="http://schemas.microsoft.com/office/drawing/2014/main" id="{0A1BC726-83BF-CB45-8C2A-C1171F8D7DCE}"/>
                </a:ext>
              </a:extLst>
            </p:cNvPr>
            <p:cNvPicPr>
              <a:picLocks noChangeAspect="1"/>
            </p:cNvPicPr>
            <p:nvPr userDrawn="1"/>
          </p:nvPicPr>
          <p:blipFill rotWithShape="1">
            <a:blip r:embed="rId3"/>
            <a:srcRect l="24018" t="6157" r="18293" b="19446"/>
            <a:stretch/>
          </p:blipFill>
          <p:spPr>
            <a:xfrm>
              <a:off x="8417490" y="164221"/>
              <a:ext cx="677835" cy="565021"/>
            </a:xfrm>
            <a:prstGeom prst="rect">
              <a:avLst/>
            </a:prstGeom>
          </p:spPr>
        </p:pic>
        <p:sp>
          <p:nvSpPr>
            <p:cNvPr id="13" name="Rectángulo 12">
              <a:extLst>
                <a:ext uri="{FF2B5EF4-FFF2-40B4-BE49-F238E27FC236}">
                  <a16:creationId xmlns:a16="http://schemas.microsoft.com/office/drawing/2014/main" id="{B612F960-07DC-8846-A684-8E29579E669C}"/>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4" name="Imagen 13">
            <a:extLst>
              <a:ext uri="{FF2B5EF4-FFF2-40B4-BE49-F238E27FC236}">
                <a16:creationId xmlns:a16="http://schemas.microsoft.com/office/drawing/2014/main" id="{A36D93C4-8CAA-744E-803E-757548567F93}"/>
              </a:ext>
            </a:extLst>
          </p:cNvPr>
          <p:cNvPicPr>
            <a:picLocks noChangeAspect="1"/>
          </p:cNvPicPr>
          <p:nvPr userDrawn="1"/>
        </p:nvPicPr>
        <p:blipFill>
          <a:blip r:embed="rId2"/>
          <a:stretch>
            <a:fillRect/>
          </a:stretch>
        </p:blipFill>
        <p:spPr>
          <a:xfrm>
            <a:off x="4505218" y="299908"/>
            <a:ext cx="56772" cy="126691"/>
          </a:xfrm>
          <a:prstGeom prst="rect">
            <a:avLst/>
          </a:prstGeom>
        </p:spPr>
      </p:pic>
      <p:pic>
        <p:nvPicPr>
          <p:cNvPr id="15" name="Imagen 14">
            <a:extLst>
              <a:ext uri="{FF2B5EF4-FFF2-40B4-BE49-F238E27FC236}">
                <a16:creationId xmlns:a16="http://schemas.microsoft.com/office/drawing/2014/main" id="{C8E550E5-110C-D640-96EE-65433EFC3B60}"/>
              </a:ext>
            </a:extLst>
          </p:cNvPr>
          <p:cNvPicPr>
            <a:picLocks noChangeAspect="1"/>
          </p:cNvPicPr>
          <p:nvPr userDrawn="1"/>
        </p:nvPicPr>
        <p:blipFill>
          <a:blip r:embed="rId2"/>
          <a:stretch>
            <a:fillRect/>
          </a:stretch>
        </p:blipFill>
        <p:spPr>
          <a:xfrm rot="5400000">
            <a:off x="7792139" y="185552"/>
            <a:ext cx="45719" cy="102024"/>
          </a:xfrm>
          <a:prstGeom prst="rect">
            <a:avLst/>
          </a:prstGeom>
        </p:spPr>
      </p:pic>
      <p:pic>
        <p:nvPicPr>
          <p:cNvPr id="16" name="Imagen 15">
            <a:extLst>
              <a:ext uri="{FF2B5EF4-FFF2-40B4-BE49-F238E27FC236}">
                <a16:creationId xmlns:a16="http://schemas.microsoft.com/office/drawing/2014/main" id="{EBA617BD-9DF2-3B43-9FD4-A561E9A6D0E3}"/>
              </a:ext>
            </a:extLst>
          </p:cNvPr>
          <p:cNvPicPr>
            <a:picLocks noChangeAspect="1"/>
          </p:cNvPicPr>
          <p:nvPr userDrawn="1"/>
        </p:nvPicPr>
        <p:blipFill rotWithShape="1">
          <a:blip r:embed="rId3"/>
          <a:srcRect l="11461" t="7207" r="71719" b="55538"/>
          <a:stretch/>
        </p:blipFill>
        <p:spPr>
          <a:xfrm>
            <a:off x="3258945" y="143664"/>
            <a:ext cx="197624" cy="282935"/>
          </a:xfrm>
          <a:prstGeom prst="rect">
            <a:avLst/>
          </a:prstGeom>
        </p:spPr>
      </p:pic>
      <p:sp>
        <p:nvSpPr>
          <p:cNvPr id="17" name="Rectángulo 16">
            <a:extLst>
              <a:ext uri="{FF2B5EF4-FFF2-40B4-BE49-F238E27FC236}">
                <a16:creationId xmlns:a16="http://schemas.microsoft.com/office/drawing/2014/main" id="{38A23F57-5979-6F4D-9371-2FD801024213}"/>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Imagen 17">
            <a:extLst>
              <a:ext uri="{FF2B5EF4-FFF2-40B4-BE49-F238E27FC236}">
                <a16:creationId xmlns:a16="http://schemas.microsoft.com/office/drawing/2014/main" id="{EAB4F4B9-B9C9-7E41-BBA8-355C639018A3}"/>
              </a:ext>
            </a:extLst>
          </p:cNvPr>
          <p:cNvPicPr>
            <a:picLocks noChangeAspect="1"/>
          </p:cNvPicPr>
          <p:nvPr userDrawn="1"/>
        </p:nvPicPr>
        <p:blipFill rotWithShape="1">
          <a:blip r:embed="rId3"/>
          <a:srcRect l="16556" r="56736" b="68153"/>
          <a:stretch/>
        </p:blipFill>
        <p:spPr>
          <a:xfrm>
            <a:off x="7450178" y="316456"/>
            <a:ext cx="313808" cy="241868"/>
          </a:xfrm>
          <a:prstGeom prst="rect">
            <a:avLst/>
          </a:prstGeom>
        </p:spPr>
      </p:pic>
      <p:grpSp>
        <p:nvGrpSpPr>
          <p:cNvPr id="19" name="Grupo 18">
            <a:extLst>
              <a:ext uri="{FF2B5EF4-FFF2-40B4-BE49-F238E27FC236}">
                <a16:creationId xmlns:a16="http://schemas.microsoft.com/office/drawing/2014/main" id="{777E97FC-3E77-814B-A65D-A212650B884C}"/>
              </a:ext>
            </a:extLst>
          </p:cNvPr>
          <p:cNvGrpSpPr/>
          <p:nvPr userDrawn="1"/>
        </p:nvGrpSpPr>
        <p:grpSpPr>
          <a:xfrm>
            <a:off x="164787" y="4741878"/>
            <a:ext cx="447803" cy="361720"/>
            <a:chOff x="4809997" y="1114425"/>
            <a:chExt cx="447803" cy="361720"/>
          </a:xfrm>
        </p:grpSpPr>
        <p:pic>
          <p:nvPicPr>
            <p:cNvPr id="20" name="Imagen 19">
              <a:extLst>
                <a:ext uri="{FF2B5EF4-FFF2-40B4-BE49-F238E27FC236}">
                  <a16:creationId xmlns:a16="http://schemas.microsoft.com/office/drawing/2014/main" id="{B91F2DB5-CF5D-E943-921A-1951131400D3}"/>
                </a:ext>
              </a:extLst>
            </p:cNvPr>
            <p:cNvPicPr>
              <a:picLocks noChangeAspect="1"/>
            </p:cNvPicPr>
            <p:nvPr userDrawn="1"/>
          </p:nvPicPr>
          <p:blipFill rotWithShape="1">
            <a:blip r:embed="rId3"/>
            <a:srcRect l="-1900" t="46989" r="63787" b="22189"/>
            <a:stretch/>
          </p:blipFill>
          <p:spPr>
            <a:xfrm>
              <a:off x="4809997" y="1242071"/>
              <a:ext cx="447803" cy="234074"/>
            </a:xfrm>
            <a:prstGeom prst="rect">
              <a:avLst/>
            </a:prstGeom>
          </p:spPr>
        </p:pic>
        <p:sp>
          <p:nvSpPr>
            <p:cNvPr id="21" name="Rectángulo 20">
              <a:extLst>
                <a:ext uri="{FF2B5EF4-FFF2-40B4-BE49-F238E27FC236}">
                  <a16:creationId xmlns:a16="http://schemas.microsoft.com/office/drawing/2014/main" id="{C2537B06-D04A-8547-93F3-FB1CB61AC5C6}"/>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2" name="Imagen 21">
            <a:extLst>
              <a:ext uri="{FF2B5EF4-FFF2-40B4-BE49-F238E27FC236}">
                <a16:creationId xmlns:a16="http://schemas.microsoft.com/office/drawing/2014/main" id="{F2DEFA8B-FFEF-9545-8362-FDE93E5E4E88}"/>
              </a:ext>
            </a:extLst>
          </p:cNvPr>
          <p:cNvPicPr>
            <a:picLocks noChangeAspect="1"/>
          </p:cNvPicPr>
          <p:nvPr userDrawn="1"/>
        </p:nvPicPr>
        <p:blipFill>
          <a:blip r:embed="rId2"/>
          <a:stretch>
            <a:fillRect/>
          </a:stretch>
        </p:blipFill>
        <p:spPr>
          <a:xfrm rot="5400000">
            <a:off x="740411" y="4994058"/>
            <a:ext cx="45719" cy="102024"/>
          </a:xfrm>
          <a:prstGeom prst="rect">
            <a:avLst/>
          </a:prstGeom>
        </p:spPr>
      </p:pic>
      <p:pic>
        <p:nvPicPr>
          <p:cNvPr id="23" name="Imagen 22">
            <a:extLst>
              <a:ext uri="{FF2B5EF4-FFF2-40B4-BE49-F238E27FC236}">
                <a16:creationId xmlns:a16="http://schemas.microsoft.com/office/drawing/2014/main" id="{54B18D16-9E6E-EE4A-9CBE-E9C5DDE386F7}"/>
              </a:ext>
            </a:extLst>
          </p:cNvPr>
          <p:cNvPicPr>
            <a:picLocks noChangeAspect="1"/>
          </p:cNvPicPr>
          <p:nvPr userDrawn="1"/>
        </p:nvPicPr>
        <p:blipFill rotWithShape="1">
          <a:blip r:embed="rId3"/>
          <a:srcRect l="49511" t="79598" r="5034" b="-3251"/>
          <a:stretch/>
        </p:blipFill>
        <p:spPr>
          <a:xfrm flipH="1">
            <a:off x="8085614" y="4854429"/>
            <a:ext cx="534078" cy="179635"/>
          </a:xfrm>
          <a:prstGeom prst="rect">
            <a:avLst/>
          </a:prstGeom>
        </p:spPr>
      </p:pic>
      <p:pic>
        <p:nvPicPr>
          <p:cNvPr id="24" name="Imagen 23">
            <a:extLst>
              <a:ext uri="{FF2B5EF4-FFF2-40B4-BE49-F238E27FC236}">
                <a16:creationId xmlns:a16="http://schemas.microsoft.com/office/drawing/2014/main" id="{498EF1CE-2811-E840-ADFD-064E5459A67F}"/>
              </a:ext>
            </a:extLst>
          </p:cNvPr>
          <p:cNvPicPr>
            <a:picLocks noChangeAspect="1"/>
          </p:cNvPicPr>
          <p:nvPr userDrawn="1"/>
        </p:nvPicPr>
        <p:blipFill rotWithShape="1">
          <a:blip r:embed="rId3"/>
          <a:srcRect l="40176" t="44894" r="41340" b="8056"/>
          <a:stretch/>
        </p:blipFill>
        <p:spPr>
          <a:xfrm rot="16200000">
            <a:off x="4632076" y="4816349"/>
            <a:ext cx="217163" cy="357335"/>
          </a:xfrm>
          <a:prstGeom prst="rect">
            <a:avLst/>
          </a:prstGeom>
        </p:spPr>
      </p:pic>
      <p:pic>
        <p:nvPicPr>
          <p:cNvPr id="25" name="Imagen 24">
            <a:extLst>
              <a:ext uri="{FF2B5EF4-FFF2-40B4-BE49-F238E27FC236}">
                <a16:creationId xmlns:a16="http://schemas.microsoft.com/office/drawing/2014/main" id="{B5904D78-B6DD-DC41-B7DD-1D2FF0FEAB84}"/>
              </a:ext>
            </a:extLst>
          </p:cNvPr>
          <p:cNvPicPr>
            <a:picLocks noChangeAspect="1"/>
          </p:cNvPicPr>
          <p:nvPr userDrawn="1"/>
        </p:nvPicPr>
        <p:blipFill>
          <a:blip r:embed="rId2"/>
          <a:stretch>
            <a:fillRect/>
          </a:stretch>
        </p:blipFill>
        <p:spPr>
          <a:xfrm>
            <a:off x="5024359" y="4887594"/>
            <a:ext cx="45719" cy="102024"/>
          </a:xfrm>
          <a:prstGeom prst="rect">
            <a:avLst/>
          </a:prstGeom>
        </p:spPr>
      </p:pic>
    </p:spTree>
    <p:extLst>
      <p:ext uri="{BB962C8B-B14F-4D97-AF65-F5344CB8AC3E}">
        <p14:creationId xmlns:p14="http://schemas.microsoft.com/office/powerpoint/2010/main" val="25338651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Texto + gráfica">
    <p:spTree>
      <p:nvGrpSpPr>
        <p:cNvPr id="1" name=""/>
        <p:cNvGrpSpPr/>
        <p:nvPr/>
      </p:nvGrpSpPr>
      <p:grpSpPr>
        <a:xfrm>
          <a:off x="0" y="0"/>
          <a:ext cx="0" cy="0"/>
          <a:chOff x="0" y="0"/>
          <a:chExt cx="0" cy="0"/>
        </a:xfrm>
      </p:grpSpPr>
      <p:grpSp>
        <p:nvGrpSpPr>
          <p:cNvPr id="23" name="Grupo 22">
            <a:extLst>
              <a:ext uri="{FF2B5EF4-FFF2-40B4-BE49-F238E27FC236}">
                <a16:creationId xmlns:a16="http://schemas.microsoft.com/office/drawing/2014/main" id="{1C8FA451-DF9A-634C-97E6-443D0B311F11}"/>
              </a:ext>
            </a:extLst>
          </p:cNvPr>
          <p:cNvGrpSpPr/>
          <p:nvPr userDrawn="1"/>
        </p:nvGrpSpPr>
        <p:grpSpPr>
          <a:xfrm>
            <a:off x="164787" y="4741878"/>
            <a:ext cx="447803" cy="361720"/>
            <a:chOff x="4809997" y="1114425"/>
            <a:chExt cx="447803" cy="361720"/>
          </a:xfrm>
        </p:grpSpPr>
        <p:pic>
          <p:nvPicPr>
            <p:cNvPr id="24" name="Imagen 23">
              <a:extLst>
                <a:ext uri="{FF2B5EF4-FFF2-40B4-BE49-F238E27FC236}">
                  <a16:creationId xmlns:a16="http://schemas.microsoft.com/office/drawing/2014/main" id="{9F7CBCD0-A092-EE49-A624-3EB15A7C975C}"/>
                </a:ext>
              </a:extLst>
            </p:cNvPr>
            <p:cNvPicPr>
              <a:picLocks noChangeAspect="1"/>
            </p:cNvPicPr>
            <p:nvPr userDrawn="1"/>
          </p:nvPicPr>
          <p:blipFill rotWithShape="1">
            <a:blip r:embed="rId2"/>
            <a:srcRect l="-1900" t="46989" r="63787" b="22189"/>
            <a:stretch/>
          </p:blipFill>
          <p:spPr>
            <a:xfrm>
              <a:off x="4809997" y="1242071"/>
              <a:ext cx="447803" cy="234074"/>
            </a:xfrm>
            <a:prstGeom prst="rect">
              <a:avLst/>
            </a:prstGeom>
          </p:spPr>
        </p:pic>
        <p:sp>
          <p:nvSpPr>
            <p:cNvPr id="25" name="Rectángulo 24">
              <a:extLst>
                <a:ext uri="{FF2B5EF4-FFF2-40B4-BE49-F238E27FC236}">
                  <a16:creationId xmlns:a16="http://schemas.microsoft.com/office/drawing/2014/main" id="{B1E6861E-CE66-B745-B30A-92ED80BA00C6}"/>
                </a:ext>
              </a:extLst>
            </p:cNvPr>
            <p:cNvSpPr/>
            <p:nvPr userDrawn="1"/>
          </p:nvSpPr>
          <p:spPr>
            <a:xfrm>
              <a:off x="4968875" y="1114425"/>
              <a:ext cx="263525" cy="2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6" name="Imagen 25">
            <a:extLst>
              <a:ext uri="{FF2B5EF4-FFF2-40B4-BE49-F238E27FC236}">
                <a16:creationId xmlns:a16="http://schemas.microsoft.com/office/drawing/2014/main" id="{FCBF0A26-1997-1A46-B223-DE4B1640BC1E}"/>
              </a:ext>
            </a:extLst>
          </p:cNvPr>
          <p:cNvPicPr>
            <a:picLocks noChangeAspect="1"/>
          </p:cNvPicPr>
          <p:nvPr userDrawn="1"/>
        </p:nvPicPr>
        <p:blipFill>
          <a:blip r:embed="rId3"/>
          <a:stretch>
            <a:fillRect/>
          </a:stretch>
        </p:blipFill>
        <p:spPr>
          <a:xfrm rot="5400000">
            <a:off x="740411" y="4994058"/>
            <a:ext cx="45719" cy="102024"/>
          </a:xfrm>
          <a:prstGeom prst="rect">
            <a:avLst/>
          </a:prstGeom>
        </p:spPr>
      </p:pic>
      <p:pic>
        <p:nvPicPr>
          <p:cNvPr id="27" name="Imagen 26">
            <a:extLst>
              <a:ext uri="{FF2B5EF4-FFF2-40B4-BE49-F238E27FC236}">
                <a16:creationId xmlns:a16="http://schemas.microsoft.com/office/drawing/2014/main" id="{761440EC-4CBB-664D-A09B-8A645F619189}"/>
              </a:ext>
            </a:extLst>
          </p:cNvPr>
          <p:cNvPicPr>
            <a:picLocks noChangeAspect="1"/>
          </p:cNvPicPr>
          <p:nvPr userDrawn="1"/>
        </p:nvPicPr>
        <p:blipFill rotWithShape="1">
          <a:blip r:embed="rId2"/>
          <a:srcRect l="49511" t="79598" r="5034" b="-3251"/>
          <a:stretch/>
        </p:blipFill>
        <p:spPr>
          <a:xfrm flipH="1">
            <a:off x="8085614" y="4854429"/>
            <a:ext cx="534078" cy="179635"/>
          </a:xfrm>
          <a:prstGeom prst="rect">
            <a:avLst/>
          </a:prstGeom>
        </p:spPr>
      </p:pic>
      <p:pic>
        <p:nvPicPr>
          <p:cNvPr id="28" name="Imagen 27">
            <a:extLst>
              <a:ext uri="{FF2B5EF4-FFF2-40B4-BE49-F238E27FC236}">
                <a16:creationId xmlns:a16="http://schemas.microsoft.com/office/drawing/2014/main" id="{21841059-BA3E-124D-86B0-D01C0D0A891C}"/>
              </a:ext>
            </a:extLst>
          </p:cNvPr>
          <p:cNvPicPr>
            <a:picLocks noChangeAspect="1"/>
          </p:cNvPicPr>
          <p:nvPr userDrawn="1"/>
        </p:nvPicPr>
        <p:blipFill rotWithShape="1">
          <a:blip r:embed="rId2"/>
          <a:srcRect l="40176" t="44894" r="41340" b="8056"/>
          <a:stretch/>
        </p:blipFill>
        <p:spPr>
          <a:xfrm rot="16200000">
            <a:off x="4632076" y="4816349"/>
            <a:ext cx="217163" cy="357335"/>
          </a:xfrm>
          <a:prstGeom prst="rect">
            <a:avLst/>
          </a:prstGeom>
        </p:spPr>
      </p:pic>
      <p:pic>
        <p:nvPicPr>
          <p:cNvPr id="29" name="Imagen 28">
            <a:extLst>
              <a:ext uri="{FF2B5EF4-FFF2-40B4-BE49-F238E27FC236}">
                <a16:creationId xmlns:a16="http://schemas.microsoft.com/office/drawing/2014/main" id="{E58F2FEE-E8F3-FF4C-B7F3-5CE72418A91F}"/>
              </a:ext>
            </a:extLst>
          </p:cNvPr>
          <p:cNvPicPr>
            <a:picLocks noChangeAspect="1"/>
          </p:cNvPicPr>
          <p:nvPr userDrawn="1"/>
        </p:nvPicPr>
        <p:blipFill>
          <a:blip r:embed="rId3"/>
          <a:stretch>
            <a:fillRect/>
          </a:stretch>
        </p:blipFill>
        <p:spPr>
          <a:xfrm>
            <a:off x="5024359" y="4887594"/>
            <a:ext cx="45719" cy="102024"/>
          </a:xfrm>
          <a:prstGeom prst="rect">
            <a:avLst/>
          </a:prstGeom>
        </p:spPr>
      </p:pic>
      <p:sp>
        <p:nvSpPr>
          <p:cNvPr id="6" name="Rectángulo 5">
            <a:extLst>
              <a:ext uri="{FF2B5EF4-FFF2-40B4-BE49-F238E27FC236}">
                <a16:creationId xmlns:a16="http://schemas.microsoft.com/office/drawing/2014/main" id="{52157715-8E4D-0641-B817-3021FDBCE507}"/>
              </a:ext>
            </a:extLst>
          </p:cNvPr>
          <p:cNvSpPr/>
          <p:nvPr userDrawn="1"/>
        </p:nvSpPr>
        <p:spPr>
          <a:xfrm>
            <a:off x="0" y="0"/>
            <a:ext cx="2234527" cy="5143500"/>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Marcador de contenido 2"/>
          <p:cNvSpPr>
            <a:spLocks noGrp="1"/>
          </p:cNvSpPr>
          <p:nvPr>
            <p:ph sz="half" idx="1" hasCustomPrompt="1"/>
          </p:nvPr>
        </p:nvSpPr>
        <p:spPr>
          <a:xfrm>
            <a:off x="2503675" y="602211"/>
            <a:ext cx="5885373" cy="4121180"/>
          </a:xfrm>
          <a:prstGeom prst="rect">
            <a:avLst/>
          </a:prstGeom>
          <a:solidFill>
            <a:schemeClr val="bg1">
              <a:lumMod val="95000"/>
            </a:schemeClr>
          </a:solidFill>
        </p:spPr>
        <p:txBody>
          <a:bodyPr anchor="t"/>
          <a:lstStyle>
            <a:lvl1pPr marL="0" indent="0" algn="l">
              <a:buNone/>
              <a:defRPr sz="1100">
                <a:solidFill>
                  <a:srgbClr val="7F7F7F"/>
                </a:solidFill>
                <a:latin typeface="Arial" charset="0"/>
                <a:ea typeface="Arial" charset="0"/>
                <a:cs typeface="Arial" charset="0"/>
              </a:defRPr>
            </a:lvl1pPr>
            <a:lvl2pPr marL="457200" indent="0">
              <a:buNone/>
              <a:defRPr sz="1300">
                <a:latin typeface="Arial" charset="0"/>
                <a:ea typeface="Arial" charset="0"/>
                <a:cs typeface="Arial" charset="0"/>
              </a:defRPr>
            </a:lvl2pPr>
            <a:lvl3pPr marL="914400" indent="0">
              <a:buNone/>
              <a:defRPr sz="1300">
                <a:latin typeface="Arial" charset="0"/>
                <a:ea typeface="Arial" charset="0"/>
                <a:cs typeface="Arial" charset="0"/>
              </a:defRPr>
            </a:lvl3pPr>
            <a:lvl4pPr marL="1371600" indent="0">
              <a:buNone/>
              <a:defRPr sz="1300">
                <a:latin typeface="Arial" charset="0"/>
                <a:ea typeface="Arial" charset="0"/>
                <a:cs typeface="Arial" charset="0"/>
              </a:defRPr>
            </a:lvl4pPr>
            <a:lvl5pPr marL="1828800" indent="0">
              <a:buNone/>
              <a:defRPr sz="1300">
                <a:latin typeface="Arial" charset="0"/>
                <a:ea typeface="Arial" charset="0"/>
                <a:cs typeface="Arial" charset="0"/>
              </a:defRPr>
            </a:lvl5pPr>
          </a:lstStyle>
          <a:p>
            <a:pPr lvl="0"/>
            <a:r>
              <a:rPr lang="es-ES_tradnl" dirty="0"/>
              <a:t>Inserta aquí una gráfica /  tabla…</a:t>
            </a:r>
          </a:p>
        </p:txBody>
      </p:sp>
      <p:pic>
        <p:nvPicPr>
          <p:cNvPr id="8" name="Imagen 7">
            <a:extLst>
              <a:ext uri="{FF2B5EF4-FFF2-40B4-BE49-F238E27FC236}">
                <a16:creationId xmlns:a16="http://schemas.microsoft.com/office/drawing/2014/main" id="{C242E33B-8D8D-C141-AC06-BBDCDB1CC2C7}"/>
              </a:ext>
            </a:extLst>
          </p:cNvPr>
          <p:cNvPicPr>
            <a:picLocks noChangeAspect="1"/>
          </p:cNvPicPr>
          <p:nvPr userDrawn="1"/>
        </p:nvPicPr>
        <p:blipFill>
          <a:blip r:embed="rId4"/>
          <a:stretch>
            <a:fillRect/>
          </a:stretch>
        </p:blipFill>
        <p:spPr>
          <a:xfrm>
            <a:off x="361825" y="232742"/>
            <a:ext cx="868663" cy="369469"/>
          </a:xfrm>
          <a:prstGeom prst="rect">
            <a:avLst/>
          </a:prstGeom>
        </p:spPr>
      </p:pic>
      <p:sp>
        <p:nvSpPr>
          <p:cNvPr id="13" name="Marcador de texto 3">
            <a:extLst>
              <a:ext uri="{FF2B5EF4-FFF2-40B4-BE49-F238E27FC236}">
                <a16:creationId xmlns:a16="http://schemas.microsoft.com/office/drawing/2014/main" id="{5E1A72FC-F737-494A-9806-43C946C38728}"/>
              </a:ext>
            </a:extLst>
          </p:cNvPr>
          <p:cNvSpPr>
            <a:spLocks noGrp="1"/>
          </p:cNvSpPr>
          <p:nvPr>
            <p:ph type="body" sz="quarter" idx="22" hasCustomPrompt="1"/>
          </p:nvPr>
        </p:nvSpPr>
        <p:spPr bwMode="white">
          <a:xfrm>
            <a:off x="269147" y="1471798"/>
            <a:ext cx="1673383" cy="461665"/>
          </a:xfrm>
          <a:prstGeom prst="rect">
            <a:avLst/>
          </a:prstGeom>
        </p:spPr>
        <p:txBody>
          <a:bodyPr wrap="square">
            <a:spAutoFit/>
          </a:bodyPr>
          <a:lstStyle>
            <a:lvl1pPr marL="0" indent="0">
              <a:lnSpc>
                <a:spcPct val="100000"/>
              </a:lnSpc>
              <a:buNone/>
              <a:defRPr sz="1200">
                <a:solidFill>
                  <a:schemeClr val="bg1"/>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sz="1200" b="1" dirty="0">
                <a:solidFill>
                  <a:schemeClr val="bg1"/>
                </a:solidFill>
              </a:rPr>
              <a:t>Un segundo título de la diapositiva.</a:t>
            </a:r>
          </a:p>
        </p:txBody>
      </p:sp>
      <p:sp>
        <p:nvSpPr>
          <p:cNvPr id="14" name="Marcador de texto 18">
            <a:extLst>
              <a:ext uri="{FF2B5EF4-FFF2-40B4-BE49-F238E27FC236}">
                <a16:creationId xmlns:a16="http://schemas.microsoft.com/office/drawing/2014/main" id="{77270BAC-2C4D-7C42-8F79-40C236AE7FD2}"/>
              </a:ext>
            </a:extLst>
          </p:cNvPr>
          <p:cNvSpPr>
            <a:spLocks noGrp="1"/>
          </p:cNvSpPr>
          <p:nvPr>
            <p:ph type="body" sz="quarter" idx="13" hasCustomPrompt="1"/>
          </p:nvPr>
        </p:nvSpPr>
        <p:spPr bwMode="white">
          <a:xfrm>
            <a:off x="269148" y="1954868"/>
            <a:ext cx="1673383" cy="1338828"/>
          </a:xfrm>
          <a:prstGeom prst="rect">
            <a:avLst/>
          </a:prstGeom>
        </p:spPr>
        <p:txBody>
          <a:bodyPr wrap="square">
            <a:spAutoFit/>
          </a:bodyPr>
          <a:lstStyle>
            <a:lvl1pPr marL="0" indent="0">
              <a:buNone/>
              <a:defRPr sz="9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lgn="just"/>
            <a:r>
              <a:rPr lang="es-ES_tradnl" sz="900" dirty="0" err="1">
                <a:solidFill>
                  <a:schemeClr val="bg1"/>
                </a:solidFill>
              </a:rPr>
              <a:t>Lorem</a:t>
            </a:r>
            <a:r>
              <a:rPr lang="es-ES_tradnl" sz="900" dirty="0">
                <a:solidFill>
                  <a:schemeClr val="bg1"/>
                </a:solidFill>
              </a:rPr>
              <a:t> </a:t>
            </a:r>
            <a:r>
              <a:rPr lang="es-ES_tradnl" sz="900" dirty="0" err="1">
                <a:solidFill>
                  <a:schemeClr val="bg1"/>
                </a:solidFill>
              </a:rPr>
              <a:t>ipsum</a:t>
            </a:r>
            <a:r>
              <a:rPr lang="es-ES_tradnl" sz="900" dirty="0">
                <a:solidFill>
                  <a:schemeClr val="bg1"/>
                </a:solidFill>
              </a:rPr>
              <a:t> dolor </a:t>
            </a:r>
            <a:r>
              <a:rPr lang="es-ES_tradnl" sz="900" dirty="0" err="1">
                <a:solidFill>
                  <a:schemeClr val="bg1"/>
                </a:solidFill>
              </a:rPr>
              <a:t>sit</a:t>
            </a:r>
            <a:r>
              <a:rPr lang="es-ES_tradnl" sz="900" dirty="0">
                <a:solidFill>
                  <a:schemeClr val="bg1"/>
                </a:solidFill>
              </a:rPr>
              <a:t> </a:t>
            </a:r>
            <a:r>
              <a:rPr lang="es-ES_tradnl" sz="900" dirty="0" err="1">
                <a:solidFill>
                  <a:schemeClr val="bg1"/>
                </a:solidFill>
              </a:rPr>
              <a:t>amet</a:t>
            </a:r>
            <a:r>
              <a:rPr lang="es-ES_tradnl" sz="900" dirty="0">
                <a:solidFill>
                  <a:schemeClr val="bg1"/>
                </a:solidFill>
              </a:rPr>
              <a:t>, </a:t>
            </a:r>
            <a:r>
              <a:rPr lang="es-ES_tradnl" sz="900" dirty="0" err="1">
                <a:solidFill>
                  <a:schemeClr val="bg1"/>
                </a:solidFill>
              </a:rPr>
              <a:t>consectetuer</a:t>
            </a:r>
            <a:r>
              <a:rPr lang="es-ES_tradnl" sz="900" dirty="0">
                <a:solidFill>
                  <a:schemeClr val="bg1"/>
                </a:solidFill>
              </a:rPr>
              <a:t> </a:t>
            </a:r>
            <a:r>
              <a:rPr lang="es-ES_tradnl" sz="900" dirty="0" err="1">
                <a:solidFill>
                  <a:schemeClr val="bg1"/>
                </a:solidFill>
              </a:rPr>
              <a:t>adipiscing</a:t>
            </a:r>
            <a:r>
              <a:rPr lang="es-ES_tradnl" sz="900" dirty="0">
                <a:solidFill>
                  <a:schemeClr val="bg1"/>
                </a:solidFill>
              </a:rPr>
              <a:t> </a:t>
            </a:r>
            <a:r>
              <a:rPr lang="es-ES_tradnl" sz="900" dirty="0" err="1">
                <a:solidFill>
                  <a:schemeClr val="bg1"/>
                </a:solidFill>
              </a:rPr>
              <a:t>elit</a:t>
            </a:r>
            <a:r>
              <a:rPr lang="es-ES_tradnl" sz="900" dirty="0">
                <a:solidFill>
                  <a:schemeClr val="bg1"/>
                </a:solidFill>
              </a:rPr>
              <a:t>, sed </a:t>
            </a:r>
            <a:r>
              <a:rPr lang="es-ES_tradnl" sz="900" dirty="0" err="1">
                <a:solidFill>
                  <a:schemeClr val="bg1"/>
                </a:solidFill>
              </a:rPr>
              <a:t>diam</a:t>
            </a:r>
            <a:r>
              <a:rPr lang="es-ES_tradnl" sz="900" dirty="0">
                <a:solidFill>
                  <a:schemeClr val="bg1"/>
                </a:solidFill>
              </a:rPr>
              <a:t> </a:t>
            </a:r>
            <a:r>
              <a:rPr lang="es-ES_tradnl" sz="900" dirty="0" err="1">
                <a:solidFill>
                  <a:schemeClr val="bg1"/>
                </a:solidFill>
              </a:rPr>
              <a:t>nonummy</a:t>
            </a:r>
            <a:r>
              <a:rPr lang="es-ES_tradnl" sz="900" dirty="0">
                <a:solidFill>
                  <a:schemeClr val="bg1"/>
                </a:solidFill>
              </a:rPr>
              <a:t> </a:t>
            </a:r>
            <a:r>
              <a:rPr lang="es-ES_tradnl" sz="900" dirty="0" err="1">
                <a:solidFill>
                  <a:schemeClr val="bg1"/>
                </a:solidFill>
              </a:rPr>
              <a:t>nibh</a:t>
            </a:r>
            <a:r>
              <a:rPr lang="es-ES_tradnl" sz="900" dirty="0">
                <a:solidFill>
                  <a:schemeClr val="bg1"/>
                </a:solidFill>
              </a:rPr>
              <a:t> </a:t>
            </a:r>
            <a:r>
              <a:rPr lang="es-ES_tradnl" sz="900" dirty="0" err="1">
                <a:solidFill>
                  <a:schemeClr val="bg1"/>
                </a:solidFill>
              </a:rPr>
              <a:t>euismod</a:t>
            </a:r>
            <a:r>
              <a:rPr lang="es-ES_tradnl" sz="900" dirty="0">
                <a:solidFill>
                  <a:schemeClr val="bg1"/>
                </a:solidFill>
              </a:rPr>
              <a:t> </a:t>
            </a:r>
            <a:r>
              <a:rPr lang="es-ES_tradnl" sz="900" dirty="0" err="1">
                <a:solidFill>
                  <a:schemeClr val="bg1"/>
                </a:solidFill>
              </a:rPr>
              <a:t>tincidunt</a:t>
            </a:r>
            <a:r>
              <a:rPr lang="es-ES_tradnl" sz="900" dirty="0">
                <a:solidFill>
                  <a:schemeClr val="bg1"/>
                </a:solidFill>
              </a:rPr>
              <a:t> ut </a:t>
            </a:r>
            <a:r>
              <a:rPr lang="es-ES_tradnl" sz="900" dirty="0" err="1">
                <a:solidFill>
                  <a:schemeClr val="bg1"/>
                </a:solidFill>
              </a:rPr>
              <a:t>laoreet</a:t>
            </a:r>
            <a:r>
              <a:rPr lang="es-ES_tradnl" sz="900" dirty="0">
                <a:solidFill>
                  <a:schemeClr val="bg1"/>
                </a:solidFill>
              </a:rPr>
              <a:t> </a:t>
            </a:r>
            <a:r>
              <a:rPr lang="es-ES_tradnl" sz="900" dirty="0" err="1">
                <a:solidFill>
                  <a:schemeClr val="bg1"/>
                </a:solidFill>
              </a:rPr>
              <a:t>dolore</a:t>
            </a:r>
            <a:r>
              <a:rPr lang="es-ES_tradnl" sz="900" dirty="0">
                <a:solidFill>
                  <a:schemeClr val="bg1"/>
                </a:solidFill>
              </a:rPr>
              <a:t> magna </a:t>
            </a:r>
            <a:r>
              <a:rPr lang="es-ES_tradnl" sz="900" dirty="0" err="1">
                <a:solidFill>
                  <a:schemeClr val="bg1"/>
                </a:solidFill>
              </a:rPr>
              <a:t>aliquam</a:t>
            </a:r>
            <a:r>
              <a:rPr lang="es-ES_tradnl" sz="900" dirty="0">
                <a:solidFill>
                  <a:schemeClr val="bg1"/>
                </a:solidFill>
              </a:rPr>
              <a:t> </a:t>
            </a:r>
            <a:r>
              <a:rPr lang="es-ES_tradnl" sz="900" dirty="0" err="1">
                <a:solidFill>
                  <a:schemeClr val="bg1"/>
                </a:solidFill>
              </a:rPr>
              <a:t>erat</a:t>
            </a:r>
            <a:r>
              <a:rPr lang="es-ES_tradnl" sz="900" dirty="0">
                <a:solidFill>
                  <a:schemeClr val="bg1"/>
                </a:solidFill>
              </a:rPr>
              <a:t> </a:t>
            </a:r>
            <a:r>
              <a:rPr lang="es-ES_tradnl" sz="900" dirty="0" err="1">
                <a:solidFill>
                  <a:schemeClr val="bg1"/>
                </a:solidFill>
              </a:rPr>
              <a:t>volutpat</a:t>
            </a:r>
            <a:r>
              <a:rPr lang="es-ES_tradnl" sz="900" dirty="0">
                <a:solidFill>
                  <a:schemeClr val="bg1"/>
                </a:solidFill>
              </a:rPr>
              <a:t>. Ut </a:t>
            </a:r>
            <a:r>
              <a:rPr lang="es-ES_tradnl" sz="900" dirty="0" err="1">
                <a:solidFill>
                  <a:schemeClr val="bg1"/>
                </a:solidFill>
              </a:rPr>
              <a:t>wisi</a:t>
            </a:r>
            <a:r>
              <a:rPr lang="es-ES_tradnl" sz="900" dirty="0">
                <a:solidFill>
                  <a:schemeClr val="bg1"/>
                </a:solidFill>
              </a:rPr>
              <a:t> </a:t>
            </a:r>
            <a:r>
              <a:rPr lang="es-ES_tradnl" sz="900" dirty="0" err="1">
                <a:solidFill>
                  <a:schemeClr val="bg1"/>
                </a:solidFill>
              </a:rPr>
              <a:t>enim</a:t>
            </a:r>
            <a:r>
              <a:rPr lang="es-ES_tradnl" sz="900" dirty="0">
                <a:solidFill>
                  <a:schemeClr val="bg1"/>
                </a:solidFill>
              </a:rPr>
              <a:t> ad </a:t>
            </a:r>
            <a:r>
              <a:rPr lang="es-ES_tradnl" sz="900" dirty="0" err="1">
                <a:solidFill>
                  <a:schemeClr val="bg1"/>
                </a:solidFill>
              </a:rPr>
              <a:t>minim</a:t>
            </a:r>
            <a:r>
              <a:rPr lang="es-ES_tradnl" sz="900" dirty="0">
                <a:solidFill>
                  <a:schemeClr val="bg1"/>
                </a:solidFill>
              </a:rPr>
              <a:t> </a:t>
            </a:r>
            <a:r>
              <a:rPr lang="es-ES_tradnl" sz="900" dirty="0" err="1">
                <a:solidFill>
                  <a:schemeClr val="bg1"/>
                </a:solidFill>
              </a:rPr>
              <a:t>veniam</a:t>
            </a:r>
            <a:r>
              <a:rPr lang="es-ES_tradnl" sz="900" dirty="0">
                <a:solidFill>
                  <a:schemeClr val="bg1"/>
                </a:solidFill>
              </a:rPr>
              <a:t>, </a:t>
            </a:r>
            <a:r>
              <a:rPr lang="es-ES_tradnl" sz="900" dirty="0" err="1">
                <a:solidFill>
                  <a:schemeClr val="bg1"/>
                </a:solidFill>
              </a:rPr>
              <a:t>quis</a:t>
            </a:r>
            <a:r>
              <a:rPr lang="es-ES_tradnl" sz="900" dirty="0">
                <a:solidFill>
                  <a:schemeClr val="bg1"/>
                </a:solidFill>
              </a:rPr>
              <a:t> </a:t>
            </a:r>
            <a:r>
              <a:rPr lang="es-ES_tradnl" sz="900" dirty="0" err="1">
                <a:solidFill>
                  <a:schemeClr val="bg1"/>
                </a:solidFill>
              </a:rPr>
              <a:t>nostrud</a:t>
            </a:r>
            <a:r>
              <a:rPr lang="es-ES_tradnl" sz="900" dirty="0">
                <a:solidFill>
                  <a:schemeClr val="bg1"/>
                </a:solidFill>
              </a:rPr>
              <a:t> </a:t>
            </a:r>
            <a:r>
              <a:rPr lang="es-ES_tradnl" sz="900" dirty="0" err="1">
                <a:solidFill>
                  <a:schemeClr val="bg1"/>
                </a:solidFill>
              </a:rPr>
              <a:t>exerci</a:t>
            </a:r>
            <a:r>
              <a:rPr lang="es-ES_tradnl" sz="900" dirty="0">
                <a:solidFill>
                  <a:schemeClr val="bg1"/>
                </a:solidFill>
              </a:rPr>
              <a:t> </a:t>
            </a:r>
            <a:r>
              <a:rPr lang="es-ES_tradnl" sz="900" dirty="0" err="1">
                <a:solidFill>
                  <a:schemeClr val="bg1"/>
                </a:solidFill>
              </a:rPr>
              <a:t>tation</a:t>
            </a:r>
            <a:r>
              <a:rPr lang="es-ES_tradnl" sz="900" dirty="0">
                <a:solidFill>
                  <a:schemeClr val="bg1"/>
                </a:solidFill>
              </a:rPr>
              <a:t> </a:t>
            </a:r>
            <a:r>
              <a:rPr lang="es-ES_tradnl" sz="900" dirty="0" err="1">
                <a:solidFill>
                  <a:schemeClr val="bg1"/>
                </a:solidFill>
              </a:rPr>
              <a:t>ullamcorper</a:t>
            </a:r>
            <a:r>
              <a:rPr lang="es-ES_tradnl" sz="900" dirty="0">
                <a:solidFill>
                  <a:schemeClr val="bg1"/>
                </a:solidFill>
              </a:rPr>
              <a:t> </a:t>
            </a:r>
            <a:r>
              <a:rPr lang="es-ES_tradnl" sz="900" dirty="0" err="1">
                <a:solidFill>
                  <a:schemeClr val="bg1"/>
                </a:solidFill>
              </a:rPr>
              <a:t>suscipit</a:t>
            </a:r>
            <a:r>
              <a:rPr lang="es-ES_tradnl" sz="900" dirty="0">
                <a:solidFill>
                  <a:schemeClr val="bg1"/>
                </a:solidFill>
              </a:rPr>
              <a:t> </a:t>
            </a:r>
            <a:r>
              <a:rPr lang="es-ES_tradnl" sz="900" dirty="0" err="1">
                <a:solidFill>
                  <a:schemeClr val="bg1"/>
                </a:solidFill>
              </a:rPr>
              <a:t>lobortis</a:t>
            </a:r>
            <a:r>
              <a:rPr lang="es-ES_tradnl" sz="900" dirty="0">
                <a:solidFill>
                  <a:schemeClr val="bg1"/>
                </a:solidFill>
              </a:rPr>
              <a:t> </a:t>
            </a:r>
            <a:r>
              <a:rPr lang="es-ES_tradnl" sz="900" dirty="0" err="1">
                <a:solidFill>
                  <a:schemeClr val="bg1"/>
                </a:solidFill>
              </a:rPr>
              <a:t>nisl</a:t>
            </a:r>
            <a:r>
              <a:rPr lang="es-ES_tradnl" sz="900" dirty="0">
                <a:solidFill>
                  <a:schemeClr val="bg1"/>
                </a:solidFill>
              </a:rPr>
              <a:t> ut </a:t>
            </a:r>
            <a:r>
              <a:rPr lang="es-ES_tradnl" sz="900" dirty="0" err="1">
                <a:solidFill>
                  <a:schemeClr val="bg1"/>
                </a:solidFill>
              </a:rPr>
              <a:t>aliquip</a:t>
            </a:r>
            <a:r>
              <a:rPr lang="es-ES_tradnl" sz="900" dirty="0">
                <a:solidFill>
                  <a:schemeClr val="bg1"/>
                </a:solidFill>
              </a:rPr>
              <a:t> ex </a:t>
            </a:r>
            <a:r>
              <a:rPr lang="es-ES_tradnl" sz="900" dirty="0" err="1">
                <a:solidFill>
                  <a:schemeClr val="bg1"/>
                </a:solidFill>
              </a:rPr>
              <a:t>ea</a:t>
            </a:r>
            <a:r>
              <a:rPr lang="es-ES_tradnl" sz="900" dirty="0">
                <a:solidFill>
                  <a:schemeClr val="bg1"/>
                </a:solidFill>
              </a:rPr>
              <a:t> commodo </a:t>
            </a:r>
            <a:r>
              <a:rPr lang="es-ES_tradnl" sz="900" dirty="0" err="1">
                <a:solidFill>
                  <a:schemeClr val="bg1"/>
                </a:solidFill>
              </a:rPr>
              <a:t>consequat</a:t>
            </a:r>
            <a:r>
              <a:rPr lang="es-ES_tradnl" sz="900" dirty="0">
                <a:solidFill>
                  <a:schemeClr val="bg1"/>
                </a:solidFill>
              </a:rPr>
              <a:t>.</a:t>
            </a:r>
          </a:p>
        </p:txBody>
      </p:sp>
      <p:sp>
        <p:nvSpPr>
          <p:cNvPr id="15" name="Marcador de texto 2">
            <a:extLst>
              <a:ext uri="{FF2B5EF4-FFF2-40B4-BE49-F238E27FC236}">
                <a16:creationId xmlns:a16="http://schemas.microsoft.com/office/drawing/2014/main" id="{B0BD0D81-08D6-174F-9DB9-FABB3F7D8C54}"/>
              </a:ext>
            </a:extLst>
          </p:cNvPr>
          <p:cNvSpPr>
            <a:spLocks noGrp="1"/>
          </p:cNvSpPr>
          <p:nvPr>
            <p:ph type="body" sz="quarter" idx="14" hasCustomPrompt="1"/>
          </p:nvPr>
        </p:nvSpPr>
        <p:spPr>
          <a:xfrm>
            <a:off x="269148" y="846807"/>
            <a:ext cx="1673383" cy="590931"/>
          </a:xfrm>
          <a:prstGeom prst="rect">
            <a:avLst/>
          </a:prstGeom>
        </p:spPr>
        <p:txBody>
          <a:bodyPr wrap="square">
            <a:spAutoFit/>
          </a:bodyPr>
          <a:lstStyle>
            <a:lvl1pPr marL="0" indent="0">
              <a:spcBef>
                <a:spcPts val="0"/>
              </a:spcBef>
              <a:buNone/>
              <a:defRPr sz="1800" b="1">
                <a:solidFill>
                  <a:schemeClr val="bg1"/>
                </a:solidFill>
              </a:defRPr>
            </a:lvl1pPr>
            <a:lvl2pPr marL="457200" indent="0">
              <a:buNone/>
              <a:defRPr>
                <a:solidFill>
                  <a:srgbClr val="105266"/>
                </a:solidFill>
              </a:defRPr>
            </a:lvl2pPr>
            <a:lvl3pPr marL="914400" indent="0">
              <a:buNone/>
              <a:defRPr>
                <a:solidFill>
                  <a:srgbClr val="105266"/>
                </a:solidFill>
              </a:defRPr>
            </a:lvl3pPr>
            <a:lvl4pPr marL="1371600" indent="0">
              <a:buNone/>
              <a:defRPr>
                <a:solidFill>
                  <a:srgbClr val="105266"/>
                </a:solidFill>
              </a:defRPr>
            </a:lvl4pPr>
            <a:lvl5pPr marL="1828800" indent="0">
              <a:buNone/>
              <a:defRPr>
                <a:solidFill>
                  <a:srgbClr val="105266"/>
                </a:solidFill>
              </a:defRPr>
            </a:lvl5pPr>
          </a:lstStyle>
          <a:p>
            <a:pPr lvl="0"/>
            <a:r>
              <a:rPr lang="es-ES_tradnl" dirty="0"/>
              <a:t>Título de </a:t>
            </a:r>
            <a:r>
              <a:rPr lang="es-ES_tradnl"/>
              <a:t>la diapositiva</a:t>
            </a:r>
            <a:endParaRPr lang="es-ES_tradnl" dirty="0"/>
          </a:p>
        </p:txBody>
      </p:sp>
      <p:pic>
        <p:nvPicPr>
          <p:cNvPr id="10" name="Imagen 9">
            <a:extLst>
              <a:ext uri="{FF2B5EF4-FFF2-40B4-BE49-F238E27FC236}">
                <a16:creationId xmlns:a16="http://schemas.microsoft.com/office/drawing/2014/main" id="{E0B2159E-8D16-B046-9C5D-AA787568396E}"/>
              </a:ext>
            </a:extLst>
          </p:cNvPr>
          <p:cNvPicPr>
            <a:picLocks noChangeAspect="1"/>
          </p:cNvPicPr>
          <p:nvPr userDrawn="1"/>
        </p:nvPicPr>
        <p:blipFill rotWithShape="1">
          <a:blip r:embed="rId2"/>
          <a:srcRect l="12839" t="72114" r="10347" b="-1"/>
          <a:stretch/>
        </p:blipFill>
        <p:spPr>
          <a:xfrm>
            <a:off x="5375940" y="257359"/>
            <a:ext cx="902524" cy="211790"/>
          </a:xfrm>
          <a:prstGeom prst="rect">
            <a:avLst/>
          </a:prstGeom>
        </p:spPr>
      </p:pic>
      <p:grpSp>
        <p:nvGrpSpPr>
          <p:cNvPr id="12" name="Grupo 11">
            <a:extLst>
              <a:ext uri="{FF2B5EF4-FFF2-40B4-BE49-F238E27FC236}">
                <a16:creationId xmlns:a16="http://schemas.microsoft.com/office/drawing/2014/main" id="{4E0F032F-F7B7-7D47-B528-1D5407BA8C89}"/>
              </a:ext>
            </a:extLst>
          </p:cNvPr>
          <p:cNvGrpSpPr/>
          <p:nvPr userDrawn="1"/>
        </p:nvGrpSpPr>
        <p:grpSpPr>
          <a:xfrm>
            <a:off x="8417490" y="80744"/>
            <a:ext cx="677835" cy="565021"/>
            <a:chOff x="8417490" y="164221"/>
            <a:chExt cx="677835" cy="565021"/>
          </a:xfrm>
        </p:grpSpPr>
        <p:pic>
          <p:nvPicPr>
            <p:cNvPr id="16" name="Imagen 15">
              <a:extLst>
                <a:ext uri="{FF2B5EF4-FFF2-40B4-BE49-F238E27FC236}">
                  <a16:creationId xmlns:a16="http://schemas.microsoft.com/office/drawing/2014/main" id="{E7E89910-11C9-6645-837C-03CD3478090D}"/>
                </a:ext>
              </a:extLst>
            </p:cNvPr>
            <p:cNvPicPr>
              <a:picLocks noChangeAspect="1"/>
            </p:cNvPicPr>
            <p:nvPr userDrawn="1"/>
          </p:nvPicPr>
          <p:blipFill rotWithShape="1">
            <a:blip r:embed="rId2"/>
            <a:srcRect l="24018" t="6157" r="18293" b="19446"/>
            <a:stretch/>
          </p:blipFill>
          <p:spPr>
            <a:xfrm>
              <a:off x="8417490" y="164221"/>
              <a:ext cx="677835" cy="565021"/>
            </a:xfrm>
            <a:prstGeom prst="rect">
              <a:avLst/>
            </a:prstGeom>
          </p:spPr>
        </p:pic>
        <p:sp>
          <p:nvSpPr>
            <p:cNvPr id="17" name="Rectángulo 16">
              <a:extLst>
                <a:ext uri="{FF2B5EF4-FFF2-40B4-BE49-F238E27FC236}">
                  <a16:creationId xmlns:a16="http://schemas.microsoft.com/office/drawing/2014/main" id="{A2DC0FEB-A446-8A47-AD30-DF2EA0D71ABB}"/>
                </a:ext>
              </a:extLst>
            </p:cNvPr>
            <p:cNvSpPr/>
            <p:nvPr userDrawn="1"/>
          </p:nvSpPr>
          <p:spPr>
            <a:xfrm>
              <a:off x="8461332" y="363256"/>
              <a:ext cx="256783" cy="33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8" name="Imagen 17">
            <a:extLst>
              <a:ext uri="{FF2B5EF4-FFF2-40B4-BE49-F238E27FC236}">
                <a16:creationId xmlns:a16="http://schemas.microsoft.com/office/drawing/2014/main" id="{5E615718-8E0A-6A4A-87DD-7F3187A23FF3}"/>
              </a:ext>
            </a:extLst>
          </p:cNvPr>
          <p:cNvPicPr>
            <a:picLocks noChangeAspect="1"/>
          </p:cNvPicPr>
          <p:nvPr userDrawn="1"/>
        </p:nvPicPr>
        <p:blipFill>
          <a:blip r:embed="rId3"/>
          <a:stretch>
            <a:fillRect/>
          </a:stretch>
        </p:blipFill>
        <p:spPr>
          <a:xfrm>
            <a:off x="4505218" y="299908"/>
            <a:ext cx="56772" cy="126691"/>
          </a:xfrm>
          <a:prstGeom prst="rect">
            <a:avLst/>
          </a:prstGeom>
        </p:spPr>
      </p:pic>
      <p:pic>
        <p:nvPicPr>
          <p:cNvPr id="19" name="Imagen 18">
            <a:extLst>
              <a:ext uri="{FF2B5EF4-FFF2-40B4-BE49-F238E27FC236}">
                <a16:creationId xmlns:a16="http://schemas.microsoft.com/office/drawing/2014/main" id="{3E9011BC-A349-7B45-861E-0F400B32CDB6}"/>
              </a:ext>
            </a:extLst>
          </p:cNvPr>
          <p:cNvPicPr>
            <a:picLocks noChangeAspect="1"/>
          </p:cNvPicPr>
          <p:nvPr userDrawn="1"/>
        </p:nvPicPr>
        <p:blipFill>
          <a:blip r:embed="rId3"/>
          <a:stretch>
            <a:fillRect/>
          </a:stretch>
        </p:blipFill>
        <p:spPr>
          <a:xfrm rot="5400000">
            <a:off x="7792139" y="185552"/>
            <a:ext cx="45719" cy="102024"/>
          </a:xfrm>
          <a:prstGeom prst="rect">
            <a:avLst/>
          </a:prstGeom>
        </p:spPr>
      </p:pic>
      <p:pic>
        <p:nvPicPr>
          <p:cNvPr id="20" name="Imagen 19">
            <a:extLst>
              <a:ext uri="{FF2B5EF4-FFF2-40B4-BE49-F238E27FC236}">
                <a16:creationId xmlns:a16="http://schemas.microsoft.com/office/drawing/2014/main" id="{497FEBD7-DC77-BF4E-A755-969A29AA226D}"/>
              </a:ext>
            </a:extLst>
          </p:cNvPr>
          <p:cNvPicPr>
            <a:picLocks noChangeAspect="1"/>
          </p:cNvPicPr>
          <p:nvPr userDrawn="1"/>
        </p:nvPicPr>
        <p:blipFill rotWithShape="1">
          <a:blip r:embed="rId2"/>
          <a:srcRect l="11461" t="7207" r="71719" b="55538"/>
          <a:stretch/>
        </p:blipFill>
        <p:spPr>
          <a:xfrm>
            <a:off x="3258945" y="143664"/>
            <a:ext cx="197624" cy="282935"/>
          </a:xfrm>
          <a:prstGeom prst="rect">
            <a:avLst/>
          </a:prstGeom>
        </p:spPr>
      </p:pic>
      <p:sp>
        <p:nvSpPr>
          <p:cNvPr id="21" name="Rectángulo 20">
            <a:extLst>
              <a:ext uri="{FF2B5EF4-FFF2-40B4-BE49-F238E27FC236}">
                <a16:creationId xmlns:a16="http://schemas.microsoft.com/office/drawing/2014/main" id="{475A278D-FEE0-604E-AE17-5AEE11831931}"/>
              </a:ext>
            </a:extLst>
          </p:cNvPr>
          <p:cNvSpPr/>
          <p:nvPr userDrawn="1"/>
        </p:nvSpPr>
        <p:spPr>
          <a:xfrm>
            <a:off x="5610639" y="405244"/>
            <a:ext cx="263525" cy="14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2" name="Imagen 21">
            <a:extLst>
              <a:ext uri="{FF2B5EF4-FFF2-40B4-BE49-F238E27FC236}">
                <a16:creationId xmlns:a16="http://schemas.microsoft.com/office/drawing/2014/main" id="{36CB7470-7817-1446-A317-925CB1F57446}"/>
              </a:ext>
            </a:extLst>
          </p:cNvPr>
          <p:cNvPicPr>
            <a:picLocks noChangeAspect="1"/>
          </p:cNvPicPr>
          <p:nvPr userDrawn="1"/>
        </p:nvPicPr>
        <p:blipFill rotWithShape="1">
          <a:blip r:embed="rId2"/>
          <a:srcRect l="16556" r="56736" b="68153"/>
          <a:stretch/>
        </p:blipFill>
        <p:spPr>
          <a:xfrm>
            <a:off x="7450178" y="316456"/>
            <a:ext cx="313808" cy="241868"/>
          </a:xfrm>
          <a:prstGeom prst="rect">
            <a:avLst/>
          </a:prstGeom>
        </p:spPr>
      </p:pic>
    </p:spTree>
    <p:extLst>
      <p:ext uri="{BB962C8B-B14F-4D97-AF65-F5344CB8AC3E}">
        <p14:creationId xmlns:p14="http://schemas.microsoft.com/office/powerpoint/2010/main" val="24051655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26" name="Rectángulo 25">
            <a:extLst>
              <a:ext uri="{FF2B5EF4-FFF2-40B4-BE49-F238E27FC236}">
                <a16:creationId xmlns:a16="http://schemas.microsoft.com/office/drawing/2014/main" id="{AC77E072-784D-664E-AD40-3B7521EF1DDF}"/>
              </a:ext>
            </a:extLst>
          </p:cNvPr>
          <p:cNvSpPr/>
          <p:nvPr userDrawn="1"/>
        </p:nvSpPr>
        <p:spPr>
          <a:xfrm>
            <a:off x="0" y="0"/>
            <a:ext cx="9143999" cy="5143500"/>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6" name="CuadroTexto 4"/>
          <p:cNvSpPr txBox="1"/>
          <p:nvPr userDrawn="1"/>
        </p:nvSpPr>
        <p:spPr bwMode="white">
          <a:xfrm>
            <a:off x="361825" y="4753047"/>
            <a:ext cx="1352276" cy="141642"/>
          </a:xfrm>
          <a:prstGeom prst="rect">
            <a:avLst/>
          </a:prstGeom>
          <a:noFill/>
        </p:spPr>
        <p:txBody>
          <a:bodyPr wrap="square" lIns="0" tIns="0" rIns="0" bIns="0" rtlCol="0">
            <a:spAutoFit/>
          </a:bodyPr>
          <a:lstStyle/>
          <a:p>
            <a:pPr algn="l">
              <a:lnSpc>
                <a:spcPts val="1200"/>
              </a:lnSpc>
            </a:pPr>
            <a:r>
              <a:rPr lang="es-ES_tradnl" sz="900" b="1" dirty="0" err="1">
                <a:solidFill>
                  <a:schemeClr val="bg1"/>
                </a:solidFill>
                <a:latin typeface="Arial" charset="0"/>
                <a:ea typeface="Arial" charset="0"/>
                <a:cs typeface="Arial" charset="0"/>
              </a:rPr>
              <a:t>tecnalia.com</a:t>
            </a:r>
            <a:endParaRPr lang="es-ES_tradnl" sz="900" b="1" dirty="0">
              <a:solidFill>
                <a:schemeClr val="bg1"/>
              </a:solidFill>
              <a:latin typeface="Arial" charset="0"/>
              <a:ea typeface="Arial" charset="0"/>
              <a:cs typeface="Arial" charset="0"/>
            </a:endParaRPr>
          </a:p>
        </p:txBody>
      </p:sp>
      <p:pic>
        <p:nvPicPr>
          <p:cNvPr id="18" name="Imagen 17">
            <a:extLst>
              <a:ext uri="{FF2B5EF4-FFF2-40B4-BE49-F238E27FC236}">
                <a16:creationId xmlns:a16="http://schemas.microsoft.com/office/drawing/2014/main" id="{D2D4A50F-D336-F94D-9A0F-CCA56D207CF0}"/>
              </a:ext>
            </a:extLst>
          </p:cNvPr>
          <p:cNvPicPr>
            <a:picLocks noChangeAspect="1"/>
          </p:cNvPicPr>
          <p:nvPr userDrawn="1"/>
        </p:nvPicPr>
        <p:blipFill>
          <a:blip r:embed="rId2"/>
          <a:stretch>
            <a:fillRect/>
          </a:stretch>
        </p:blipFill>
        <p:spPr>
          <a:xfrm>
            <a:off x="361825" y="1624974"/>
            <a:ext cx="2225977" cy="946776"/>
          </a:xfrm>
          <a:prstGeom prst="rect">
            <a:avLst/>
          </a:prstGeom>
        </p:spPr>
      </p:pic>
      <p:pic>
        <p:nvPicPr>
          <p:cNvPr id="5" name="Imagen 4">
            <a:extLst>
              <a:ext uri="{FF2B5EF4-FFF2-40B4-BE49-F238E27FC236}">
                <a16:creationId xmlns:a16="http://schemas.microsoft.com/office/drawing/2014/main" id="{C1EF8901-8729-E945-8359-CD791C3B77F6}"/>
              </a:ext>
            </a:extLst>
          </p:cNvPr>
          <p:cNvPicPr>
            <a:picLocks noChangeAspect="1"/>
          </p:cNvPicPr>
          <p:nvPr userDrawn="1"/>
        </p:nvPicPr>
        <p:blipFill>
          <a:blip r:embed="rId3"/>
          <a:stretch>
            <a:fillRect/>
          </a:stretch>
        </p:blipFill>
        <p:spPr>
          <a:xfrm>
            <a:off x="361824" y="4561245"/>
            <a:ext cx="1225541" cy="144984"/>
          </a:xfrm>
          <a:prstGeom prst="rect">
            <a:avLst/>
          </a:prstGeom>
        </p:spPr>
      </p:pic>
      <p:pic>
        <p:nvPicPr>
          <p:cNvPr id="6" name="Imagen 5">
            <a:extLst>
              <a:ext uri="{FF2B5EF4-FFF2-40B4-BE49-F238E27FC236}">
                <a16:creationId xmlns:a16="http://schemas.microsoft.com/office/drawing/2014/main" id="{8816850C-FA18-1043-8731-FF05A7AB9525}"/>
              </a:ext>
            </a:extLst>
          </p:cNvPr>
          <p:cNvPicPr>
            <a:picLocks noChangeAspect="1"/>
          </p:cNvPicPr>
          <p:nvPr userDrawn="1"/>
        </p:nvPicPr>
        <p:blipFill>
          <a:blip r:embed="rId4"/>
          <a:stretch>
            <a:fillRect/>
          </a:stretch>
        </p:blipFill>
        <p:spPr>
          <a:xfrm rot="5400000">
            <a:off x="4687085" y="801989"/>
            <a:ext cx="49750" cy="122912"/>
          </a:xfrm>
          <a:prstGeom prst="rect">
            <a:avLst/>
          </a:prstGeom>
        </p:spPr>
      </p:pic>
      <p:sp>
        <p:nvSpPr>
          <p:cNvPr id="7" name="Rectángulo 6">
            <a:extLst>
              <a:ext uri="{FF2B5EF4-FFF2-40B4-BE49-F238E27FC236}">
                <a16:creationId xmlns:a16="http://schemas.microsoft.com/office/drawing/2014/main" id="{390A2A85-7704-FD4F-BB6B-B943FCCE2E27}"/>
              </a:ext>
            </a:extLst>
          </p:cNvPr>
          <p:cNvSpPr/>
          <p:nvPr userDrawn="1"/>
        </p:nvSpPr>
        <p:spPr>
          <a:xfrm>
            <a:off x="7438843" y="2308355"/>
            <a:ext cx="686253" cy="340805"/>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7C97DFFD-EF1D-054A-BE20-823828F4E0E4}"/>
              </a:ext>
            </a:extLst>
          </p:cNvPr>
          <p:cNvPicPr>
            <a:picLocks noChangeAspect="1"/>
          </p:cNvPicPr>
          <p:nvPr userDrawn="1"/>
        </p:nvPicPr>
        <p:blipFill rotWithShape="1">
          <a:blip r:embed="rId5"/>
          <a:srcRect r="41960" b="18414"/>
          <a:stretch/>
        </p:blipFill>
        <p:spPr>
          <a:xfrm>
            <a:off x="3846805" y="3973081"/>
            <a:ext cx="681937" cy="619620"/>
          </a:xfrm>
          <a:prstGeom prst="rect">
            <a:avLst/>
          </a:prstGeom>
        </p:spPr>
      </p:pic>
      <p:pic>
        <p:nvPicPr>
          <p:cNvPr id="9" name="Imagen 8">
            <a:extLst>
              <a:ext uri="{FF2B5EF4-FFF2-40B4-BE49-F238E27FC236}">
                <a16:creationId xmlns:a16="http://schemas.microsoft.com/office/drawing/2014/main" id="{8161E09C-8F79-634D-8A0C-1355AC3FAE9F}"/>
              </a:ext>
            </a:extLst>
          </p:cNvPr>
          <p:cNvPicPr>
            <a:picLocks noChangeAspect="1"/>
          </p:cNvPicPr>
          <p:nvPr userDrawn="1"/>
        </p:nvPicPr>
        <p:blipFill rotWithShape="1">
          <a:blip r:embed="rId5"/>
          <a:srcRect l="1" t="-1" r="-1500" b="45412"/>
          <a:stretch/>
        </p:blipFill>
        <p:spPr>
          <a:xfrm rot="5400000">
            <a:off x="8100150" y="941089"/>
            <a:ext cx="1192554" cy="414582"/>
          </a:xfrm>
          <a:prstGeom prst="rect">
            <a:avLst/>
          </a:prstGeom>
        </p:spPr>
      </p:pic>
      <p:pic>
        <p:nvPicPr>
          <p:cNvPr id="10" name="Imagen 9">
            <a:extLst>
              <a:ext uri="{FF2B5EF4-FFF2-40B4-BE49-F238E27FC236}">
                <a16:creationId xmlns:a16="http://schemas.microsoft.com/office/drawing/2014/main" id="{41A1AAD6-3B85-814B-A2CA-68EA5D24DD86}"/>
              </a:ext>
            </a:extLst>
          </p:cNvPr>
          <p:cNvPicPr>
            <a:picLocks noChangeAspect="1"/>
          </p:cNvPicPr>
          <p:nvPr userDrawn="1"/>
        </p:nvPicPr>
        <p:blipFill rotWithShape="1">
          <a:blip r:embed="rId5"/>
          <a:srcRect l="1" t="-1" r="-1500" b="45412"/>
          <a:stretch/>
        </p:blipFill>
        <p:spPr>
          <a:xfrm>
            <a:off x="6786124" y="4471316"/>
            <a:ext cx="1192554" cy="414582"/>
          </a:xfrm>
          <a:prstGeom prst="rect">
            <a:avLst/>
          </a:prstGeom>
        </p:spPr>
      </p:pic>
      <p:sp>
        <p:nvSpPr>
          <p:cNvPr id="11" name="Rectángulo 10">
            <a:extLst>
              <a:ext uri="{FF2B5EF4-FFF2-40B4-BE49-F238E27FC236}">
                <a16:creationId xmlns:a16="http://schemas.microsoft.com/office/drawing/2014/main" id="{6515AB0E-DBE5-174D-991B-C2C5AC9B335F}"/>
              </a:ext>
            </a:extLst>
          </p:cNvPr>
          <p:cNvSpPr/>
          <p:nvPr userDrawn="1"/>
        </p:nvSpPr>
        <p:spPr>
          <a:xfrm>
            <a:off x="6752590" y="4392248"/>
            <a:ext cx="686253" cy="200453"/>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Imagen 11">
            <a:extLst>
              <a:ext uri="{FF2B5EF4-FFF2-40B4-BE49-F238E27FC236}">
                <a16:creationId xmlns:a16="http://schemas.microsoft.com/office/drawing/2014/main" id="{8AAF2E51-8C91-4940-9DF2-B412780E3BD4}"/>
              </a:ext>
            </a:extLst>
          </p:cNvPr>
          <p:cNvPicPr>
            <a:picLocks noChangeAspect="1"/>
          </p:cNvPicPr>
          <p:nvPr userDrawn="1"/>
        </p:nvPicPr>
        <p:blipFill rotWithShape="1">
          <a:blip r:embed="rId5"/>
          <a:srcRect t="43186" r="65373" b="18414"/>
          <a:stretch/>
        </p:blipFill>
        <p:spPr>
          <a:xfrm>
            <a:off x="6376950" y="2580594"/>
            <a:ext cx="406848" cy="291634"/>
          </a:xfrm>
          <a:prstGeom prst="rect">
            <a:avLst/>
          </a:prstGeom>
        </p:spPr>
      </p:pic>
      <p:pic>
        <p:nvPicPr>
          <p:cNvPr id="13" name="Imagen 12">
            <a:extLst>
              <a:ext uri="{FF2B5EF4-FFF2-40B4-BE49-F238E27FC236}">
                <a16:creationId xmlns:a16="http://schemas.microsoft.com/office/drawing/2014/main" id="{CDA987A8-ABF1-584E-8D39-EAB6A6DEA961}"/>
              </a:ext>
            </a:extLst>
          </p:cNvPr>
          <p:cNvPicPr>
            <a:picLocks noChangeAspect="1"/>
          </p:cNvPicPr>
          <p:nvPr userDrawn="1"/>
        </p:nvPicPr>
        <p:blipFill>
          <a:blip r:embed="rId4"/>
          <a:stretch>
            <a:fillRect/>
          </a:stretch>
        </p:blipFill>
        <p:spPr>
          <a:xfrm>
            <a:off x="5615032" y="4198103"/>
            <a:ext cx="49750" cy="122912"/>
          </a:xfrm>
          <a:prstGeom prst="rect">
            <a:avLst/>
          </a:prstGeom>
        </p:spPr>
      </p:pic>
      <p:pic>
        <p:nvPicPr>
          <p:cNvPr id="14" name="Imagen 13">
            <a:extLst>
              <a:ext uri="{FF2B5EF4-FFF2-40B4-BE49-F238E27FC236}">
                <a16:creationId xmlns:a16="http://schemas.microsoft.com/office/drawing/2014/main" id="{92E90D18-6836-FF47-8DE1-EE1B7AA3740B}"/>
              </a:ext>
            </a:extLst>
          </p:cNvPr>
          <p:cNvPicPr>
            <a:picLocks noChangeAspect="1"/>
          </p:cNvPicPr>
          <p:nvPr userDrawn="1"/>
        </p:nvPicPr>
        <p:blipFill rotWithShape="1">
          <a:blip r:embed="rId5"/>
          <a:srcRect r="2536" b="54242"/>
          <a:stretch/>
        </p:blipFill>
        <p:spPr>
          <a:xfrm>
            <a:off x="3042631" y="132104"/>
            <a:ext cx="1145142" cy="347517"/>
          </a:xfrm>
          <a:prstGeom prst="rect">
            <a:avLst/>
          </a:prstGeom>
        </p:spPr>
      </p:pic>
      <p:sp>
        <p:nvSpPr>
          <p:cNvPr id="15" name="Rectángulo 14">
            <a:extLst>
              <a:ext uri="{FF2B5EF4-FFF2-40B4-BE49-F238E27FC236}">
                <a16:creationId xmlns:a16="http://schemas.microsoft.com/office/drawing/2014/main" id="{46BA6EE6-0445-9D46-A3FF-29DC6B5B9F15}"/>
              </a:ext>
            </a:extLst>
          </p:cNvPr>
          <p:cNvSpPr/>
          <p:nvPr userDrawn="1"/>
        </p:nvSpPr>
        <p:spPr>
          <a:xfrm>
            <a:off x="2959948" y="261742"/>
            <a:ext cx="792480" cy="224066"/>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46C53231-7B56-4D4B-A290-67D306E02364}"/>
              </a:ext>
            </a:extLst>
          </p:cNvPr>
          <p:cNvPicPr>
            <a:picLocks noChangeAspect="1"/>
          </p:cNvPicPr>
          <p:nvPr userDrawn="1"/>
        </p:nvPicPr>
        <p:blipFill rotWithShape="1">
          <a:blip r:embed="rId5"/>
          <a:srcRect l="73066" r="-260" b="18414"/>
          <a:stretch/>
        </p:blipFill>
        <p:spPr>
          <a:xfrm>
            <a:off x="6334188" y="528760"/>
            <a:ext cx="319514" cy="619620"/>
          </a:xfrm>
          <a:prstGeom prst="rect">
            <a:avLst/>
          </a:prstGeom>
        </p:spPr>
      </p:pic>
      <p:pic>
        <p:nvPicPr>
          <p:cNvPr id="17" name="Imagen 16">
            <a:extLst>
              <a:ext uri="{FF2B5EF4-FFF2-40B4-BE49-F238E27FC236}">
                <a16:creationId xmlns:a16="http://schemas.microsoft.com/office/drawing/2014/main" id="{29CB1D8D-BFC5-3C4C-B26F-5C11E067EA13}"/>
              </a:ext>
            </a:extLst>
          </p:cNvPr>
          <p:cNvPicPr>
            <a:picLocks noChangeAspect="1"/>
          </p:cNvPicPr>
          <p:nvPr userDrawn="1"/>
        </p:nvPicPr>
        <p:blipFill>
          <a:blip r:embed="rId4"/>
          <a:stretch>
            <a:fillRect/>
          </a:stretch>
        </p:blipFill>
        <p:spPr>
          <a:xfrm rot="5400000">
            <a:off x="8825532" y="2417301"/>
            <a:ext cx="49750" cy="122912"/>
          </a:xfrm>
          <a:prstGeom prst="rect">
            <a:avLst/>
          </a:prstGeom>
        </p:spPr>
      </p:pic>
      <p:pic>
        <p:nvPicPr>
          <p:cNvPr id="20" name="Imagen 19">
            <a:extLst>
              <a:ext uri="{FF2B5EF4-FFF2-40B4-BE49-F238E27FC236}">
                <a16:creationId xmlns:a16="http://schemas.microsoft.com/office/drawing/2014/main" id="{97142661-0CA7-7446-8129-2C04011C65E6}"/>
              </a:ext>
            </a:extLst>
          </p:cNvPr>
          <p:cNvPicPr>
            <a:picLocks noChangeAspect="1"/>
          </p:cNvPicPr>
          <p:nvPr userDrawn="1"/>
        </p:nvPicPr>
        <p:blipFill>
          <a:blip r:embed="rId4"/>
          <a:stretch>
            <a:fillRect/>
          </a:stretch>
        </p:blipFill>
        <p:spPr>
          <a:xfrm rot="5400000">
            <a:off x="7892347" y="4280752"/>
            <a:ext cx="49750" cy="122912"/>
          </a:xfrm>
          <a:prstGeom prst="rect">
            <a:avLst/>
          </a:prstGeom>
        </p:spPr>
      </p:pic>
      <p:pic>
        <p:nvPicPr>
          <p:cNvPr id="21" name="Imagen 20">
            <a:extLst>
              <a:ext uri="{FF2B5EF4-FFF2-40B4-BE49-F238E27FC236}">
                <a16:creationId xmlns:a16="http://schemas.microsoft.com/office/drawing/2014/main" id="{8DF941D2-86E0-924D-80D9-BBF650F58B77}"/>
              </a:ext>
            </a:extLst>
          </p:cNvPr>
          <p:cNvPicPr>
            <a:picLocks noChangeAspect="1"/>
          </p:cNvPicPr>
          <p:nvPr userDrawn="1"/>
        </p:nvPicPr>
        <p:blipFill>
          <a:blip r:embed="rId4"/>
          <a:stretch>
            <a:fillRect/>
          </a:stretch>
        </p:blipFill>
        <p:spPr>
          <a:xfrm>
            <a:off x="6766938" y="380186"/>
            <a:ext cx="49750" cy="122912"/>
          </a:xfrm>
          <a:prstGeom prst="rect">
            <a:avLst/>
          </a:prstGeom>
        </p:spPr>
      </p:pic>
      <p:pic>
        <p:nvPicPr>
          <p:cNvPr id="22" name="Imagen 21">
            <a:extLst>
              <a:ext uri="{FF2B5EF4-FFF2-40B4-BE49-F238E27FC236}">
                <a16:creationId xmlns:a16="http://schemas.microsoft.com/office/drawing/2014/main" id="{9A5BB616-8E5E-4747-9843-3A713EFDBF2D}"/>
              </a:ext>
            </a:extLst>
          </p:cNvPr>
          <p:cNvPicPr>
            <a:picLocks noChangeAspect="1"/>
          </p:cNvPicPr>
          <p:nvPr userDrawn="1"/>
        </p:nvPicPr>
        <p:blipFill rotWithShape="1">
          <a:blip r:embed="rId5"/>
          <a:srcRect t="41425" r="72806" b="18414"/>
          <a:stretch/>
        </p:blipFill>
        <p:spPr>
          <a:xfrm rot="10800000">
            <a:off x="8174330" y="247091"/>
            <a:ext cx="319514" cy="305011"/>
          </a:xfrm>
          <a:prstGeom prst="rect">
            <a:avLst/>
          </a:prstGeom>
        </p:spPr>
      </p:pic>
      <p:pic>
        <p:nvPicPr>
          <p:cNvPr id="23" name="Imagen 22">
            <a:extLst>
              <a:ext uri="{FF2B5EF4-FFF2-40B4-BE49-F238E27FC236}">
                <a16:creationId xmlns:a16="http://schemas.microsoft.com/office/drawing/2014/main" id="{609A469D-D6E1-B645-B14A-DCF8BDF69A78}"/>
              </a:ext>
            </a:extLst>
          </p:cNvPr>
          <p:cNvPicPr>
            <a:picLocks noChangeAspect="1"/>
          </p:cNvPicPr>
          <p:nvPr userDrawn="1"/>
        </p:nvPicPr>
        <p:blipFill>
          <a:blip r:embed="rId4"/>
          <a:stretch>
            <a:fillRect/>
          </a:stretch>
        </p:blipFill>
        <p:spPr>
          <a:xfrm>
            <a:off x="3913580" y="544630"/>
            <a:ext cx="49750" cy="122912"/>
          </a:xfrm>
          <a:prstGeom prst="rect">
            <a:avLst/>
          </a:prstGeom>
        </p:spPr>
      </p:pic>
      <p:pic>
        <p:nvPicPr>
          <p:cNvPr id="24" name="Imagen 23">
            <a:extLst>
              <a:ext uri="{FF2B5EF4-FFF2-40B4-BE49-F238E27FC236}">
                <a16:creationId xmlns:a16="http://schemas.microsoft.com/office/drawing/2014/main" id="{F653ACB6-3A9B-CE46-B11A-EA3F1BB5F272}"/>
              </a:ext>
            </a:extLst>
          </p:cNvPr>
          <p:cNvPicPr>
            <a:picLocks noChangeAspect="1"/>
          </p:cNvPicPr>
          <p:nvPr userDrawn="1"/>
        </p:nvPicPr>
        <p:blipFill rotWithShape="1">
          <a:blip r:embed="rId5"/>
          <a:srcRect l="19777" r="39794" b="55126"/>
          <a:stretch/>
        </p:blipFill>
        <p:spPr>
          <a:xfrm>
            <a:off x="4773416" y="1663631"/>
            <a:ext cx="475013" cy="340805"/>
          </a:xfrm>
          <a:prstGeom prst="rect">
            <a:avLst/>
          </a:prstGeom>
        </p:spPr>
      </p:pic>
      <p:sp>
        <p:nvSpPr>
          <p:cNvPr id="25" name="Rectángulo 24">
            <a:extLst>
              <a:ext uri="{FF2B5EF4-FFF2-40B4-BE49-F238E27FC236}">
                <a16:creationId xmlns:a16="http://schemas.microsoft.com/office/drawing/2014/main" id="{389D0028-230D-0E4F-9043-3316263531E5}"/>
              </a:ext>
            </a:extLst>
          </p:cNvPr>
          <p:cNvSpPr/>
          <p:nvPr userDrawn="1"/>
        </p:nvSpPr>
        <p:spPr>
          <a:xfrm>
            <a:off x="4773416" y="1845123"/>
            <a:ext cx="154844" cy="159313"/>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Marcador de texto 3">
            <a:extLst>
              <a:ext uri="{FF2B5EF4-FFF2-40B4-BE49-F238E27FC236}">
                <a16:creationId xmlns:a16="http://schemas.microsoft.com/office/drawing/2014/main" id="{DA5DDA64-A0B9-A548-8FC5-BE35EDB1E505}"/>
              </a:ext>
            </a:extLst>
          </p:cNvPr>
          <p:cNvSpPr>
            <a:spLocks noGrp="1"/>
          </p:cNvSpPr>
          <p:nvPr>
            <p:ph type="body" sz="quarter" idx="24" hasCustomPrompt="1"/>
          </p:nvPr>
        </p:nvSpPr>
        <p:spPr bwMode="white">
          <a:xfrm>
            <a:off x="282742" y="3672741"/>
            <a:ext cx="2030647" cy="723275"/>
          </a:xfrm>
          <a:prstGeom prst="rect">
            <a:avLst/>
          </a:prstGeom>
        </p:spPr>
        <p:txBody>
          <a:bodyPr wrap="square">
            <a:spAutoFit/>
          </a:bodyPr>
          <a:lstStyle>
            <a:lvl1pPr marL="0" marR="0" indent="0" algn="l" defTabSz="914400" rtl="0" eaLnBrk="1" fontAlgn="auto" latinLnBrk="0" hangingPunct="1">
              <a:lnSpc>
                <a:spcPct val="100000"/>
              </a:lnSpc>
              <a:spcBef>
                <a:spcPts val="0"/>
              </a:spcBef>
              <a:spcAft>
                <a:spcPts val="0"/>
              </a:spcAft>
              <a:buClrTx/>
              <a:buSzPct val="80000"/>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eaLnBrk="1" hangingPunct="1">
              <a:spcAft>
                <a:spcPts val="300"/>
              </a:spcAft>
              <a:buSzPct val="80000"/>
            </a:pPr>
            <a:r>
              <a:rPr lang="pt-BR" altLang="es-ES" sz="900" b="1" i="0" dirty="0">
                <a:solidFill>
                  <a:schemeClr val="bg1"/>
                </a:solidFill>
              </a:rPr>
              <a:t>CONTACT</a:t>
            </a:r>
          </a:p>
          <a:p>
            <a:pPr eaLnBrk="1" hangingPunct="1">
              <a:spcAft>
                <a:spcPts val="300"/>
              </a:spcAft>
              <a:buSzPct val="80000"/>
            </a:pPr>
            <a:r>
              <a:rPr lang="es-ES" altLang="es-ES" sz="900" b="1" dirty="0">
                <a:solidFill>
                  <a:schemeClr val="bg1"/>
                </a:solidFill>
              </a:rPr>
              <a:t>Nombre Apellido</a:t>
            </a:r>
          </a:p>
          <a:p>
            <a:pPr eaLnBrk="1" hangingPunct="1">
              <a:buSzPct val="80000"/>
            </a:pPr>
            <a:r>
              <a:rPr lang="es-ES" altLang="es-ES" sz="900" dirty="0" err="1">
                <a:solidFill>
                  <a:schemeClr val="bg1"/>
                </a:solidFill>
              </a:rPr>
              <a:t>Nombre.apellido@tecnalia.com</a:t>
            </a:r>
            <a:r>
              <a:rPr lang="es-ES" altLang="es-ES" sz="900" dirty="0">
                <a:solidFill>
                  <a:schemeClr val="bg1"/>
                </a:solidFill>
              </a:rPr>
              <a:t> </a:t>
            </a:r>
          </a:p>
          <a:p>
            <a:pPr eaLnBrk="1" hangingPunct="1">
              <a:buSzPct val="80000"/>
            </a:pPr>
            <a:r>
              <a:rPr lang="pt-BR" altLang="es-ES" sz="900" b="1" dirty="0">
                <a:solidFill>
                  <a:schemeClr val="bg1"/>
                </a:solidFill>
              </a:rPr>
              <a:t>M </a:t>
            </a:r>
            <a:r>
              <a:rPr lang="pt-BR" altLang="es-ES" sz="900" dirty="0">
                <a:solidFill>
                  <a:schemeClr val="bg1"/>
                </a:solidFill>
              </a:rPr>
              <a:t>+34 600 123 456*</a:t>
            </a:r>
          </a:p>
        </p:txBody>
      </p:sp>
    </p:spTree>
    <p:extLst>
      <p:ext uri="{BB962C8B-B14F-4D97-AF65-F5344CB8AC3E}">
        <p14:creationId xmlns:p14="http://schemas.microsoft.com/office/powerpoint/2010/main" val="1472854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ierre">
    <p:spTree>
      <p:nvGrpSpPr>
        <p:cNvPr id="1" name=""/>
        <p:cNvGrpSpPr/>
        <p:nvPr/>
      </p:nvGrpSpPr>
      <p:grpSpPr>
        <a:xfrm>
          <a:off x="0" y="0"/>
          <a:ext cx="0" cy="0"/>
          <a:chOff x="0" y="0"/>
          <a:chExt cx="0" cy="0"/>
        </a:xfrm>
      </p:grpSpPr>
      <p:sp>
        <p:nvSpPr>
          <p:cNvPr id="46" name="CuadroTexto 4"/>
          <p:cNvSpPr txBox="1"/>
          <p:nvPr userDrawn="1"/>
        </p:nvSpPr>
        <p:spPr bwMode="white">
          <a:xfrm>
            <a:off x="361825" y="4753047"/>
            <a:ext cx="1352276" cy="153888"/>
          </a:xfrm>
          <a:prstGeom prst="rect">
            <a:avLst/>
          </a:prstGeom>
          <a:noFill/>
        </p:spPr>
        <p:txBody>
          <a:bodyPr wrap="square" lIns="0" tIns="0" rIns="0" bIns="0" rtlCol="0">
            <a:spAutoFit/>
          </a:bodyPr>
          <a:lstStyle/>
          <a:p>
            <a:pPr algn="l">
              <a:lnSpc>
                <a:spcPts val="1200"/>
              </a:lnSpc>
            </a:pPr>
            <a:r>
              <a:rPr lang="es-ES_tradnl" sz="1000" b="1" dirty="0" err="1">
                <a:solidFill>
                  <a:schemeClr val="tx1"/>
                </a:solidFill>
                <a:latin typeface="Arial" charset="0"/>
                <a:ea typeface="Arial" charset="0"/>
                <a:cs typeface="Arial" charset="0"/>
              </a:rPr>
              <a:t>tecnalia.com</a:t>
            </a:r>
            <a:endParaRPr lang="es-ES_tradnl" sz="1000" b="1" dirty="0">
              <a:solidFill>
                <a:schemeClr val="tx1"/>
              </a:solidFill>
              <a:latin typeface="Arial" charset="0"/>
              <a:ea typeface="Arial" charset="0"/>
              <a:cs typeface="Arial" charset="0"/>
            </a:endParaRPr>
          </a:p>
        </p:txBody>
      </p:sp>
      <p:pic>
        <p:nvPicPr>
          <p:cNvPr id="6" name="Imagen 5">
            <a:extLst>
              <a:ext uri="{FF2B5EF4-FFF2-40B4-BE49-F238E27FC236}">
                <a16:creationId xmlns:a16="http://schemas.microsoft.com/office/drawing/2014/main" id="{56AAC489-31C7-3C4B-AAD6-BE1CF5083433}"/>
              </a:ext>
            </a:extLst>
          </p:cNvPr>
          <p:cNvPicPr>
            <a:picLocks noChangeAspect="1"/>
          </p:cNvPicPr>
          <p:nvPr userDrawn="1"/>
        </p:nvPicPr>
        <p:blipFill>
          <a:blip r:embed="rId2"/>
          <a:stretch>
            <a:fillRect/>
          </a:stretch>
        </p:blipFill>
        <p:spPr>
          <a:xfrm>
            <a:off x="361824" y="4560130"/>
            <a:ext cx="1234974" cy="146099"/>
          </a:xfrm>
          <a:prstGeom prst="rect">
            <a:avLst/>
          </a:prstGeom>
        </p:spPr>
      </p:pic>
      <p:pic>
        <p:nvPicPr>
          <p:cNvPr id="8" name="Imagen 7">
            <a:extLst>
              <a:ext uri="{FF2B5EF4-FFF2-40B4-BE49-F238E27FC236}">
                <a16:creationId xmlns:a16="http://schemas.microsoft.com/office/drawing/2014/main" id="{B8B95A2A-0C6E-FE49-A042-0EE64903B628}"/>
              </a:ext>
            </a:extLst>
          </p:cNvPr>
          <p:cNvPicPr>
            <a:picLocks noChangeAspect="1"/>
          </p:cNvPicPr>
          <p:nvPr userDrawn="1"/>
        </p:nvPicPr>
        <p:blipFill>
          <a:blip r:embed="rId3"/>
          <a:stretch>
            <a:fillRect/>
          </a:stretch>
        </p:blipFill>
        <p:spPr>
          <a:xfrm>
            <a:off x="361825" y="1624975"/>
            <a:ext cx="2241106" cy="946775"/>
          </a:xfrm>
          <a:prstGeom prst="rect">
            <a:avLst/>
          </a:prstGeom>
        </p:spPr>
      </p:pic>
      <p:pic>
        <p:nvPicPr>
          <p:cNvPr id="7" name="Imagen 6">
            <a:extLst>
              <a:ext uri="{FF2B5EF4-FFF2-40B4-BE49-F238E27FC236}">
                <a16:creationId xmlns:a16="http://schemas.microsoft.com/office/drawing/2014/main" id="{3FABD199-6695-EE48-B25B-19EEE3C904B7}"/>
              </a:ext>
            </a:extLst>
          </p:cNvPr>
          <p:cNvPicPr>
            <a:picLocks noChangeAspect="1"/>
          </p:cNvPicPr>
          <p:nvPr userDrawn="1"/>
        </p:nvPicPr>
        <p:blipFill>
          <a:blip r:embed="rId4"/>
          <a:stretch>
            <a:fillRect/>
          </a:stretch>
        </p:blipFill>
        <p:spPr>
          <a:xfrm rot="5400000">
            <a:off x="6863885" y="4666995"/>
            <a:ext cx="45719" cy="102024"/>
          </a:xfrm>
          <a:prstGeom prst="rect">
            <a:avLst/>
          </a:prstGeom>
        </p:spPr>
      </p:pic>
      <p:pic>
        <p:nvPicPr>
          <p:cNvPr id="9" name="Imagen 8">
            <a:extLst>
              <a:ext uri="{FF2B5EF4-FFF2-40B4-BE49-F238E27FC236}">
                <a16:creationId xmlns:a16="http://schemas.microsoft.com/office/drawing/2014/main" id="{5E4E2F69-5949-5E46-A77F-B01A6A1721E2}"/>
              </a:ext>
            </a:extLst>
          </p:cNvPr>
          <p:cNvPicPr>
            <a:picLocks noChangeAspect="1"/>
          </p:cNvPicPr>
          <p:nvPr userDrawn="1"/>
        </p:nvPicPr>
        <p:blipFill rotWithShape="1">
          <a:blip r:embed="rId5"/>
          <a:srcRect l="16556" r="56736" b="68153"/>
          <a:stretch/>
        </p:blipFill>
        <p:spPr>
          <a:xfrm>
            <a:off x="8381758" y="4357617"/>
            <a:ext cx="313808" cy="241868"/>
          </a:xfrm>
          <a:prstGeom prst="rect">
            <a:avLst/>
          </a:prstGeom>
        </p:spPr>
      </p:pic>
      <p:pic>
        <p:nvPicPr>
          <p:cNvPr id="11" name="Imagen 10">
            <a:extLst>
              <a:ext uri="{FF2B5EF4-FFF2-40B4-BE49-F238E27FC236}">
                <a16:creationId xmlns:a16="http://schemas.microsoft.com/office/drawing/2014/main" id="{9A8072EA-6DAD-9844-A8DD-C373DE6B8C0F}"/>
              </a:ext>
            </a:extLst>
          </p:cNvPr>
          <p:cNvPicPr>
            <a:picLocks noChangeAspect="1"/>
          </p:cNvPicPr>
          <p:nvPr userDrawn="1"/>
        </p:nvPicPr>
        <p:blipFill>
          <a:blip r:embed="rId4"/>
          <a:stretch>
            <a:fillRect/>
          </a:stretch>
        </p:blipFill>
        <p:spPr>
          <a:xfrm rot="5400000">
            <a:off x="2599976" y="619548"/>
            <a:ext cx="45719" cy="102024"/>
          </a:xfrm>
          <a:prstGeom prst="rect">
            <a:avLst/>
          </a:prstGeom>
        </p:spPr>
      </p:pic>
      <p:pic>
        <p:nvPicPr>
          <p:cNvPr id="12" name="Imagen 11">
            <a:extLst>
              <a:ext uri="{FF2B5EF4-FFF2-40B4-BE49-F238E27FC236}">
                <a16:creationId xmlns:a16="http://schemas.microsoft.com/office/drawing/2014/main" id="{3A6BDF5C-FD67-DF42-878F-D1D01316451D}"/>
              </a:ext>
            </a:extLst>
          </p:cNvPr>
          <p:cNvPicPr>
            <a:picLocks noChangeAspect="1"/>
          </p:cNvPicPr>
          <p:nvPr userDrawn="1"/>
        </p:nvPicPr>
        <p:blipFill rotWithShape="1">
          <a:blip r:embed="rId5"/>
          <a:srcRect t="65598"/>
          <a:stretch/>
        </p:blipFill>
        <p:spPr>
          <a:xfrm>
            <a:off x="5173097" y="2008811"/>
            <a:ext cx="1174954" cy="261271"/>
          </a:xfrm>
          <a:prstGeom prst="rect">
            <a:avLst/>
          </a:prstGeom>
        </p:spPr>
      </p:pic>
      <p:pic>
        <p:nvPicPr>
          <p:cNvPr id="13" name="Imagen 12">
            <a:extLst>
              <a:ext uri="{FF2B5EF4-FFF2-40B4-BE49-F238E27FC236}">
                <a16:creationId xmlns:a16="http://schemas.microsoft.com/office/drawing/2014/main" id="{15C10DBE-44BA-8948-9767-3EEA3CA246C8}"/>
              </a:ext>
            </a:extLst>
          </p:cNvPr>
          <p:cNvPicPr>
            <a:picLocks noChangeAspect="1"/>
          </p:cNvPicPr>
          <p:nvPr userDrawn="1"/>
        </p:nvPicPr>
        <p:blipFill rotWithShape="1">
          <a:blip r:embed="rId5"/>
          <a:srcRect r="71719" b="55538"/>
          <a:stretch/>
        </p:blipFill>
        <p:spPr>
          <a:xfrm>
            <a:off x="3120222" y="144844"/>
            <a:ext cx="332289" cy="337673"/>
          </a:xfrm>
          <a:prstGeom prst="rect">
            <a:avLst/>
          </a:prstGeom>
        </p:spPr>
      </p:pic>
      <p:grpSp>
        <p:nvGrpSpPr>
          <p:cNvPr id="14" name="Grupo 13">
            <a:extLst>
              <a:ext uri="{FF2B5EF4-FFF2-40B4-BE49-F238E27FC236}">
                <a16:creationId xmlns:a16="http://schemas.microsoft.com/office/drawing/2014/main" id="{B3792270-FD45-1441-AAE1-645FF5F48827}"/>
              </a:ext>
            </a:extLst>
          </p:cNvPr>
          <p:cNvGrpSpPr/>
          <p:nvPr userDrawn="1"/>
        </p:nvGrpSpPr>
        <p:grpSpPr>
          <a:xfrm>
            <a:off x="2745243" y="3977878"/>
            <a:ext cx="677835" cy="759477"/>
            <a:chOff x="8417490" y="117457"/>
            <a:chExt cx="677835" cy="759477"/>
          </a:xfrm>
        </p:grpSpPr>
        <p:pic>
          <p:nvPicPr>
            <p:cNvPr id="15" name="Imagen 14">
              <a:extLst>
                <a:ext uri="{FF2B5EF4-FFF2-40B4-BE49-F238E27FC236}">
                  <a16:creationId xmlns:a16="http://schemas.microsoft.com/office/drawing/2014/main" id="{3CE752F9-0BD4-384E-AF3A-55CCF3C2D4AD}"/>
                </a:ext>
              </a:extLst>
            </p:cNvPr>
            <p:cNvPicPr>
              <a:picLocks noChangeAspect="1"/>
            </p:cNvPicPr>
            <p:nvPr userDrawn="1"/>
          </p:nvPicPr>
          <p:blipFill rotWithShape="1">
            <a:blip r:embed="rId5"/>
            <a:srcRect l="24018" r="18293"/>
            <a:stretch/>
          </p:blipFill>
          <p:spPr>
            <a:xfrm>
              <a:off x="8417490" y="117457"/>
              <a:ext cx="677835" cy="759476"/>
            </a:xfrm>
            <a:prstGeom prst="rect">
              <a:avLst/>
            </a:prstGeom>
          </p:spPr>
        </p:pic>
        <p:sp>
          <p:nvSpPr>
            <p:cNvPr id="16" name="Rectángulo 15">
              <a:extLst>
                <a:ext uri="{FF2B5EF4-FFF2-40B4-BE49-F238E27FC236}">
                  <a16:creationId xmlns:a16="http://schemas.microsoft.com/office/drawing/2014/main" id="{FE5E8DB2-DB38-0D49-9606-61BDB4F000DC}"/>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7" name="Imagen 16">
            <a:extLst>
              <a:ext uri="{FF2B5EF4-FFF2-40B4-BE49-F238E27FC236}">
                <a16:creationId xmlns:a16="http://schemas.microsoft.com/office/drawing/2014/main" id="{0250769E-1DF7-4843-B073-51485EB71766}"/>
              </a:ext>
            </a:extLst>
          </p:cNvPr>
          <p:cNvPicPr>
            <a:picLocks noChangeAspect="1"/>
          </p:cNvPicPr>
          <p:nvPr userDrawn="1"/>
        </p:nvPicPr>
        <p:blipFill>
          <a:blip r:embed="rId4"/>
          <a:stretch>
            <a:fillRect/>
          </a:stretch>
        </p:blipFill>
        <p:spPr>
          <a:xfrm>
            <a:off x="4082667" y="236564"/>
            <a:ext cx="56772" cy="126691"/>
          </a:xfrm>
          <a:prstGeom prst="rect">
            <a:avLst/>
          </a:prstGeom>
        </p:spPr>
      </p:pic>
      <p:pic>
        <p:nvPicPr>
          <p:cNvPr id="18" name="Imagen 17">
            <a:extLst>
              <a:ext uri="{FF2B5EF4-FFF2-40B4-BE49-F238E27FC236}">
                <a16:creationId xmlns:a16="http://schemas.microsoft.com/office/drawing/2014/main" id="{480775FF-D93E-804C-B0FD-ADF620E71AB4}"/>
              </a:ext>
            </a:extLst>
          </p:cNvPr>
          <p:cNvPicPr>
            <a:picLocks noChangeAspect="1"/>
          </p:cNvPicPr>
          <p:nvPr userDrawn="1"/>
        </p:nvPicPr>
        <p:blipFill>
          <a:blip r:embed="rId4"/>
          <a:stretch>
            <a:fillRect/>
          </a:stretch>
        </p:blipFill>
        <p:spPr>
          <a:xfrm rot="5400000">
            <a:off x="7792139" y="185552"/>
            <a:ext cx="45719" cy="102024"/>
          </a:xfrm>
          <a:prstGeom prst="rect">
            <a:avLst/>
          </a:prstGeom>
        </p:spPr>
      </p:pic>
      <p:pic>
        <p:nvPicPr>
          <p:cNvPr id="20" name="Imagen 19">
            <a:extLst>
              <a:ext uri="{FF2B5EF4-FFF2-40B4-BE49-F238E27FC236}">
                <a16:creationId xmlns:a16="http://schemas.microsoft.com/office/drawing/2014/main" id="{0AFB04AD-D40F-EB47-897D-37FBD116E958}"/>
              </a:ext>
            </a:extLst>
          </p:cNvPr>
          <p:cNvPicPr>
            <a:picLocks noChangeAspect="1"/>
          </p:cNvPicPr>
          <p:nvPr userDrawn="1"/>
        </p:nvPicPr>
        <p:blipFill rotWithShape="1">
          <a:blip r:embed="rId5"/>
          <a:srcRect t="26717" b="-3605"/>
          <a:stretch/>
        </p:blipFill>
        <p:spPr>
          <a:xfrm rot="5400000">
            <a:off x="7421469" y="2623592"/>
            <a:ext cx="1174954" cy="583942"/>
          </a:xfrm>
          <a:prstGeom prst="rect">
            <a:avLst/>
          </a:prstGeom>
        </p:spPr>
      </p:pic>
      <p:sp>
        <p:nvSpPr>
          <p:cNvPr id="21" name="Rectángulo 20">
            <a:extLst>
              <a:ext uri="{FF2B5EF4-FFF2-40B4-BE49-F238E27FC236}">
                <a16:creationId xmlns:a16="http://schemas.microsoft.com/office/drawing/2014/main" id="{9B580168-EC54-754F-8B2F-64579FE46D5B}"/>
              </a:ext>
            </a:extLst>
          </p:cNvPr>
          <p:cNvSpPr/>
          <p:nvPr userDrawn="1"/>
        </p:nvSpPr>
        <p:spPr>
          <a:xfrm rot="5400000">
            <a:off x="7973249" y="2248396"/>
            <a:ext cx="348747" cy="508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21">
            <a:extLst>
              <a:ext uri="{FF2B5EF4-FFF2-40B4-BE49-F238E27FC236}">
                <a16:creationId xmlns:a16="http://schemas.microsoft.com/office/drawing/2014/main" id="{AFD19012-A1FD-294A-BA7D-10F4C01812BF}"/>
              </a:ext>
            </a:extLst>
          </p:cNvPr>
          <p:cNvSpPr/>
          <p:nvPr userDrawn="1"/>
        </p:nvSpPr>
        <p:spPr>
          <a:xfrm rot="5400000">
            <a:off x="7647232" y="3271311"/>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3" name="Imagen 22">
            <a:extLst>
              <a:ext uri="{FF2B5EF4-FFF2-40B4-BE49-F238E27FC236}">
                <a16:creationId xmlns:a16="http://schemas.microsoft.com/office/drawing/2014/main" id="{6E08C228-03DF-AA4E-94C9-76298BA411C4}"/>
              </a:ext>
            </a:extLst>
          </p:cNvPr>
          <p:cNvPicPr>
            <a:picLocks noChangeAspect="1"/>
          </p:cNvPicPr>
          <p:nvPr userDrawn="1"/>
        </p:nvPicPr>
        <p:blipFill>
          <a:blip r:embed="rId4"/>
          <a:stretch>
            <a:fillRect/>
          </a:stretch>
        </p:blipFill>
        <p:spPr>
          <a:xfrm rot="5400000">
            <a:off x="3354727" y="3806035"/>
            <a:ext cx="45719" cy="102024"/>
          </a:xfrm>
          <a:prstGeom prst="rect">
            <a:avLst/>
          </a:prstGeom>
        </p:spPr>
      </p:pic>
      <p:pic>
        <p:nvPicPr>
          <p:cNvPr id="24" name="Imagen 23">
            <a:extLst>
              <a:ext uri="{FF2B5EF4-FFF2-40B4-BE49-F238E27FC236}">
                <a16:creationId xmlns:a16="http://schemas.microsoft.com/office/drawing/2014/main" id="{D2D7BC2C-ACE6-6A4A-B2ED-5E6B6433A502}"/>
              </a:ext>
            </a:extLst>
          </p:cNvPr>
          <p:cNvPicPr>
            <a:picLocks noChangeAspect="1"/>
          </p:cNvPicPr>
          <p:nvPr userDrawn="1"/>
        </p:nvPicPr>
        <p:blipFill>
          <a:blip r:embed="rId4"/>
          <a:stretch>
            <a:fillRect/>
          </a:stretch>
        </p:blipFill>
        <p:spPr>
          <a:xfrm rot="10800000">
            <a:off x="6768885" y="2030674"/>
            <a:ext cx="45719" cy="102024"/>
          </a:xfrm>
          <a:prstGeom prst="rect">
            <a:avLst/>
          </a:prstGeom>
        </p:spPr>
      </p:pic>
      <p:pic>
        <p:nvPicPr>
          <p:cNvPr id="25" name="Imagen 24">
            <a:extLst>
              <a:ext uri="{FF2B5EF4-FFF2-40B4-BE49-F238E27FC236}">
                <a16:creationId xmlns:a16="http://schemas.microsoft.com/office/drawing/2014/main" id="{B5C3A764-C443-DA4B-822B-188AA1B99EBE}"/>
              </a:ext>
            </a:extLst>
          </p:cNvPr>
          <p:cNvPicPr>
            <a:picLocks noChangeAspect="1"/>
          </p:cNvPicPr>
          <p:nvPr userDrawn="1"/>
        </p:nvPicPr>
        <p:blipFill rotWithShape="1">
          <a:blip r:embed="rId5"/>
          <a:srcRect l="41536" t="45627" b="1"/>
          <a:stretch/>
        </p:blipFill>
        <p:spPr>
          <a:xfrm>
            <a:off x="8195198" y="180964"/>
            <a:ext cx="686928" cy="412935"/>
          </a:xfrm>
          <a:prstGeom prst="rect">
            <a:avLst/>
          </a:prstGeom>
        </p:spPr>
      </p:pic>
      <p:pic>
        <p:nvPicPr>
          <p:cNvPr id="26" name="Imagen 25">
            <a:extLst>
              <a:ext uri="{FF2B5EF4-FFF2-40B4-BE49-F238E27FC236}">
                <a16:creationId xmlns:a16="http://schemas.microsoft.com/office/drawing/2014/main" id="{69554B62-3E5D-E042-8D8D-ADC43A251C1D}"/>
              </a:ext>
            </a:extLst>
          </p:cNvPr>
          <p:cNvPicPr>
            <a:picLocks noChangeAspect="1"/>
          </p:cNvPicPr>
          <p:nvPr userDrawn="1"/>
        </p:nvPicPr>
        <p:blipFill rotWithShape="1">
          <a:blip r:embed="rId5"/>
          <a:srcRect l="16556" r="56736" b="68153"/>
          <a:stretch/>
        </p:blipFill>
        <p:spPr>
          <a:xfrm>
            <a:off x="7881390" y="646019"/>
            <a:ext cx="313808" cy="241868"/>
          </a:xfrm>
          <a:prstGeom prst="rect">
            <a:avLst/>
          </a:prstGeom>
        </p:spPr>
      </p:pic>
      <p:sp>
        <p:nvSpPr>
          <p:cNvPr id="27" name="Rectángulo 26">
            <a:extLst>
              <a:ext uri="{FF2B5EF4-FFF2-40B4-BE49-F238E27FC236}">
                <a16:creationId xmlns:a16="http://schemas.microsoft.com/office/drawing/2014/main" id="{C9E39704-A4D4-1546-92DD-46586904B4B7}"/>
              </a:ext>
            </a:extLst>
          </p:cNvPr>
          <p:cNvSpPr/>
          <p:nvPr userDrawn="1"/>
        </p:nvSpPr>
        <p:spPr>
          <a:xfrm>
            <a:off x="8580653" y="482517"/>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Imagen 27">
            <a:extLst>
              <a:ext uri="{FF2B5EF4-FFF2-40B4-BE49-F238E27FC236}">
                <a16:creationId xmlns:a16="http://schemas.microsoft.com/office/drawing/2014/main" id="{AECE5B00-01EF-2648-BA9B-6B4724447651}"/>
              </a:ext>
            </a:extLst>
          </p:cNvPr>
          <p:cNvPicPr>
            <a:picLocks noChangeAspect="1"/>
          </p:cNvPicPr>
          <p:nvPr userDrawn="1"/>
        </p:nvPicPr>
        <p:blipFill rotWithShape="1">
          <a:blip r:embed="rId5"/>
          <a:srcRect l="40176" t="44894" r="41340" b="8056"/>
          <a:stretch/>
        </p:blipFill>
        <p:spPr>
          <a:xfrm rot="5400000">
            <a:off x="4236084" y="1197501"/>
            <a:ext cx="217163" cy="357335"/>
          </a:xfrm>
          <a:prstGeom prst="rect">
            <a:avLst/>
          </a:prstGeom>
        </p:spPr>
      </p:pic>
      <p:sp>
        <p:nvSpPr>
          <p:cNvPr id="31" name="Marcador de texto 3">
            <a:extLst>
              <a:ext uri="{FF2B5EF4-FFF2-40B4-BE49-F238E27FC236}">
                <a16:creationId xmlns:a16="http://schemas.microsoft.com/office/drawing/2014/main" id="{67F34307-8126-E04B-828D-50F9A36ED5F6}"/>
              </a:ext>
            </a:extLst>
          </p:cNvPr>
          <p:cNvSpPr>
            <a:spLocks noGrp="1"/>
          </p:cNvSpPr>
          <p:nvPr>
            <p:ph type="body" sz="quarter" idx="24" hasCustomPrompt="1"/>
          </p:nvPr>
        </p:nvSpPr>
        <p:spPr bwMode="white">
          <a:xfrm>
            <a:off x="278599" y="3792504"/>
            <a:ext cx="2344236" cy="646331"/>
          </a:xfrm>
          <a:prstGeom prst="rect">
            <a:avLst/>
          </a:prstGeo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a:solidFill>
                  <a:srgbClr val="000000"/>
                </a:solidFill>
              </a:rPr>
              <a:t>CONTACTO</a:t>
            </a:r>
          </a:p>
          <a:p>
            <a:pPr lvl="0" algn="just"/>
            <a:r>
              <a:rPr lang="es-ES_tradnl" sz="900" dirty="0">
                <a:solidFill>
                  <a:srgbClr val="000000"/>
                </a:solidFill>
              </a:rPr>
              <a:t>Nombre Apellido</a:t>
            </a:r>
          </a:p>
          <a:p>
            <a:pPr lvl="0" algn="just"/>
            <a:r>
              <a:rPr lang="es-ES_tradnl" sz="900" dirty="0" err="1">
                <a:solidFill>
                  <a:srgbClr val="000000"/>
                </a:solidFill>
              </a:rPr>
              <a:t>nombre.apellido@tecnalia.com</a:t>
            </a:r>
            <a:endParaRPr lang="es-ES_tradnl" sz="900" dirty="0">
              <a:solidFill>
                <a:srgbClr val="000000"/>
              </a:solidFill>
            </a:endParaRPr>
          </a:p>
          <a:p>
            <a:pPr lvl="0" algn="just"/>
            <a:r>
              <a:rPr lang="es-ES_tradnl" sz="900" dirty="0">
                <a:solidFill>
                  <a:srgbClr val="000000"/>
                </a:solidFill>
              </a:rPr>
              <a:t>+34 600 123 456</a:t>
            </a:r>
          </a:p>
        </p:txBody>
      </p:sp>
    </p:spTree>
    <p:extLst>
      <p:ext uri="{BB962C8B-B14F-4D97-AF65-F5344CB8AC3E}">
        <p14:creationId xmlns:p14="http://schemas.microsoft.com/office/powerpoint/2010/main" val="8664209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Cierre">
    <p:spTree>
      <p:nvGrpSpPr>
        <p:cNvPr id="1" name=""/>
        <p:cNvGrpSpPr/>
        <p:nvPr/>
      </p:nvGrpSpPr>
      <p:grpSpPr>
        <a:xfrm>
          <a:off x="0" y="0"/>
          <a:ext cx="0" cy="0"/>
          <a:chOff x="0" y="0"/>
          <a:chExt cx="0" cy="0"/>
        </a:xfrm>
      </p:grpSpPr>
      <p:sp>
        <p:nvSpPr>
          <p:cNvPr id="11" name="Retardo 3">
            <a:extLst>
              <a:ext uri="{FF2B5EF4-FFF2-40B4-BE49-F238E27FC236}">
                <a16:creationId xmlns:a16="http://schemas.microsoft.com/office/drawing/2014/main" id="{548F6F8A-73DD-7B43-8F01-531FCE837C00}"/>
              </a:ext>
            </a:extLst>
          </p:cNvPr>
          <p:cNvSpPr/>
          <p:nvPr userDrawn="1"/>
        </p:nvSpPr>
        <p:spPr>
          <a:xfrm>
            <a:off x="0" y="0"/>
            <a:ext cx="2975149" cy="5143502"/>
          </a:xfrm>
          <a:custGeom>
            <a:avLst/>
            <a:gdLst>
              <a:gd name="connsiteX0" fmla="*/ 0 w 5143188"/>
              <a:gd name="connsiteY0" fmla="*/ 0 h 5143501"/>
              <a:gd name="connsiteX1" fmla="*/ 2571594 w 5143188"/>
              <a:gd name="connsiteY1" fmla="*/ 0 h 5143501"/>
              <a:gd name="connsiteX2" fmla="*/ 5143188 w 5143188"/>
              <a:gd name="connsiteY2" fmla="*/ 2571751 h 5143501"/>
              <a:gd name="connsiteX3" fmla="*/ 2571594 w 5143188"/>
              <a:gd name="connsiteY3" fmla="*/ 5143502 h 5143501"/>
              <a:gd name="connsiteX4" fmla="*/ 0 w 5143188"/>
              <a:gd name="connsiteY4" fmla="*/ 5143501 h 5143501"/>
              <a:gd name="connsiteX5" fmla="*/ 0 w 5143188"/>
              <a:gd name="connsiteY5" fmla="*/ 0 h 5143501"/>
              <a:gd name="connsiteX0" fmla="*/ 2188028 w 5143188"/>
              <a:gd name="connsiteY0" fmla="*/ 0 h 5143502"/>
              <a:gd name="connsiteX1" fmla="*/ 2571594 w 5143188"/>
              <a:gd name="connsiteY1" fmla="*/ 0 h 5143502"/>
              <a:gd name="connsiteX2" fmla="*/ 5143188 w 5143188"/>
              <a:gd name="connsiteY2" fmla="*/ 2571751 h 5143502"/>
              <a:gd name="connsiteX3" fmla="*/ 2571594 w 5143188"/>
              <a:gd name="connsiteY3" fmla="*/ 5143502 h 5143502"/>
              <a:gd name="connsiteX4" fmla="*/ 0 w 5143188"/>
              <a:gd name="connsiteY4" fmla="*/ 5143501 h 5143502"/>
              <a:gd name="connsiteX5" fmla="*/ 2188028 w 5143188"/>
              <a:gd name="connsiteY5" fmla="*/ 0 h 5143502"/>
              <a:gd name="connsiteX0" fmla="*/ 0 w 2955160"/>
              <a:gd name="connsiteY0" fmla="*/ 0 h 5150033"/>
              <a:gd name="connsiteX1" fmla="*/ 383566 w 2955160"/>
              <a:gd name="connsiteY1" fmla="*/ 0 h 5150033"/>
              <a:gd name="connsiteX2" fmla="*/ 2955160 w 2955160"/>
              <a:gd name="connsiteY2" fmla="*/ 2571751 h 5150033"/>
              <a:gd name="connsiteX3" fmla="*/ 383566 w 2955160"/>
              <a:gd name="connsiteY3" fmla="*/ 5143502 h 5150033"/>
              <a:gd name="connsiteX4" fmla="*/ 19595 w 2955160"/>
              <a:gd name="connsiteY4" fmla="*/ 5150033 h 5150033"/>
              <a:gd name="connsiteX5" fmla="*/ 0 w 2955160"/>
              <a:gd name="connsiteY5" fmla="*/ 0 h 5150033"/>
              <a:gd name="connsiteX0" fmla="*/ 0 w 2955160"/>
              <a:gd name="connsiteY0" fmla="*/ 0 h 5150033"/>
              <a:gd name="connsiteX1" fmla="*/ 383566 w 2955160"/>
              <a:gd name="connsiteY1" fmla="*/ 0 h 5150033"/>
              <a:gd name="connsiteX2" fmla="*/ 2955160 w 2955160"/>
              <a:gd name="connsiteY2" fmla="*/ 2571751 h 5150033"/>
              <a:gd name="connsiteX3" fmla="*/ 383566 w 2955160"/>
              <a:gd name="connsiteY3" fmla="*/ 5143502 h 5150033"/>
              <a:gd name="connsiteX4" fmla="*/ 19595 w 2955160"/>
              <a:gd name="connsiteY4" fmla="*/ 5150033 h 5150033"/>
              <a:gd name="connsiteX5" fmla="*/ 0 w 2955160"/>
              <a:gd name="connsiteY5" fmla="*/ 0 h 5150033"/>
              <a:gd name="connsiteX0" fmla="*/ 0 w 2955160"/>
              <a:gd name="connsiteY0" fmla="*/ 0 h 5150033"/>
              <a:gd name="connsiteX1" fmla="*/ 383566 w 2955160"/>
              <a:gd name="connsiteY1" fmla="*/ 0 h 5150033"/>
              <a:gd name="connsiteX2" fmla="*/ 2955160 w 2955160"/>
              <a:gd name="connsiteY2" fmla="*/ 2571751 h 5150033"/>
              <a:gd name="connsiteX3" fmla="*/ 383566 w 2955160"/>
              <a:gd name="connsiteY3" fmla="*/ 5143502 h 5150033"/>
              <a:gd name="connsiteX4" fmla="*/ 372292 w 2955160"/>
              <a:gd name="connsiteY4" fmla="*/ 5150033 h 5150033"/>
              <a:gd name="connsiteX5" fmla="*/ 0 w 2955160"/>
              <a:gd name="connsiteY5" fmla="*/ 0 h 5150033"/>
              <a:gd name="connsiteX0" fmla="*/ 0 w 2955160"/>
              <a:gd name="connsiteY0" fmla="*/ 0 h 5163096"/>
              <a:gd name="connsiteX1" fmla="*/ 383566 w 2955160"/>
              <a:gd name="connsiteY1" fmla="*/ 0 h 5163096"/>
              <a:gd name="connsiteX2" fmla="*/ 2955160 w 2955160"/>
              <a:gd name="connsiteY2" fmla="*/ 2571751 h 5163096"/>
              <a:gd name="connsiteX3" fmla="*/ 383566 w 2955160"/>
              <a:gd name="connsiteY3" fmla="*/ 5143502 h 5163096"/>
              <a:gd name="connsiteX4" fmla="*/ 19594 w 2955160"/>
              <a:gd name="connsiteY4" fmla="*/ 5163096 h 5163096"/>
              <a:gd name="connsiteX5" fmla="*/ 0 w 2955160"/>
              <a:gd name="connsiteY5" fmla="*/ 0 h 5163096"/>
              <a:gd name="connsiteX0" fmla="*/ 14120 w 2969280"/>
              <a:gd name="connsiteY0" fmla="*/ 0 h 5169628"/>
              <a:gd name="connsiteX1" fmla="*/ 397686 w 2969280"/>
              <a:gd name="connsiteY1" fmla="*/ 0 h 5169628"/>
              <a:gd name="connsiteX2" fmla="*/ 2969280 w 2969280"/>
              <a:gd name="connsiteY2" fmla="*/ 2571751 h 5169628"/>
              <a:gd name="connsiteX3" fmla="*/ 397686 w 2969280"/>
              <a:gd name="connsiteY3" fmla="*/ 5143502 h 5169628"/>
              <a:gd name="connsiteX4" fmla="*/ 1057 w 2969280"/>
              <a:gd name="connsiteY4" fmla="*/ 5169628 h 5169628"/>
              <a:gd name="connsiteX5" fmla="*/ 14120 w 2969280"/>
              <a:gd name="connsiteY5" fmla="*/ 0 h 5169628"/>
              <a:gd name="connsiteX0" fmla="*/ 7512 w 2962672"/>
              <a:gd name="connsiteY0" fmla="*/ 0 h 5143569"/>
              <a:gd name="connsiteX1" fmla="*/ 391078 w 2962672"/>
              <a:gd name="connsiteY1" fmla="*/ 0 h 5143569"/>
              <a:gd name="connsiteX2" fmla="*/ 2962672 w 2962672"/>
              <a:gd name="connsiteY2" fmla="*/ 2571751 h 5143569"/>
              <a:gd name="connsiteX3" fmla="*/ 391078 w 2962672"/>
              <a:gd name="connsiteY3" fmla="*/ 5143502 h 5143569"/>
              <a:gd name="connsiteX4" fmla="*/ 1377 w 2962672"/>
              <a:gd name="connsiteY4" fmla="*/ 5096891 h 5143569"/>
              <a:gd name="connsiteX5" fmla="*/ 7512 w 2962672"/>
              <a:gd name="connsiteY5" fmla="*/ 0 h 5143569"/>
              <a:gd name="connsiteX0" fmla="*/ 7512 w 2962672"/>
              <a:gd name="connsiteY0" fmla="*/ 0 h 5143574"/>
              <a:gd name="connsiteX1" fmla="*/ 391078 w 2962672"/>
              <a:gd name="connsiteY1" fmla="*/ 0 h 5143574"/>
              <a:gd name="connsiteX2" fmla="*/ 2962672 w 2962672"/>
              <a:gd name="connsiteY2" fmla="*/ 2571751 h 5143574"/>
              <a:gd name="connsiteX3" fmla="*/ 391078 w 2962672"/>
              <a:gd name="connsiteY3" fmla="*/ 5143502 h 5143574"/>
              <a:gd name="connsiteX4" fmla="*/ 1377 w 2962672"/>
              <a:gd name="connsiteY4" fmla="*/ 5096891 h 5143574"/>
              <a:gd name="connsiteX5" fmla="*/ 7512 w 2962672"/>
              <a:gd name="connsiteY5" fmla="*/ 0 h 5143574"/>
              <a:gd name="connsiteX0" fmla="*/ 7512 w 2962672"/>
              <a:gd name="connsiteY0" fmla="*/ 0 h 5145955"/>
              <a:gd name="connsiteX1" fmla="*/ 391078 w 2962672"/>
              <a:gd name="connsiteY1" fmla="*/ 0 h 5145955"/>
              <a:gd name="connsiteX2" fmla="*/ 2962672 w 2962672"/>
              <a:gd name="connsiteY2" fmla="*/ 2571751 h 5145955"/>
              <a:gd name="connsiteX3" fmla="*/ 391078 w 2962672"/>
              <a:gd name="connsiteY3" fmla="*/ 5143502 h 5145955"/>
              <a:gd name="connsiteX4" fmla="*/ 1377 w 2962672"/>
              <a:gd name="connsiteY4" fmla="*/ 5145382 h 5145955"/>
              <a:gd name="connsiteX5" fmla="*/ 7512 w 2962672"/>
              <a:gd name="connsiteY5" fmla="*/ 0 h 5145955"/>
              <a:gd name="connsiteX0" fmla="*/ 0 w 2969015"/>
              <a:gd name="connsiteY0" fmla="*/ 3464 h 5145955"/>
              <a:gd name="connsiteX1" fmla="*/ 397421 w 2969015"/>
              <a:gd name="connsiteY1" fmla="*/ 0 h 5145955"/>
              <a:gd name="connsiteX2" fmla="*/ 2969015 w 2969015"/>
              <a:gd name="connsiteY2" fmla="*/ 2571751 h 5145955"/>
              <a:gd name="connsiteX3" fmla="*/ 397421 w 2969015"/>
              <a:gd name="connsiteY3" fmla="*/ 5143502 h 5145955"/>
              <a:gd name="connsiteX4" fmla="*/ 7720 w 2969015"/>
              <a:gd name="connsiteY4" fmla="*/ 5145382 h 5145955"/>
              <a:gd name="connsiteX5" fmla="*/ 0 w 2969015"/>
              <a:gd name="connsiteY5" fmla="*/ 3464 h 5145955"/>
              <a:gd name="connsiteX0" fmla="*/ 0 w 2969015"/>
              <a:gd name="connsiteY0" fmla="*/ 3464 h 5145955"/>
              <a:gd name="connsiteX1" fmla="*/ 397421 w 2969015"/>
              <a:gd name="connsiteY1" fmla="*/ 0 h 5145955"/>
              <a:gd name="connsiteX2" fmla="*/ 2969015 w 2969015"/>
              <a:gd name="connsiteY2" fmla="*/ 2571751 h 5145955"/>
              <a:gd name="connsiteX3" fmla="*/ 397421 w 2969015"/>
              <a:gd name="connsiteY3" fmla="*/ 5143502 h 5145955"/>
              <a:gd name="connsiteX4" fmla="*/ 7720 w 2969015"/>
              <a:gd name="connsiteY4" fmla="*/ 5145382 h 5145955"/>
              <a:gd name="connsiteX5" fmla="*/ 0 w 2969015"/>
              <a:gd name="connsiteY5" fmla="*/ 3464 h 5145955"/>
              <a:gd name="connsiteX0" fmla="*/ 18 w 2969033"/>
              <a:gd name="connsiteY0" fmla="*/ 3464 h 5145955"/>
              <a:gd name="connsiteX1" fmla="*/ 397439 w 2969033"/>
              <a:gd name="connsiteY1" fmla="*/ 0 h 5145955"/>
              <a:gd name="connsiteX2" fmla="*/ 2969033 w 2969033"/>
              <a:gd name="connsiteY2" fmla="*/ 2571751 h 5145955"/>
              <a:gd name="connsiteX3" fmla="*/ 397439 w 2969033"/>
              <a:gd name="connsiteY3" fmla="*/ 5143502 h 5145955"/>
              <a:gd name="connsiteX4" fmla="*/ 7738 w 2969033"/>
              <a:gd name="connsiteY4" fmla="*/ 5145382 h 5145955"/>
              <a:gd name="connsiteX5" fmla="*/ 18 w 2969033"/>
              <a:gd name="connsiteY5" fmla="*/ 3464 h 5145955"/>
              <a:gd name="connsiteX0" fmla="*/ 18 w 2969033"/>
              <a:gd name="connsiteY0" fmla="*/ 3464 h 5145955"/>
              <a:gd name="connsiteX1" fmla="*/ 397439 w 2969033"/>
              <a:gd name="connsiteY1" fmla="*/ 0 h 5145955"/>
              <a:gd name="connsiteX2" fmla="*/ 2969033 w 2969033"/>
              <a:gd name="connsiteY2" fmla="*/ 2571751 h 5145955"/>
              <a:gd name="connsiteX3" fmla="*/ 397439 w 2969033"/>
              <a:gd name="connsiteY3" fmla="*/ 5143502 h 5145955"/>
              <a:gd name="connsiteX4" fmla="*/ 7738 w 2969033"/>
              <a:gd name="connsiteY4" fmla="*/ 5145382 h 5145955"/>
              <a:gd name="connsiteX5" fmla="*/ 18 w 2969033"/>
              <a:gd name="connsiteY5" fmla="*/ 3464 h 5145955"/>
              <a:gd name="connsiteX0" fmla="*/ 6134 w 2975149"/>
              <a:gd name="connsiteY0" fmla="*/ 3464 h 5143502"/>
              <a:gd name="connsiteX1" fmla="*/ 403555 w 2975149"/>
              <a:gd name="connsiteY1" fmla="*/ 0 h 5143502"/>
              <a:gd name="connsiteX2" fmla="*/ 2975149 w 2975149"/>
              <a:gd name="connsiteY2" fmla="*/ 2571751 h 5143502"/>
              <a:gd name="connsiteX3" fmla="*/ 403555 w 2975149"/>
              <a:gd name="connsiteY3" fmla="*/ 5143502 h 5143502"/>
              <a:gd name="connsiteX4" fmla="*/ 0 w 2975149"/>
              <a:gd name="connsiteY4" fmla="*/ 5138455 h 5143502"/>
              <a:gd name="connsiteX5" fmla="*/ 6134 w 2975149"/>
              <a:gd name="connsiteY5" fmla="*/ 3464 h 514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5149" h="5143502">
                <a:moveTo>
                  <a:pt x="6134" y="3464"/>
                </a:moveTo>
                <a:cubicBezTo>
                  <a:pt x="3526" y="5772"/>
                  <a:pt x="271081" y="1155"/>
                  <a:pt x="403555" y="0"/>
                </a:cubicBezTo>
                <a:cubicBezTo>
                  <a:pt x="1823807" y="0"/>
                  <a:pt x="2975149" y="1151412"/>
                  <a:pt x="2975149" y="2571751"/>
                </a:cubicBezTo>
                <a:cubicBezTo>
                  <a:pt x="2975149" y="3992090"/>
                  <a:pt x="1823807" y="5143502"/>
                  <a:pt x="403555" y="5143502"/>
                </a:cubicBezTo>
                <a:lnTo>
                  <a:pt x="0" y="5138455"/>
                </a:lnTo>
                <a:cubicBezTo>
                  <a:pt x="3859" y="5146668"/>
                  <a:pt x="9203" y="2178"/>
                  <a:pt x="6134" y="3464"/>
                </a:cubicBezTo>
                <a:close/>
              </a:path>
            </a:pathLst>
          </a:cu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3" name="Imagen 22">
            <a:extLst>
              <a:ext uri="{FF2B5EF4-FFF2-40B4-BE49-F238E27FC236}">
                <a16:creationId xmlns:a16="http://schemas.microsoft.com/office/drawing/2014/main" id="{B15649C4-6A87-7741-A8C4-432B5130D1FC}"/>
              </a:ext>
            </a:extLst>
          </p:cNvPr>
          <p:cNvPicPr>
            <a:picLocks noChangeAspect="1"/>
          </p:cNvPicPr>
          <p:nvPr userDrawn="1"/>
        </p:nvPicPr>
        <p:blipFill>
          <a:blip r:embed="rId2"/>
          <a:stretch>
            <a:fillRect/>
          </a:stretch>
        </p:blipFill>
        <p:spPr>
          <a:xfrm flipH="1">
            <a:off x="4036365" y="1433527"/>
            <a:ext cx="1071270" cy="2276445"/>
          </a:xfrm>
          <a:prstGeom prst="rect">
            <a:avLst/>
          </a:prstGeom>
        </p:spPr>
      </p:pic>
      <p:pic>
        <p:nvPicPr>
          <p:cNvPr id="8" name="Imagen 7">
            <a:extLst>
              <a:ext uri="{FF2B5EF4-FFF2-40B4-BE49-F238E27FC236}">
                <a16:creationId xmlns:a16="http://schemas.microsoft.com/office/drawing/2014/main" id="{B8B95A2A-0C6E-FE49-A042-0EE64903B628}"/>
              </a:ext>
            </a:extLst>
          </p:cNvPr>
          <p:cNvPicPr>
            <a:picLocks noChangeAspect="1"/>
          </p:cNvPicPr>
          <p:nvPr userDrawn="1"/>
        </p:nvPicPr>
        <p:blipFill>
          <a:blip r:embed="rId3"/>
          <a:stretch>
            <a:fillRect/>
          </a:stretch>
        </p:blipFill>
        <p:spPr>
          <a:xfrm>
            <a:off x="3451447" y="2098361"/>
            <a:ext cx="2241106" cy="946775"/>
          </a:xfrm>
          <a:prstGeom prst="rect">
            <a:avLst/>
          </a:prstGeom>
        </p:spPr>
      </p:pic>
      <p:sp>
        <p:nvSpPr>
          <p:cNvPr id="9" name="CuadroTexto 4">
            <a:extLst>
              <a:ext uri="{FF2B5EF4-FFF2-40B4-BE49-F238E27FC236}">
                <a16:creationId xmlns:a16="http://schemas.microsoft.com/office/drawing/2014/main" id="{DFD149A5-608F-0540-B874-F1DED689F4F6}"/>
              </a:ext>
            </a:extLst>
          </p:cNvPr>
          <p:cNvSpPr txBox="1"/>
          <p:nvPr userDrawn="1"/>
        </p:nvSpPr>
        <p:spPr bwMode="white">
          <a:xfrm>
            <a:off x="308041" y="4753047"/>
            <a:ext cx="1352276" cy="141642"/>
          </a:xfrm>
          <a:prstGeom prst="rect">
            <a:avLst/>
          </a:prstGeom>
          <a:noFill/>
        </p:spPr>
        <p:txBody>
          <a:bodyPr wrap="square" lIns="0" tIns="0" rIns="0" bIns="0" rtlCol="0">
            <a:spAutoFit/>
          </a:bodyPr>
          <a:lstStyle/>
          <a:p>
            <a:pPr algn="l">
              <a:lnSpc>
                <a:spcPts val="1200"/>
              </a:lnSpc>
            </a:pPr>
            <a:r>
              <a:rPr lang="es-ES_tradnl" sz="900" b="1" dirty="0" err="1">
                <a:solidFill>
                  <a:schemeClr val="bg1"/>
                </a:solidFill>
                <a:latin typeface="Arial" charset="0"/>
                <a:ea typeface="Arial" charset="0"/>
                <a:cs typeface="Arial" charset="0"/>
              </a:rPr>
              <a:t>tecnalia.com</a:t>
            </a:r>
            <a:endParaRPr lang="es-ES_tradnl" sz="900" b="1" dirty="0">
              <a:solidFill>
                <a:schemeClr val="bg1"/>
              </a:solidFill>
              <a:latin typeface="Arial" charset="0"/>
              <a:ea typeface="Arial" charset="0"/>
              <a:cs typeface="Arial" charset="0"/>
            </a:endParaRPr>
          </a:p>
        </p:txBody>
      </p:sp>
      <p:pic>
        <p:nvPicPr>
          <p:cNvPr id="12" name="Imagen 11">
            <a:extLst>
              <a:ext uri="{FF2B5EF4-FFF2-40B4-BE49-F238E27FC236}">
                <a16:creationId xmlns:a16="http://schemas.microsoft.com/office/drawing/2014/main" id="{5FE2528D-0558-1F4C-A0B0-6350EEABE367}"/>
              </a:ext>
            </a:extLst>
          </p:cNvPr>
          <p:cNvPicPr>
            <a:picLocks noChangeAspect="1"/>
          </p:cNvPicPr>
          <p:nvPr userDrawn="1"/>
        </p:nvPicPr>
        <p:blipFill>
          <a:blip r:embed="rId4"/>
          <a:stretch>
            <a:fillRect/>
          </a:stretch>
        </p:blipFill>
        <p:spPr>
          <a:xfrm>
            <a:off x="308040" y="4561245"/>
            <a:ext cx="1225541" cy="144984"/>
          </a:xfrm>
          <a:prstGeom prst="rect">
            <a:avLst/>
          </a:prstGeom>
        </p:spPr>
      </p:pic>
      <p:pic>
        <p:nvPicPr>
          <p:cNvPr id="7" name="Imagen 6">
            <a:extLst>
              <a:ext uri="{FF2B5EF4-FFF2-40B4-BE49-F238E27FC236}">
                <a16:creationId xmlns:a16="http://schemas.microsoft.com/office/drawing/2014/main" id="{7E6F96DF-5F54-7649-B25C-B7D493844798}"/>
              </a:ext>
            </a:extLst>
          </p:cNvPr>
          <p:cNvPicPr>
            <a:picLocks noChangeAspect="1"/>
          </p:cNvPicPr>
          <p:nvPr userDrawn="1"/>
        </p:nvPicPr>
        <p:blipFill>
          <a:blip r:embed="rId5"/>
          <a:stretch>
            <a:fillRect/>
          </a:stretch>
        </p:blipFill>
        <p:spPr>
          <a:xfrm rot="5400000">
            <a:off x="6863885" y="4666995"/>
            <a:ext cx="45719" cy="102024"/>
          </a:xfrm>
          <a:prstGeom prst="rect">
            <a:avLst/>
          </a:prstGeom>
        </p:spPr>
      </p:pic>
      <p:pic>
        <p:nvPicPr>
          <p:cNvPr id="10" name="Imagen 9">
            <a:extLst>
              <a:ext uri="{FF2B5EF4-FFF2-40B4-BE49-F238E27FC236}">
                <a16:creationId xmlns:a16="http://schemas.microsoft.com/office/drawing/2014/main" id="{B0C74043-60F1-B242-A62C-C832CF0635D6}"/>
              </a:ext>
            </a:extLst>
          </p:cNvPr>
          <p:cNvPicPr>
            <a:picLocks noChangeAspect="1"/>
          </p:cNvPicPr>
          <p:nvPr userDrawn="1"/>
        </p:nvPicPr>
        <p:blipFill rotWithShape="1">
          <a:blip r:embed="rId6"/>
          <a:srcRect l="16556" r="56736" b="68153"/>
          <a:stretch/>
        </p:blipFill>
        <p:spPr>
          <a:xfrm>
            <a:off x="8381758" y="4357617"/>
            <a:ext cx="313808" cy="241868"/>
          </a:xfrm>
          <a:prstGeom prst="rect">
            <a:avLst/>
          </a:prstGeom>
        </p:spPr>
      </p:pic>
      <p:pic>
        <p:nvPicPr>
          <p:cNvPr id="13" name="Imagen 12">
            <a:extLst>
              <a:ext uri="{FF2B5EF4-FFF2-40B4-BE49-F238E27FC236}">
                <a16:creationId xmlns:a16="http://schemas.microsoft.com/office/drawing/2014/main" id="{80E05BD9-D1D3-E041-A62C-495C6C4741C0}"/>
              </a:ext>
            </a:extLst>
          </p:cNvPr>
          <p:cNvPicPr>
            <a:picLocks noChangeAspect="1"/>
          </p:cNvPicPr>
          <p:nvPr userDrawn="1"/>
        </p:nvPicPr>
        <p:blipFill>
          <a:blip r:embed="rId5"/>
          <a:stretch>
            <a:fillRect/>
          </a:stretch>
        </p:blipFill>
        <p:spPr>
          <a:xfrm rot="5400000">
            <a:off x="2599976" y="619548"/>
            <a:ext cx="45719" cy="102024"/>
          </a:xfrm>
          <a:prstGeom prst="rect">
            <a:avLst/>
          </a:prstGeom>
        </p:spPr>
      </p:pic>
      <p:pic>
        <p:nvPicPr>
          <p:cNvPr id="14" name="Imagen 13">
            <a:extLst>
              <a:ext uri="{FF2B5EF4-FFF2-40B4-BE49-F238E27FC236}">
                <a16:creationId xmlns:a16="http://schemas.microsoft.com/office/drawing/2014/main" id="{423E4613-621B-0940-8A9B-45526F1BF43B}"/>
              </a:ext>
            </a:extLst>
          </p:cNvPr>
          <p:cNvPicPr>
            <a:picLocks noChangeAspect="1"/>
          </p:cNvPicPr>
          <p:nvPr userDrawn="1"/>
        </p:nvPicPr>
        <p:blipFill rotWithShape="1">
          <a:blip r:embed="rId6"/>
          <a:srcRect t="65598"/>
          <a:stretch/>
        </p:blipFill>
        <p:spPr>
          <a:xfrm>
            <a:off x="5431193" y="505682"/>
            <a:ext cx="1174954" cy="261271"/>
          </a:xfrm>
          <a:prstGeom prst="rect">
            <a:avLst/>
          </a:prstGeom>
        </p:spPr>
      </p:pic>
      <p:pic>
        <p:nvPicPr>
          <p:cNvPr id="15" name="Imagen 14">
            <a:extLst>
              <a:ext uri="{FF2B5EF4-FFF2-40B4-BE49-F238E27FC236}">
                <a16:creationId xmlns:a16="http://schemas.microsoft.com/office/drawing/2014/main" id="{97232DA4-DD31-344A-BBCD-93EBD691AC03}"/>
              </a:ext>
            </a:extLst>
          </p:cNvPr>
          <p:cNvPicPr>
            <a:picLocks noChangeAspect="1"/>
          </p:cNvPicPr>
          <p:nvPr userDrawn="1"/>
        </p:nvPicPr>
        <p:blipFill rotWithShape="1">
          <a:blip r:embed="rId6"/>
          <a:srcRect r="71719" b="55538"/>
          <a:stretch/>
        </p:blipFill>
        <p:spPr>
          <a:xfrm>
            <a:off x="3120222" y="144844"/>
            <a:ext cx="332289" cy="337673"/>
          </a:xfrm>
          <a:prstGeom prst="rect">
            <a:avLst/>
          </a:prstGeom>
        </p:spPr>
      </p:pic>
      <p:grpSp>
        <p:nvGrpSpPr>
          <p:cNvPr id="16" name="Grupo 15">
            <a:extLst>
              <a:ext uri="{FF2B5EF4-FFF2-40B4-BE49-F238E27FC236}">
                <a16:creationId xmlns:a16="http://schemas.microsoft.com/office/drawing/2014/main" id="{F5C9E29A-F478-964A-B74E-B3DBCCFE7E89}"/>
              </a:ext>
            </a:extLst>
          </p:cNvPr>
          <p:cNvGrpSpPr/>
          <p:nvPr userDrawn="1"/>
        </p:nvGrpSpPr>
        <p:grpSpPr>
          <a:xfrm rot="16200000">
            <a:off x="3362196" y="4338268"/>
            <a:ext cx="677835" cy="759477"/>
            <a:chOff x="8417490" y="117457"/>
            <a:chExt cx="677835" cy="759477"/>
          </a:xfrm>
        </p:grpSpPr>
        <p:pic>
          <p:nvPicPr>
            <p:cNvPr id="17" name="Imagen 16">
              <a:extLst>
                <a:ext uri="{FF2B5EF4-FFF2-40B4-BE49-F238E27FC236}">
                  <a16:creationId xmlns:a16="http://schemas.microsoft.com/office/drawing/2014/main" id="{AAA9366E-E0C5-D14D-BE75-108A82C95F43}"/>
                </a:ext>
              </a:extLst>
            </p:cNvPr>
            <p:cNvPicPr>
              <a:picLocks noChangeAspect="1"/>
            </p:cNvPicPr>
            <p:nvPr userDrawn="1"/>
          </p:nvPicPr>
          <p:blipFill rotWithShape="1">
            <a:blip r:embed="rId6"/>
            <a:srcRect l="24018" r="18293"/>
            <a:stretch/>
          </p:blipFill>
          <p:spPr>
            <a:xfrm>
              <a:off x="8417490" y="117457"/>
              <a:ext cx="677835" cy="759476"/>
            </a:xfrm>
            <a:prstGeom prst="rect">
              <a:avLst/>
            </a:prstGeom>
          </p:spPr>
        </p:pic>
        <p:sp>
          <p:nvSpPr>
            <p:cNvPr id="18" name="Rectángulo 17">
              <a:extLst>
                <a:ext uri="{FF2B5EF4-FFF2-40B4-BE49-F238E27FC236}">
                  <a16:creationId xmlns:a16="http://schemas.microsoft.com/office/drawing/2014/main" id="{32893768-E8D2-5E46-86C9-2A14E53C6A43}"/>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9" name="Imagen 18">
            <a:extLst>
              <a:ext uri="{FF2B5EF4-FFF2-40B4-BE49-F238E27FC236}">
                <a16:creationId xmlns:a16="http://schemas.microsoft.com/office/drawing/2014/main" id="{F774D7BE-FB96-AC43-804F-6227D02E8C17}"/>
              </a:ext>
            </a:extLst>
          </p:cNvPr>
          <p:cNvPicPr>
            <a:picLocks noChangeAspect="1"/>
          </p:cNvPicPr>
          <p:nvPr userDrawn="1"/>
        </p:nvPicPr>
        <p:blipFill>
          <a:blip r:embed="rId5"/>
          <a:stretch>
            <a:fillRect/>
          </a:stretch>
        </p:blipFill>
        <p:spPr>
          <a:xfrm>
            <a:off x="4082667" y="236564"/>
            <a:ext cx="56772" cy="126691"/>
          </a:xfrm>
          <a:prstGeom prst="rect">
            <a:avLst/>
          </a:prstGeom>
        </p:spPr>
      </p:pic>
      <p:pic>
        <p:nvPicPr>
          <p:cNvPr id="20" name="Imagen 19">
            <a:extLst>
              <a:ext uri="{FF2B5EF4-FFF2-40B4-BE49-F238E27FC236}">
                <a16:creationId xmlns:a16="http://schemas.microsoft.com/office/drawing/2014/main" id="{506D00D5-3B1E-B54F-BACB-48D3B07A4AE6}"/>
              </a:ext>
            </a:extLst>
          </p:cNvPr>
          <p:cNvPicPr>
            <a:picLocks noChangeAspect="1"/>
          </p:cNvPicPr>
          <p:nvPr userDrawn="1"/>
        </p:nvPicPr>
        <p:blipFill>
          <a:blip r:embed="rId5"/>
          <a:stretch>
            <a:fillRect/>
          </a:stretch>
        </p:blipFill>
        <p:spPr>
          <a:xfrm rot="5400000">
            <a:off x="7792139" y="185552"/>
            <a:ext cx="45719" cy="102024"/>
          </a:xfrm>
          <a:prstGeom prst="rect">
            <a:avLst/>
          </a:prstGeom>
        </p:spPr>
      </p:pic>
      <p:pic>
        <p:nvPicPr>
          <p:cNvPr id="22" name="Imagen 21">
            <a:extLst>
              <a:ext uri="{FF2B5EF4-FFF2-40B4-BE49-F238E27FC236}">
                <a16:creationId xmlns:a16="http://schemas.microsoft.com/office/drawing/2014/main" id="{A16F3F06-2E7A-904A-AC74-4396662F47E5}"/>
              </a:ext>
            </a:extLst>
          </p:cNvPr>
          <p:cNvPicPr>
            <a:picLocks noChangeAspect="1"/>
          </p:cNvPicPr>
          <p:nvPr userDrawn="1"/>
        </p:nvPicPr>
        <p:blipFill rotWithShape="1">
          <a:blip r:embed="rId6"/>
          <a:srcRect l="28172" t="45626" b="-5629"/>
          <a:stretch/>
        </p:blipFill>
        <p:spPr>
          <a:xfrm rot="16200000">
            <a:off x="7231571" y="2292481"/>
            <a:ext cx="843942" cy="455701"/>
          </a:xfrm>
          <a:prstGeom prst="rect">
            <a:avLst/>
          </a:prstGeom>
        </p:spPr>
      </p:pic>
      <p:sp>
        <p:nvSpPr>
          <p:cNvPr id="24" name="Rectángulo 23">
            <a:extLst>
              <a:ext uri="{FF2B5EF4-FFF2-40B4-BE49-F238E27FC236}">
                <a16:creationId xmlns:a16="http://schemas.microsoft.com/office/drawing/2014/main" id="{C716EB60-CC43-C647-A27A-12625BCC7938}"/>
              </a:ext>
            </a:extLst>
          </p:cNvPr>
          <p:cNvSpPr/>
          <p:nvPr userDrawn="1"/>
        </p:nvSpPr>
        <p:spPr>
          <a:xfrm rot="16200000">
            <a:off x="7426595" y="2679471"/>
            <a:ext cx="256465"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A1861BF5-FF3E-7D49-937D-9EDAFECC6A43}"/>
              </a:ext>
            </a:extLst>
          </p:cNvPr>
          <p:cNvSpPr/>
          <p:nvPr userDrawn="1"/>
        </p:nvSpPr>
        <p:spPr>
          <a:xfrm rot="16200000">
            <a:off x="7634282" y="2168104"/>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6" name="Imagen 25">
            <a:extLst>
              <a:ext uri="{FF2B5EF4-FFF2-40B4-BE49-F238E27FC236}">
                <a16:creationId xmlns:a16="http://schemas.microsoft.com/office/drawing/2014/main" id="{FF453238-FD0B-D54C-A9B1-7E86E1C847D5}"/>
              </a:ext>
            </a:extLst>
          </p:cNvPr>
          <p:cNvPicPr>
            <a:picLocks noChangeAspect="1"/>
          </p:cNvPicPr>
          <p:nvPr userDrawn="1"/>
        </p:nvPicPr>
        <p:blipFill>
          <a:blip r:embed="rId5"/>
          <a:stretch>
            <a:fillRect/>
          </a:stretch>
        </p:blipFill>
        <p:spPr>
          <a:xfrm rot="5400000">
            <a:off x="3046350" y="4510233"/>
            <a:ext cx="45719" cy="102024"/>
          </a:xfrm>
          <a:prstGeom prst="rect">
            <a:avLst/>
          </a:prstGeom>
        </p:spPr>
      </p:pic>
      <p:pic>
        <p:nvPicPr>
          <p:cNvPr id="27" name="Imagen 26">
            <a:extLst>
              <a:ext uri="{FF2B5EF4-FFF2-40B4-BE49-F238E27FC236}">
                <a16:creationId xmlns:a16="http://schemas.microsoft.com/office/drawing/2014/main" id="{57AE04B1-CA2E-4D4E-AF93-6D57AB38B1E7}"/>
              </a:ext>
            </a:extLst>
          </p:cNvPr>
          <p:cNvPicPr>
            <a:picLocks noChangeAspect="1"/>
          </p:cNvPicPr>
          <p:nvPr userDrawn="1"/>
        </p:nvPicPr>
        <p:blipFill>
          <a:blip r:embed="rId5"/>
          <a:stretch>
            <a:fillRect/>
          </a:stretch>
        </p:blipFill>
        <p:spPr>
          <a:xfrm rot="10800000">
            <a:off x="6222213" y="894083"/>
            <a:ext cx="45719" cy="102024"/>
          </a:xfrm>
          <a:prstGeom prst="rect">
            <a:avLst/>
          </a:prstGeom>
        </p:spPr>
      </p:pic>
      <p:pic>
        <p:nvPicPr>
          <p:cNvPr id="28" name="Imagen 27">
            <a:extLst>
              <a:ext uri="{FF2B5EF4-FFF2-40B4-BE49-F238E27FC236}">
                <a16:creationId xmlns:a16="http://schemas.microsoft.com/office/drawing/2014/main" id="{69E36F31-4EA5-7B43-9393-D150D88BFD44}"/>
              </a:ext>
            </a:extLst>
          </p:cNvPr>
          <p:cNvPicPr>
            <a:picLocks noChangeAspect="1"/>
          </p:cNvPicPr>
          <p:nvPr userDrawn="1"/>
        </p:nvPicPr>
        <p:blipFill rotWithShape="1">
          <a:blip r:embed="rId6"/>
          <a:srcRect l="41536" t="45627" b="1"/>
          <a:stretch/>
        </p:blipFill>
        <p:spPr>
          <a:xfrm>
            <a:off x="8195198" y="180964"/>
            <a:ext cx="686928" cy="412935"/>
          </a:xfrm>
          <a:prstGeom prst="rect">
            <a:avLst/>
          </a:prstGeom>
        </p:spPr>
      </p:pic>
      <p:pic>
        <p:nvPicPr>
          <p:cNvPr id="29" name="Imagen 28">
            <a:extLst>
              <a:ext uri="{FF2B5EF4-FFF2-40B4-BE49-F238E27FC236}">
                <a16:creationId xmlns:a16="http://schemas.microsoft.com/office/drawing/2014/main" id="{A320293A-79F2-C54D-A91A-94775D789C35}"/>
              </a:ext>
            </a:extLst>
          </p:cNvPr>
          <p:cNvPicPr>
            <a:picLocks noChangeAspect="1"/>
          </p:cNvPicPr>
          <p:nvPr userDrawn="1"/>
        </p:nvPicPr>
        <p:blipFill rotWithShape="1">
          <a:blip r:embed="rId6"/>
          <a:srcRect l="16556" r="56736" b="68153"/>
          <a:stretch/>
        </p:blipFill>
        <p:spPr>
          <a:xfrm>
            <a:off x="7881390" y="646019"/>
            <a:ext cx="313808" cy="241868"/>
          </a:xfrm>
          <a:prstGeom prst="rect">
            <a:avLst/>
          </a:prstGeom>
        </p:spPr>
      </p:pic>
      <p:sp>
        <p:nvSpPr>
          <p:cNvPr id="30" name="Rectángulo 29">
            <a:extLst>
              <a:ext uri="{FF2B5EF4-FFF2-40B4-BE49-F238E27FC236}">
                <a16:creationId xmlns:a16="http://schemas.microsoft.com/office/drawing/2014/main" id="{B5211C90-8540-4F4E-8520-3AB121756826}"/>
              </a:ext>
            </a:extLst>
          </p:cNvPr>
          <p:cNvSpPr/>
          <p:nvPr userDrawn="1"/>
        </p:nvSpPr>
        <p:spPr>
          <a:xfrm>
            <a:off x="8580653" y="482517"/>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1" name="Imagen 30">
            <a:extLst>
              <a:ext uri="{FF2B5EF4-FFF2-40B4-BE49-F238E27FC236}">
                <a16:creationId xmlns:a16="http://schemas.microsoft.com/office/drawing/2014/main" id="{01B74E76-A097-B544-802F-E51C79A8D811}"/>
              </a:ext>
            </a:extLst>
          </p:cNvPr>
          <p:cNvPicPr>
            <a:picLocks noChangeAspect="1"/>
          </p:cNvPicPr>
          <p:nvPr userDrawn="1"/>
        </p:nvPicPr>
        <p:blipFill rotWithShape="1">
          <a:blip r:embed="rId6"/>
          <a:srcRect l="40176" t="44894" r="41340" b="8056"/>
          <a:stretch/>
        </p:blipFill>
        <p:spPr>
          <a:xfrm rot="5400000">
            <a:off x="4236084" y="1197501"/>
            <a:ext cx="217163" cy="357335"/>
          </a:xfrm>
          <a:prstGeom prst="rect">
            <a:avLst/>
          </a:prstGeom>
        </p:spPr>
      </p:pic>
      <p:pic>
        <p:nvPicPr>
          <p:cNvPr id="32" name="Imagen 31">
            <a:extLst>
              <a:ext uri="{FF2B5EF4-FFF2-40B4-BE49-F238E27FC236}">
                <a16:creationId xmlns:a16="http://schemas.microsoft.com/office/drawing/2014/main" id="{6BF7231D-A5C2-9E4B-8308-97C628B68C60}"/>
              </a:ext>
            </a:extLst>
          </p:cNvPr>
          <p:cNvPicPr>
            <a:picLocks noChangeAspect="1"/>
          </p:cNvPicPr>
          <p:nvPr userDrawn="1"/>
        </p:nvPicPr>
        <p:blipFill rotWithShape="1">
          <a:blip r:embed="rId6"/>
          <a:srcRect l="16556" r="56736" b="68153"/>
          <a:stretch/>
        </p:blipFill>
        <p:spPr>
          <a:xfrm>
            <a:off x="7689427" y="1856459"/>
            <a:ext cx="313808" cy="241868"/>
          </a:xfrm>
          <a:prstGeom prst="rect">
            <a:avLst/>
          </a:prstGeom>
        </p:spPr>
      </p:pic>
      <p:sp>
        <p:nvSpPr>
          <p:cNvPr id="34" name="Marcador de texto 3">
            <a:extLst>
              <a:ext uri="{FF2B5EF4-FFF2-40B4-BE49-F238E27FC236}">
                <a16:creationId xmlns:a16="http://schemas.microsoft.com/office/drawing/2014/main" id="{82D5D8F6-1844-0343-98A8-5D4AC06B0D89}"/>
              </a:ext>
            </a:extLst>
          </p:cNvPr>
          <p:cNvSpPr>
            <a:spLocks noGrp="1"/>
          </p:cNvSpPr>
          <p:nvPr>
            <p:ph type="body" sz="quarter" idx="24" hasCustomPrompt="1"/>
          </p:nvPr>
        </p:nvSpPr>
        <p:spPr bwMode="white">
          <a:xfrm>
            <a:off x="282742" y="3672741"/>
            <a:ext cx="2030647" cy="723275"/>
          </a:xfrm>
          <a:prstGeom prst="rect">
            <a:avLst/>
          </a:prstGeom>
        </p:spPr>
        <p:txBody>
          <a:bodyPr wrap="square">
            <a:spAutoFit/>
          </a:bodyPr>
          <a:lstStyle>
            <a:lvl1pPr marL="0" marR="0" indent="0" algn="l" defTabSz="914400" rtl="0" eaLnBrk="1" fontAlgn="auto" latinLnBrk="0" hangingPunct="1">
              <a:lnSpc>
                <a:spcPct val="100000"/>
              </a:lnSpc>
              <a:spcBef>
                <a:spcPts val="0"/>
              </a:spcBef>
              <a:spcAft>
                <a:spcPts val="0"/>
              </a:spcAft>
              <a:buClrTx/>
              <a:buSzPct val="80000"/>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eaLnBrk="1" hangingPunct="1">
              <a:spcAft>
                <a:spcPts val="300"/>
              </a:spcAft>
              <a:buSzPct val="80000"/>
            </a:pPr>
            <a:r>
              <a:rPr lang="pt-BR" altLang="es-ES" sz="900" b="1" i="0" dirty="0">
                <a:solidFill>
                  <a:schemeClr val="bg1"/>
                </a:solidFill>
              </a:rPr>
              <a:t>CONTACT</a:t>
            </a:r>
          </a:p>
          <a:p>
            <a:pPr eaLnBrk="1" hangingPunct="1">
              <a:spcAft>
                <a:spcPts val="300"/>
              </a:spcAft>
              <a:buSzPct val="80000"/>
            </a:pPr>
            <a:r>
              <a:rPr lang="es-ES" altLang="es-ES" sz="900" b="1" dirty="0">
                <a:solidFill>
                  <a:schemeClr val="bg1"/>
                </a:solidFill>
              </a:rPr>
              <a:t>Nombre Apellido</a:t>
            </a:r>
          </a:p>
          <a:p>
            <a:pPr eaLnBrk="1" hangingPunct="1">
              <a:buSzPct val="80000"/>
            </a:pPr>
            <a:r>
              <a:rPr lang="es-ES" altLang="es-ES" sz="900" dirty="0" err="1">
                <a:solidFill>
                  <a:schemeClr val="bg1"/>
                </a:solidFill>
              </a:rPr>
              <a:t>Nombre.apellido@tecnalia.com</a:t>
            </a:r>
            <a:r>
              <a:rPr lang="es-ES" altLang="es-ES" sz="900" dirty="0">
                <a:solidFill>
                  <a:schemeClr val="bg1"/>
                </a:solidFill>
              </a:rPr>
              <a:t> </a:t>
            </a:r>
          </a:p>
          <a:p>
            <a:pPr eaLnBrk="1" hangingPunct="1">
              <a:buSzPct val="80000"/>
            </a:pPr>
            <a:r>
              <a:rPr lang="pt-BR" altLang="es-ES" sz="900" b="1" dirty="0">
                <a:solidFill>
                  <a:schemeClr val="bg1"/>
                </a:solidFill>
              </a:rPr>
              <a:t>M </a:t>
            </a:r>
            <a:r>
              <a:rPr lang="pt-BR" altLang="es-ES" sz="900" dirty="0">
                <a:solidFill>
                  <a:schemeClr val="bg1"/>
                </a:solidFill>
              </a:rPr>
              <a:t>+34 600 123 456*</a:t>
            </a:r>
          </a:p>
        </p:txBody>
      </p:sp>
    </p:spTree>
    <p:extLst>
      <p:ext uri="{BB962C8B-B14F-4D97-AF65-F5344CB8AC3E}">
        <p14:creationId xmlns:p14="http://schemas.microsoft.com/office/powerpoint/2010/main" val="40366837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Cierre">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299B84A2-7B56-4C4F-B67A-46098AE40C3F}"/>
              </a:ext>
            </a:extLst>
          </p:cNvPr>
          <p:cNvPicPr>
            <a:picLocks noChangeAspect="1"/>
          </p:cNvPicPr>
          <p:nvPr userDrawn="1"/>
        </p:nvPicPr>
        <p:blipFill>
          <a:blip r:embed="rId2"/>
          <a:stretch>
            <a:fillRect/>
          </a:stretch>
        </p:blipFill>
        <p:spPr>
          <a:xfrm>
            <a:off x="7547201" y="4753047"/>
            <a:ext cx="1234974" cy="146099"/>
          </a:xfrm>
          <a:prstGeom prst="rect">
            <a:avLst/>
          </a:prstGeom>
        </p:spPr>
      </p:pic>
      <p:pic>
        <p:nvPicPr>
          <p:cNvPr id="14" name="Imagen 13">
            <a:extLst>
              <a:ext uri="{FF2B5EF4-FFF2-40B4-BE49-F238E27FC236}">
                <a16:creationId xmlns:a16="http://schemas.microsoft.com/office/drawing/2014/main" id="{FAF71644-0717-864C-AEEC-B35C2836CCEC}"/>
              </a:ext>
            </a:extLst>
          </p:cNvPr>
          <p:cNvPicPr>
            <a:picLocks noChangeAspect="1"/>
          </p:cNvPicPr>
          <p:nvPr userDrawn="1"/>
        </p:nvPicPr>
        <p:blipFill>
          <a:blip r:embed="rId3"/>
          <a:stretch>
            <a:fillRect/>
          </a:stretch>
        </p:blipFill>
        <p:spPr>
          <a:xfrm>
            <a:off x="3451447" y="2098361"/>
            <a:ext cx="2241106" cy="946775"/>
          </a:xfrm>
          <a:prstGeom prst="rect">
            <a:avLst/>
          </a:prstGeom>
        </p:spPr>
      </p:pic>
      <p:sp>
        <p:nvSpPr>
          <p:cNvPr id="15" name="CuadroTexto 4">
            <a:extLst>
              <a:ext uri="{FF2B5EF4-FFF2-40B4-BE49-F238E27FC236}">
                <a16:creationId xmlns:a16="http://schemas.microsoft.com/office/drawing/2014/main" id="{3131DCA8-34D4-9D46-A43E-D04BBF08226E}"/>
              </a:ext>
            </a:extLst>
          </p:cNvPr>
          <p:cNvSpPr txBox="1"/>
          <p:nvPr userDrawn="1"/>
        </p:nvSpPr>
        <p:spPr bwMode="white">
          <a:xfrm>
            <a:off x="361825" y="4753047"/>
            <a:ext cx="1352276" cy="153888"/>
          </a:xfrm>
          <a:prstGeom prst="rect">
            <a:avLst/>
          </a:prstGeom>
          <a:noFill/>
        </p:spPr>
        <p:txBody>
          <a:bodyPr wrap="square" lIns="0" tIns="0" rIns="0" bIns="0" rtlCol="0">
            <a:spAutoFit/>
          </a:bodyPr>
          <a:lstStyle/>
          <a:p>
            <a:pPr algn="l">
              <a:lnSpc>
                <a:spcPts val="1200"/>
              </a:lnSpc>
            </a:pPr>
            <a:r>
              <a:rPr lang="es-ES_tradnl" sz="1000" b="1" dirty="0" err="1">
                <a:solidFill>
                  <a:schemeClr val="tx1"/>
                </a:solidFill>
                <a:latin typeface="Arial" charset="0"/>
                <a:ea typeface="Arial" charset="0"/>
                <a:cs typeface="Arial" charset="0"/>
              </a:rPr>
              <a:t>tecnalia.com</a:t>
            </a:r>
            <a:endParaRPr lang="es-ES_tradnl" sz="1000" b="1" dirty="0">
              <a:solidFill>
                <a:schemeClr val="tx1"/>
              </a:solidFill>
              <a:latin typeface="Arial" charset="0"/>
              <a:ea typeface="Arial" charset="0"/>
              <a:cs typeface="Arial" charset="0"/>
            </a:endParaRPr>
          </a:p>
        </p:txBody>
      </p:sp>
      <p:pic>
        <p:nvPicPr>
          <p:cNvPr id="6" name="Imagen 5">
            <a:extLst>
              <a:ext uri="{FF2B5EF4-FFF2-40B4-BE49-F238E27FC236}">
                <a16:creationId xmlns:a16="http://schemas.microsoft.com/office/drawing/2014/main" id="{40372C01-4E09-0641-9C1F-CCEAF233A8AA}"/>
              </a:ext>
            </a:extLst>
          </p:cNvPr>
          <p:cNvPicPr>
            <a:picLocks noChangeAspect="1"/>
          </p:cNvPicPr>
          <p:nvPr userDrawn="1"/>
        </p:nvPicPr>
        <p:blipFill>
          <a:blip r:embed="rId4"/>
          <a:stretch>
            <a:fillRect/>
          </a:stretch>
        </p:blipFill>
        <p:spPr>
          <a:xfrm rot="5400000">
            <a:off x="6863885" y="4666995"/>
            <a:ext cx="45719" cy="102024"/>
          </a:xfrm>
          <a:prstGeom prst="rect">
            <a:avLst/>
          </a:prstGeom>
        </p:spPr>
      </p:pic>
      <p:pic>
        <p:nvPicPr>
          <p:cNvPr id="7" name="Imagen 6">
            <a:extLst>
              <a:ext uri="{FF2B5EF4-FFF2-40B4-BE49-F238E27FC236}">
                <a16:creationId xmlns:a16="http://schemas.microsoft.com/office/drawing/2014/main" id="{A1D82184-7D1C-5C4B-B239-9CA06BE6BFDF}"/>
              </a:ext>
            </a:extLst>
          </p:cNvPr>
          <p:cNvPicPr>
            <a:picLocks noChangeAspect="1"/>
          </p:cNvPicPr>
          <p:nvPr userDrawn="1"/>
        </p:nvPicPr>
        <p:blipFill rotWithShape="1">
          <a:blip r:embed="rId5"/>
          <a:srcRect l="16556" r="56736" b="68153"/>
          <a:stretch/>
        </p:blipFill>
        <p:spPr>
          <a:xfrm>
            <a:off x="8381758" y="4357617"/>
            <a:ext cx="313808" cy="241868"/>
          </a:xfrm>
          <a:prstGeom prst="rect">
            <a:avLst/>
          </a:prstGeom>
        </p:spPr>
      </p:pic>
      <p:pic>
        <p:nvPicPr>
          <p:cNvPr id="8" name="Imagen 7">
            <a:extLst>
              <a:ext uri="{FF2B5EF4-FFF2-40B4-BE49-F238E27FC236}">
                <a16:creationId xmlns:a16="http://schemas.microsoft.com/office/drawing/2014/main" id="{2AF527E8-D5B8-B54D-9A2F-86675B45E6BC}"/>
              </a:ext>
            </a:extLst>
          </p:cNvPr>
          <p:cNvPicPr>
            <a:picLocks noChangeAspect="1"/>
          </p:cNvPicPr>
          <p:nvPr userDrawn="1"/>
        </p:nvPicPr>
        <p:blipFill>
          <a:blip r:embed="rId4"/>
          <a:stretch>
            <a:fillRect/>
          </a:stretch>
        </p:blipFill>
        <p:spPr>
          <a:xfrm rot="5400000">
            <a:off x="2599976" y="619548"/>
            <a:ext cx="45719" cy="102024"/>
          </a:xfrm>
          <a:prstGeom prst="rect">
            <a:avLst/>
          </a:prstGeom>
        </p:spPr>
      </p:pic>
      <p:pic>
        <p:nvPicPr>
          <p:cNvPr id="9" name="Imagen 8">
            <a:extLst>
              <a:ext uri="{FF2B5EF4-FFF2-40B4-BE49-F238E27FC236}">
                <a16:creationId xmlns:a16="http://schemas.microsoft.com/office/drawing/2014/main" id="{86BCA5F9-7E32-364D-99C9-7CA1898553CE}"/>
              </a:ext>
            </a:extLst>
          </p:cNvPr>
          <p:cNvPicPr>
            <a:picLocks noChangeAspect="1"/>
          </p:cNvPicPr>
          <p:nvPr userDrawn="1"/>
        </p:nvPicPr>
        <p:blipFill rotWithShape="1">
          <a:blip r:embed="rId5"/>
          <a:srcRect t="65598"/>
          <a:stretch/>
        </p:blipFill>
        <p:spPr>
          <a:xfrm>
            <a:off x="562119" y="2134254"/>
            <a:ext cx="1174954" cy="261271"/>
          </a:xfrm>
          <a:prstGeom prst="rect">
            <a:avLst/>
          </a:prstGeom>
        </p:spPr>
      </p:pic>
      <p:pic>
        <p:nvPicPr>
          <p:cNvPr id="10" name="Imagen 9">
            <a:extLst>
              <a:ext uri="{FF2B5EF4-FFF2-40B4-BE49-F238E27FC236}">
                <a16:creationId xmlns:a16="http://schemas.microsoft.com/office/drawing/2014/main" id="{409D93C7-0B13-1A48-9009-F2F93B29DF20}"/>
              </a:ext>
            </a:extLst>
          </p:cNvPr>
          <p:cNvPicPr>
            <a:picLocks noChangeAspect="1"/>
          </p:cNvPicPr>
          <p:nvPr userDrawn="1"/>
        </p:nvPicPr>
        <p:blipFill rotWithShape="1">
          <a:blip r:embed="rId5"/>
          <a:srcRect r="71719" b="55538"/>
          <a:stretch/>
        </p:blipFill>
        <p:spPr>
          <a:xfrm>
            <a:off x="3120222" y="144844"/>
            <a:ext cx="332289" cy="337673"/>
          </a:xfrm>
          <a:prstGeom prst="rect">
            <a:avLst/>
          </a:prstGeom>
        </p:spPr>
      </p:pic>
      <p:grpSp>
        <p:nvGrpSpPr>
          <p:cNvPr id="11" name="Grupo 10">
            <a:extLst>
              <a:ext uri="{FF2B5EF4-FFF2-40B4-BE49-F238E27FC236}">
                <a16:creationId xmlns:a16="http://schemas.microsoft.com/office/drawing/2014/main" id="{5CA7FDDF-EEAF-7A4B-B07A-5FD6064F1D18}"/>
              </a:ext>
            </a:extLst>
          </p:cNvPr>
          <p:cNvGrpSpPr/>
          <p:nvPr userDrawn="1"/>
        </p:nvGrpSpPr>
        <p:grpSpPr>
          <a:xfrm rot="5400000">
            <a:off x="4082667" y="3977878"/>
            <a:ext cx="677835" cy="759477"/>
            <a:chOff x="8417490" y="117457"/>
            <a:chExt cx="677835" cy="759477"/>
          </a:xfrm>
        </p:grpSpPr>
        <p:pic>
          <p:nvPicPr>
            <p:cNvPr id="12" name="Imagen 11">
              <a:extLst>
                <a:ext uri="{FF2B5EF4-FFF2-40B4-BE49-F238E27FC236}">
                  <a16:creationId xmlns:a16="http://schemas.microsoft.com/office/drawing/2014/main" id="{46AC00A1-B239-094A-B7BB-2BA606458DFE}"/>
                </a:ext>
              </a:extLst>
            </p:cNvPr>
            <p:cNvPicPr>
              <a:picLocks noChangeAspect="1"/>
            </p:cNvPicPr>
            <p:nvPr userDrawn="1"/>
          </p:nvPicPr>
          <p:blipFill rotWithShape="1">
            <a:blip r:embed="rId5"/>
            <a:srcRect l="24018" r="18293"/>
            <a:stretch/>
          </p:blipFill>
          <p:spPr>
            <a:xfrm>
              <a:off x="8417490" y="117457"/>
              <a:ext cx="677835" cy="759476"/>
            </a:xfrm>
            <a:prstGeom prst="rect">
              <a:avLst/>
            </a:prstGeom>
          </p:spPr>
        </p:pic>
        <p:sp>
          <p:nvSpPr>
            <p:cNvPr id="16" name="Rectángulo 15">
              <a:extLst>
                <a:ext uri="{FF2B5EF4-FFF2-40B4-BE49-F238E27FC236}">
                  <a16:creationId xmlns:a16="http://schemas.microsoft.com/office/drawing/2014/main" id="{2A4A0BAD-C848-ED41-8852-20B03DF481C0}"/>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7" name="Imagen 16">
            <a:extLst>
              <a:ext uri="{FF2B5EF4-FFF2-40B4-BE49-F238E27FC236}">
                <a16:creationId xmlns:a16="http://schemas.microsoft.com/office/drawing/2014/main" id="{5A0C4D06-6E03-5A4E-B5B9-48676A8CA5B1}"/>
              </a:ext>
            </a:extLst>
          </p:cNvPr>
          <p:cNvPicPr>
            <a:picLocks noChangeAspect="1"/>
          </p:cNvPicPr>
          <p:nvPr userDrawn="1"/>
        </p:nvPicPr>
        <p:blipFill>
          <a:blip r:embed="rId4"/>
          <a:stretch>
            <a:fillRect/>
          </a:stretch>
        </p:blipFill>
        <p:spPr>
          <a:xfrm>
            <a:off x="4082667" y="236564"/>
            <a:ext cx="56772" cy="126691"/>
          </a:xfrm>
          <a:prstGeom prst="rect">
            <a:avLst/>
          </a:prstGeom>
        </p:spPr>
      </p:pic>
      <p:pic>
        <p:nvPicPr>
          <p:cNvPr id="18" name="Imagen 17">
            <a:extLst>
              <a:ext uri="{FF2B5EF4-FFF2-40B4-BE49-F238E27FC236}">
                <a16:creationId xmlns:a16="http://schemas.microsoft.com/office/drawing/2014/main" id="{BFF342E3-5692-444D-8E4E-C3D6BBF9244B}"/>
              </a:ext>
            </a:extLst>
          </p:cNvPr>
          <p:cNvPicPr>
            <a:picLocks noChangeAspect="1"/>
          </p:cNvPicPr>
          <p:nvPr userDrawn="1"/>
        </p:nvPicPr>
        <p:blipFill>
          <a:blip r:embed="rId4"/>
          <a:stretch>
            <a:fillRect/>
          </a:stretch>
        </p:blipFill>
        <p:spPr>
          <a:xfrm rot="5400000">
            <a:off x="7792139" y="185552"/>
            <a:ext cx="45719" cy="102024"/>
          </a:xfrm>
          <a:prstGeom prst="rect">
            <a:avLst/>
          </a:prstGeom>
        </p:spPr>
      </p:pic>
      <p:grpSp>
        <p:nvGrpSpPr>
          <p:cNvPr id="19" name="Grupo 18">
            <a:extLst>
              <a:ext uri="{FF2B5EF4-FFF2-40B4-BE49-F238E27FC236}">
                <a16:creationId xmlns:a16="http://schemas.microsoft.com/office/drawing/2014/main" id="{42E74E6F-46FC-B341-A26C-99B336A82005}"/>
              </a:ext>
            </a:extLst>
          </p:cNvPr>
          <p:cNvGrpSpPr/>
          <p:nvPr userDrawn="1"/>
        </p:nvGrpSpPr>
        <p:grpSpPr>
          <a:xfrm>
            <a:off x="7542951" y="2450880"/>
            <a:ext cx="1174954" cy="445783"/>
            <a:chOff x="6956532" y="4580260"/>
            <a:chExt cx="1174954" cy="445783"/>
          </a:xfrm>
        </p:grpSpPr>
        <p:pic>
          <p:nvPicPr>
            <p:cNvPr id="20" name="Imagen 19">
              <a:extLst>
                <a:ext uri="{FF2B5EF4-FFF2-40B4-BE49-F238E27FC236}">
                  <a16:creationId xmlns:a16="http://schemas.microsoft.com/office/drawing/2014/main" id="{972A4EA7-FC7E-D643-AF6C-99C6E50F904C}"/>
                </a:ext>
              </a:extLst>
            </p:cNvPr>
            <p:cNvPicPr>
              <a:picLocks noChangeAspect="1"/>
            </p:cNvPicPr>
            <p:nvPr userDrawn="1"/>
          </p:nvPicPr>
          <p:blipFill rotWithShape="1">
            <a:blip r:embed="rId5"/>
            <a:srcRect t="45627" b="1"/>
            <a:stretch/>
          </p:blipFill>
          <p:spPr>
            <a:xfrm>
              <a:off x="6956532" y="4585722"/>
              <a:ext cx="1174954" cy="412935"/>
            </a:xfrm>
            <a:prstGeom prst="rect">
              <a:avLst/>
            </a:prstGeom>
          </p:spPr>
        </p:pic>
        <p:sp>
          <p:nvSpPr>
            <p:cNvPr id="21" name="Rectángulo 20">
              <a:extLst>
                <a:ext uri="{FF2B5EF4-FFF2-40B4-BE49-F238E27FC236}">
                  <a16:creationId xmlns:a16="http://schemas.microsoft.com/office/drawing/2014/main" id="{8ED8943C-F6B1-5C49-B382-7765E18A203F}"/>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21">
              <a:extLst>
                <a:ext uri="{FF2B5EF4-FFF2-40B4-BE49-F238E27FC236}">
                  <a16:creationId xmlns:a16="http://schemas.microsoft.com/office/drawing/2014/main" id="{623E48F9-EEBD-9041-9B83-52CDBC61CC40}"/>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3" name="Imagen 22">
            <a:extLst>
              <a:ext uri="{FF2B5EF4-FFF2-40B4-BE49-F238E27FC236}">
                <a16:creationId xmlns:a16="http://schemas.microsoft.com/office/drawing/2014/main" id="{B95B0F8C-2F78-AE44-8C06-6925FADCC145}"/>
              </a:ext>
            </a:extLst>
          </p:cNvPr>
          <p:cNvPicPr>
            <a:picLocks noChangeAspect="1"/>
          </p:cNvPicPr>
          <p:nvPr userDrawn="1"/>
        </p:nvPicPr>
        <p:blipFill>
          <a:blip r:embed="rId4"/>
          <a:stretch>
            <a:fillRect/>
          </a:stretch>
        </p:blipFill>
        <p:spPr>
          <a:xfrm rot="5400000">
            <a:off x="3895045" y="4162781"/>
            <a:ext cx="45719" cy="102024"/>
          </a:xfrm>
          <a:prstGeom prst="rect">
            <a:avLst/>
          </a:prstGeom>
        </p:spPr>
      </p:pic>
      <p:pic>
        <p:nvPicPr>
          <p:cNvPr id="24" name="Imagen 23">
            <a:extLst>
              <a:ext uri="{FF2B5EF4-FFF2-40B4-BE49-F238E27FC236}">
                <a16:creationId xmlns:a16="http://schemas.microsoft.com/office/drawing/2014/main" id="{CBF80793-95EE-B047-A8E0-5F57F9AA2397}"/>
              </a:ext>
            </a:extLst>
          </p:cNvPr>
          <p:cNvPicPr>
            <a:picLocks noChangeAspect="1"/>
          </p:cNvPicPr>
          <p:nvPr userDrawn="1"/>
        </p:nvPicPr>
        <p:blipFill>
          <a:blip r:embed="rId4"/>
          <a:stretch>
            <a:fillRect/>
          </a:stretch>
        </p:blipFill>
        <p:spPr>
          <a:xfrm rot="10800000">
            <a:off x="1395073" y="2571748"/>
            <a:ext cx="45719" cy="102024"/>
          </a:xfrm>
          <a:prstGeom prst="rect">
            <a:avLst/>
          </a:prstGeom>
        </p:spPr>
      </p:pic>
      <p:pic>
        <p:nvPicPr>
          <p:cNvPr id="25" name="Imagen 24">
            <a:extLst>
              <a:ext uri="{FF2B5EF4-FFF2-40B4-BE49-F238E27FC236}">
                <a16:creationId xmlns:a16="http://schemas.microsoft.com/office/drawing/2014/main" id="{015BCC06-FD6A-3D45-A2CB-B9B1CC546CD4}"/>
              </a:ext>
            </a:extLst>
          </p:cNvPr>
          <p:cNvPicPr>
            <a:picLocks noChangeAspect="1"/>
          </p:cNvPicPr>
          <p:nvPr userDrawn="1"/>
        </p:nvPicPr>
        <p:blipFill rotWithShape="1">
          <a:blip r:embed="rId5"/>
          <a:srcRect l="41536" t="45627" b="1"/>
          <a:stretch/>
        </p:blipFill>
        <p:spPr>
          <a:xfrm>
            <a:off x="8195198" y="180964"/>
            <a:ext cx="686928" cy="412935"/>
          </a:xfrm>
          <a:prstGeom prst="rect">
            <a:avLst/>
          </a:prstGeom>
        </p:spPr>
      </p:pic>
      <p:pic>
        <p:nvPicPr>
          <p:cNvPr id="26" name="Imagen 25">
            <a:extLst>
              <a:ext uri="{FF2B5EF4-FFF2-40B4-BE49-F238E27FC236}">
                <a16:creationId xmlns:a16="http://schemas.microsoft.com/office/drawing/2014/main" id="{022D47E5-0E3E-E74E-9102-5B3339228F1E}"/>
              </a:ext>
            </a:extLst>
          </p:cNvPr>
          <p:cNvPicPr>
            <a:picLocks noChangeAspect="1"/>
          </p:cNvPicPr>
          <p:nvPr userDrawn="1"/>
        </p:nvPicPr>
        <p:blipFill rotWithShape="1">
          <a:blip r:embed="rId5"/>
          <a:srcRect l="16556" r="56736" b="68153"/>
          <a:stretch/>
        </p:blipFill>
        <p:spPr>
          <a:xfrm>
            <a:off x="7881390" y="646019"/>
            <a:ext cx="313808" cy="241868"/>
          </a:xfrm>
          <a:prstGeom prst="rect">
            <a:avLst/>
          </a:prstGeom>
        </p:spPr>
      </p:pic>
      <p:sp>
        <p:nvSpPr>
          <p:cNvPr id="27" name="Rectángulo 26">
            <a:extLst>
              <a:ext uri="{FF2B5EF4-FFF2-40B4-BE49-F238E27FC236}">
                <a16:creationId xmlns:a16="http://schemas.microsoft.com/office/drawing/2014/main" id="{26436357-EC67-FB40-B2D2-F49E06FA6D5F}"/>
              </a:ext>
            </a:extLst>
          </p:cNvPr>
          <p:cNvSpPr/>
          <p:nvPr userDrawn="1"/>
        </p:nvSpPr>
        <p:spPr>
          <a:xfrm>
            <a:off x="8580653" y="482517"/>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Imagen 27">
            <a:extLst>
              <a:ext uri="{FF2B5EF4-FFF2-40B4-BE49-F238E27FC236}">
                <a16:creationId xmlns:a16="http://schemas.microsoft.com/office/drawing/2014/main" id="{4516D667-F6C7-824B-A121-7137359D0239}"/>
              </a:ext>
            </a:extLst>
          </p:cNvPr>
          <p:cNvPicPr>
            <a:picLocks noChangeAspect="1"/>
          </p:cNvPicPr>
          <p:nvPr userDrawn="1"/>
        </p:nvPicPr>
        <p:blipFill rotWithShape="1">
          <a:blip r:embed="rId5"/>
          <a:srcRect l="40176" t="44894" r="41340" b="8056"/>
          <a:stretch/>
        </p:blipFill>
        <p:spPr>
          <a:xfrm rot="5400000">
            <a:off x="4236084" y="1197501"/>
            <a:ext cx="217163" cy="357335"/>
          </a:xfrm>
          <a:prstGeom prst="rect">
            <a:avLst/>
          </a:prstGeom>
        </p:spPr>
      </p:pic>
      <p:pic>
        <p:nvPicPr>
          <p:cNvPr id="29" name="Imagen 28">
            <a:extLst>
              <a:ext uri="{FF2B5EF4-FFF2-40B4-BE49-F238E27FC236}">
                <a16:creationId xmlns:a16="http://schemas.microsoft.com/office/drawing/2014/main" id="{AC70BBA0-67ED-3546-92AE-2DBA98D54CC5}"/>
              </a:ext>
            </a:extLst>
          </p:cNvPr>
          <p:cNvPicPr>
            <a:picLocks noChangeAspect="1"/>
          </p:cNvPicPr>
          <p:nvPr userDrawn="1"/>
        </p:nvPicPr>
        <p:blipFill rotWithShape="1">
          <a:blip r:embed="rId5"/>
          <a:srcRect l="40176" t="44894" r="41340" b="8056"/>
          <a:stretch/>
        </p:blipFill>
        <p:spPr>
          <a:xfrm>
            <a:off x="253243" y="670560"/>
            <a:ext cx="217163" cy="357335"/>
          </a:xfrm>
          <a:prstGeom prst="rect">
            <a:avLst/>
          </a:prstGeom>
        </p:spPr>
      </p:pic>
      <p:sp>
        <p:nvSpPr>
          <p:cNvPr id="30" name="Marcador de texto 3">
            <a:extLst>
              <a:ext uri="{FF2B5EF4-FFF2-40B4-BE49-F238E27FC236}">
                <a16:creationId xmlns:a16="http://schemas.microsoft.com/office/drawing/2014/main" id="{F1D20B3C-1198-1C4C-A4A0-9F2CB381DA65}"/>
              </a:ext>
            </a:extLst>
          </p:cNvPr>
          <p:cNvSpPr>
            <a:spLocks noGrp="1"/>
          </p:cNvSpPr>
          <p:nvPr>
            <p:ph type="body" sz="quarter" idx="24" hasCustomPrompt="1"/>
          </p:nvPr>
        </p:nvSpPr>
        <p:spPr bwMode="white">
          <a:xfrm>
            <a:off x="278599" y="4048816"/>
            <a:ext cx="2344236" cy="646331"/>
          </a:xfrm>
          <a:prstGeom prst="rect">
            <a:avLst/>
          </a:prstGeo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900" b="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just"/>
            <a:r>
              <a:rPr lang="es-ES_tradnl" sz="900" dirty="0">
                <a:solidFill>
                  <a:srgbClr val="000000"/>
                </a:solidFill>
              </a:rPr>
              <a:t>CONTACTO</a:t>
            </a:r>
          </a:p>
          <a:p>
            <a:pPr lvl="0" algn="just"/>
            <a:r>
              <a:rPr lang="es-ES_tradnl" sz="900" dirty="0">
                <a:solidFill>
                  <a:srgbClr val="000000"/>
                </a:solidFill>
              </a:rPr>
              <a:t>Nombre Apellido</a:t>
            </a:r>
          </a:p>
          <a:p>
            <a:pPr lvl="0" algn="just"/>
            <a:r>
              <a:rPr lang="es-ES_tradnl" sz="900" dirty="0" err="1">
                <a:solidFill>
                  <a:srgbClr val="000000"/>
                </a:solidFill>
              </a:rPr>
              <a:t>nombre.apellido@tecnalia.com</a:t>
            </a:r>
            <a:endParaRPr lang="es-ES_tradnl" sz="900" dirty="0">
              <a:solidFill>
                <a:srgbClr val="000000"/>
              </a:solidFill>
            </a:endParaRPr>
          </a:p>
          <a:p>
            <a:pPr lvl="0" algn="just"/>
            <a:r>
              <a:rPr lang="es-ES_tradnl" sz="900" dirty="0">
                <a:solidFill>
                  <a:srgbClr val="000000"/>
                </a:solidFill>
              </a:rPr>
              <a:t>+34 600 123 456</a:t>
            </a:r>
          </a:p>
        </p:txBody>
      </p:sp>
    </p:spTree>
    <p:extLst>
      <p:ext uri="{BB962C8B-B14F-4D97-AF65-F5344CB8AC3E}">
        <p14:creationId xmlns:p14="http://schemas.microsoft.com/office/powerpoint/2010/main" val="292456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ortada foto 00">
    <p:spTree>
      <p:nvGrpSpPr>
        <p:cNvPr id="1" name=""/>
        <p:cNvGrpSpPr/>
        <p:nvPr/>
      </p:nvGrpSpPr>
      <p:grpSpPr>
        <a:xfrm>
          <a:off x="0" y="0"/>
          <a:ext cx="0" cy="0"/>
          <a:chOff x="0" y="0"/>
          <a:chExt cx="0" cy="0"/>
        </a:xfrm>
      </p:grpSpPr>
      <p:sp>
        <p:nvSpPr>
          <p:cNvPr id="12" name="Marcador de texto 30">
            <a:extLst>
              <a:ext uri="{FF2B5EF4-FFF2-40B4-BE49-F238E27FC236}">
                <a16:creationId xmlns:a16="http://schemas.microsoft.com/office/drawing/2014/main" id="{D61A92A6-AD01-3941-88FA-412D71B7F60D}"/>
              </a:ext>
            </a:extLst>
          </p:cNvPr>
          <p:cNvSpPr>
            <a:spLocks noGrp="1"/>
          </p:cNvSpPr>
          <p:nvPr>
            <p:ph type="body" sz="quarter" idx="18" hasCustomPrompt="1"/>
          </p:nvPr>
        </p:nvSpPr>
        <p:spPr>
          <a:xfrm>
            <a:off x="1857511" y="1979616"/>
            <a:ext cx="5428976" cy="590242"/>
          </a:xfrm>
          <a:prstGeom prst="rect">
            <a:avLst/>
          </a:prstGeom>
          <a:noFill/>
        </p:spPr>
        <p:txBody>
          <a:bodyPr wrap="square" lIns="90000" tIns="90000" rIns="90000" bIns="36000">
            <a:spAutoFit/>
          </a:bodyPr>
          <a:lstStyle>
            <a:lvl1pPr marL="0" indent="0" algn="ctr">
              <a:lnSpc>
                <a:spcPts val="3600"/>
              </a:lnSpc>
              <a:spcBef>
                <a:spcPts val="0"/>
              </a:spcBef>
              <a:buNone/>
              <a:defRPr sz="4000" b="1">
                <a:solidFill>
                  <a:schemeClr val="tx1"/>
                </a:solidFill>
              </a:defRPr>
            </a:lvl1pPr>
            <a:lvl2pPr marL="457200" indent="0">
              <a:buNone/>
              <a:defRPr sz="2000">
                <a:solidFill>
                  <a:srgbClr val="105266"/>
                </a:solidFill>
              </a:defRPr>
            </a:lvl2pPr>
            <a:lvl3pPr marL="914400" indent="0">
              <a:buNone/>
              <a:defRPr sz="2000">
                <a:solidFill>
                  <a:srgbClr val="105266"/>
                </a:solidFill>
              </a:defRPr>
            </a:lvl3pPr>
            <a:lvl4pPr marL="1371600" indent="0">
              <a:buNone/>
              <a:defRPr sz="2000">
                <a:solidFill>
                  <a:srgbClr val="105266"/>
                </a:solidFill>
              </a:defRPr>
            </a:lvl4pPr>
            <a:lvl5pPr marL="1828800" indent="0">
              <a:buNone/>
              <a:defRPr sz="2000">
                <a:solidFill>
                  <a:srgbClr val="105266"/>
                </a:solidFill>
              </a:defRPr>
            </a:lvl5pPr>
          </a:lstStyle>
          <a:p>
            <a:pPr lvl="0"/>
            <a:r>
              <a:rPr lang="es-ES_tradnl" dirty="0"/>
              <a:t>Portada para títulos</a:t>
            </a:r>
          </a:p>
        </p:txBody>
      </p:sp>
      <p:pic>
        <p:nvPicPr>
          <p:cNvPr id="11" name="Imagen 10">
            <a:extLst>
              <a:ext uri="{FF2B5EF4-FFF2-40B4-BE49-F238E27FC236}">
                <a16:creationId xmlns:a16="http://schemas.microsoft.com/office/drawing/2014/main" id="{D01D007F-E059-5542-AF43-743E651552A1}"/>
              </a:ext>
            </a:extLst>
          </p:cNvPr>
          <p:cNvPicPr>
            <a:picLocks noChangeAspect="1"/>
          </p:cNvPicPr>
          <p:nvPr userDrawn="1"/>
        </p:nvPicPr>
        <p:blipFill>
          <a:blip r:embed="rId2"/>
          <a:stretch>
            <a:fillRect/>
          </a:stretch>
        </p:blipFill>
        <p:spPr>
          <a:xfrm>
            <a:off x="361825" y="236565"/>
            <a:ext cx="1233872" cy="521260"/>
          </a:xfrm>
          <a:prstGeom prst="rect">
            <a:avLst/>
          </a:prstGeom>
        </p:spPr>
      </p:pic>
      <p:pic>
        <p:nvPicPr>
          <p:cNvPr id="13" name="Imagen 12">
            <a:extLst>
              <a:ext uri="{FF2B5EF4-FFF2-40B4-BE49-F238E27FC236}">
                <a16:creationId xmlns:a16="http://schemas.microsoft.com/office/drawing/2014/main" id="{159F31A2-D846-0E4B-8A93-A9882884C9B6}"/>
              </a:ext>
            </a:extLst>
          </p:cNvPr>
          <p:cNvPicPr>
            <a:picLocks noChangeAspect="1"/>
          </p:cNvPicPr>
          <p:nvPr userDrawn="1"/>
        </p:nvPicPr>
        <p:blipFill>
          <a:blip r:embed="rId3"/>
          <a:stretch>
            <a:fillRect/>
          </a:stretch>
        </p:blipFill>
        <p:spPr>
          <a:xfrm flipH="1">
            <a:off x="288161" y="4542160"/>
            <a:ext cx="128421" cy="272894"/>
          </a:xfrm>
          <a:prstGeom prst="rect">
            <a:avLst/>
          </a:prstGeom>
        </p:spPr>
      </p:pic>
      <p:cxnSp>
        <p:nvCxnSpPr>
          <p:cNvPr id="9" name="Conector recto 8">
            <a:extLst>
              <a:ext uri="{FF2B5EF4-FFF2-40B4-BE49-F238E27FC236}">
                <a16:creationId xmlns:a16="http://schemas.microsoft.com/office/drawing/2014/main" id="{090FAAC0-BD60-CD49-A36A-1BCD21995953}"/>
              </a:ext>
            </a:extLst>
          </p:cNvPr>
          <p:cNvCxnSpPr>
            <a:cxnSpLocks/>
          </p:cNvCxnSpPr>
          <p:nvPr userDrawn="1"/>
        </p:nvCxnSpPr>
        <p:spPr>
          <a:xfrm>
            <a:off x="0" y="3290478"/>
            <a:ext cx="9144000" cy="0"/>
          </a:xfrm>
          <a:prstGeom prst="line">
            <a:avLst/>
          </a:prstGeom>
          <a:ln w="28575">
            <a:solidFill>
              <a:srgbClr val="FF5A00"/>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F9357CF3-71A6-5C41-B587-6C8204499B29}"/>
              </a:ext>
            </a:extLst>
          </p:cNvPr>
          <p:cNvCxnSpPr>
            <a:cxnSpLocks/>
          </p:cNvCxnSpPr>
          <p:nvPr userDrawn="1"/>
        </p:nvCxnSpPr>
        <p:spPr>
          <a:xfrm>
            <a:off x="0" y="1716014"/>
            <a:ext cx="9144000" cy="0"/>
          </a:xfrm>
          <a:prstGeom prst="line">
            <a:avLst/>
          </a:prstGeom>
          <a:ln w="28575">
            <a:solidFill>
              <a:srgbClr val="FF5A00"/>
            </a:solidFill>
          </a:ln>
        </p:spPr>
        <p:style>
          <a:lnRef idx="1">
            <a:schemeClr val="accent1"/>
          </a:lnRef>
          <a:fillRef idx="0">
            <a:schemeClr val="accent1"/>
          </a:fillRef>
          <a:effectRef idx="0">
            <a:schemeClr val="accent1"/>
          </a:effectRef>
          <a:fontRef idx="minor">
            <a:schemeClr val="tx1"/>
          </a:fontRef>
        </p:style>
      </p:cxnSp>
      <p:sp>
        <p:nvSpPr>
          <p:cNvPr id="17" name="Marcador de texto 3">
            <a:extLst>
              <a:ext uri="{FF2B5EF4-FFF2-40B4-BE49-F238E27FC236}">
                <a16:creationId xmlns:a16="http://schemas.microsoft.com/office/drawing/2014/main" id="{2C23B9A0-4183-E447-A9A6-49FFB0EE86FF}"/>
              </a:ext>
            </a:extLst>
          </p:cNvPr>
          <p:cNvSpPr>
            <a:spLocks noGrp="1"/>
          </p:cNvSpPr>
          <p:nvPr>
            <p:ph type="body" sz="quarter" idx="38" hasCustomPrompt="1"/>
          </p:nvPr>
        </p:nvSpPr>
        <p:spPr bwMode="white">
          <a:xfrm>
            <a:off x="2568756" y="2559299"/>
            <a:ext cx="4006486" cy="523220"/>
          </a:xfrm>
          <a:prstGeom prst="rect">
            <a:avLst/>
          </a:prstGeom>
        </p:spPr>
        <p:txBody>
          <a:bodyPr wrap="square">
            <a:spAutoFit/>
          </a:bodyPr>
          <a:lstStyle>
            <a:lvl1pPr marL="0" indent="0">
              <a:lnSpc>
                <a:spcPct val="100000"/>
              </a:lnSpc>
              <a:buNone/>
              <a:defRPr sz="140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lgn="ctr"/>
            <a:r>
              <a:rPr lang="es-ES_tradnl" sz="1400" dirty="0">
                <a:solidFill>
                  <a:schemeClr val="tx1"/>
                </a:solidFill>
                <a:latin typeface="Arial" charset="0"/>
                <a:ea typeface="Arial" charset="0"/>
                <a:cs typeface="Arial" charset="0"/>
              </a:rPr>
              <a:t>Espacio para un subtítulo en el caso de que sea necesario poner subtítulo</a:t>
            </a:r>
            <a:endParaRPr lang="es-ES_tradnl" sz="1400" dirty="0">
              <a:solidFill>
                <a:schemeClr val="tx1"/>
              </a:solidFill>
            </a:endParaRPr>
          </a:p>
        </p:txBody>
      </p:sp>
      <p:pic>
        <p:nvPicPr>
          <p:cNvPr id="21" name="Imagen 20">
            <a:extLst>
              <a:ext uri="{FF2B5EF4-FFF2-40B4-BE49-F238E27FC236}">
                <a16:creationId xmlns:a16="http://schemas.microsoft.com/office/drawing/2014/main" id="{7E932D0C-C14F-0442-B073-77B2D7697DB6}"/>
              </a:ext>
            </a:extLst>
          </p:cNvPr>
          <p:cNvPicPr>
            <a:picLocks noChangeAspect="1"/>
          </p:cNvPicPr>
          <p:nvPr userDrawn="1"/>
        </p:nvPicPr>
        <p:blipFill>
          <a:blip r:embed="rId4"/>
          <a:stretch>
            <a:fillRect/>
          </a:stretch>
        </p:blipFill>
        <p:spPr>
          <a:xfrm rot="5400000">
            <a:off x="6863885" y="4666995"/>
            <a:ext cx="45719" cy="102024"/>
          </a:xfrm>
          <a:prstGeom prst="rect">
            <a:avLst/>
          </a:prstGeom>
        </p:spPr>
      </p:pic>
      <p:pic>
        <p:nvPicPr>
          <p:cNvPr id="22" name="Imagen 21">
            <a:extLst>
              <a:ext uri="{FF2B5EF4-FFF2-40B4-BE49-F238E27FC236}">
                <a16:creationId xmlns:a16="http://schemas.microsoft.com/office/drawing/2014/main" id="{C719C1C1-4F2C-7A4F-9EA8-FE80ED77F37F}"/>
              </a:ext>
            </a:extLst>
          </p:cNvPr>
          <p:cNvPicPr>
            <a:picLocks noChangeAspect="1"/>
          </p:cNvPicPr>
          <p:nvPr userDrawn="1"/>
        </p:nvPicPr>
        <p:blipFill rotWithShape="1">
          <a:blip r:embed="rId5"/>
          <a:srcRect l="16556" r="56736" b="68153"/>
          <a:stretch/>
        </p:blipFill>
        <p:spPr>
          <a:xfrm>
            <a:off x="6162647" y="4528439"/>
            <a:ext cx="313808" cy="241868"/>
          </a:xfrm>
          <a:prstGeom prst="rect">
            <a:avLst/>
          </a:prstGeom>
        </p:spPr>
      </p:pic>
      <p:pic>
        <p:nvPicPr>
          <p:cNvPr id="24" name="Imagen 23">
            <a:extLst>
              <a:ext uri="{FF2B5EF4-FFF2-40B4-BE49-F238E27FC236}">
                <a16:creationId xmlns:a16="http://schemas.microsoft.com/office/drawing/2014/main" id="{022B1B1B-6133-AE46-93A4-029D3AC5FC93}"/>
              </a:ext>
            </a:extLst>
          </p:cNvPr>
          <p:cNvPicPr>
            <a:picLocks noChangeAspect="1"/>
          </p:cNvPicPr>
          <p:nvPr userDrawn="1"/>
        </p:nvPicPr>
        <p:blipFill>
          <a:blip r:embed="rId4"/>
          <a:stretch>
            <a:fillRect/>
          </a:stretch>
        </p:blipFill>
        <p:spPr>
          <a:xfrm rot="5400000">
            <a:off x="2599976" y="619548"/>
            <a:ext cx="45719" cy="102024"/>
          </a:xfrm>
          <a:prstGeom prst="rect">
            <a:avLst/>
          </a:prstGeom>
        </p:spPr>
      </p:pic>
      <p:pic>
        <p:nvPicPr>
          <p:cNvPr id="25" name="Imagen 24">
            <a:extLst>
              <a:ext uri="{FF2B5EF4-FFF2-40B4-BE49-F238E27FC236}">
                <a16:creationId xmlns:a16="http://schemas.microsoft.com/office/drawing/2014/main" id="{4A934CB2-6112-9E43-8D4A-9C969E5D95DC}"/>
              </a:ext>
            </a:extLst>
          </p:cNvPr>
          <p:cNvPicPr>
            <a:picLocks noChangeAspect="1"/>
          </p:cNvPicPr>
          <p:nvPr userDrawn="1"/>
        </p:nvPicPr>
        <p:blipFill rotWithShape="1">
          <a:blip r:embed="rId5"/>
          <a:srcRect t="65598"/>
          <a:stretch/>
        </p:blipFill>
        <p:spPr>
          <a:xfrm>
            <a:off x="5483992" y="164222"/>
            <a:ext cx="1174954" cy="261271"/>
          </a:xfrm>
          <a:prstGeom prst="rect">
            <a:avLst/>
          </a:prstGeom>
        </p:spPr>
      </p:pic>
      <p:pic>
        <p:nvPicPr>
          <p:cNvPr id="26" name="Imagen 25">
            <a:extLst>
              <a:ext uri="{FF2B5EF4-FFF2-40B4-BE49-F238E27FC236}">
                <a16:creationId xmlns:a16="http://schemas.microsoft.com/office/drawing/2014/main" id="{F41387A8-5BE7-0F4E-B8B7-2C367575A03D}"/>
              </a:ext>
            </a:extLst>
          </p:cNvPr>
          <p:cNvPicPr>
            <a:picLocks noChangeAspect="1"/>
          </p:cNvPicPr>
          <p:nvPr userDrawn="1"/>
        </p:nvPicPr>
        <p:blipFill rotWithShape="1">
          <a:blip r:embed="rId5"/>
          <a:srcRect r="71719" b="55538"/>
          <a:stretch/>
        </p:blipFill>
        <p:spPr>
          <a:xfrm>
            <a:off x="3120222" y="144844"/>
            <a:ext cx="332289" cy="337673"/>
          </a:xfrm>
          <a:prstGeom prst="rect">
            <a:avLst/>
          </a:prstGeom>
        </p:spPr>
      </p:pic>
      <p:grpSp>
        <p:nvGrpSpPr>
          <p:cNvPr id="27" name="Grupo 26">
            <a:extLst>
              <a:ext uri="{FF2B5EF4-FFF2-40B4-BE49-F238E27FC236}">
                <a16:creationId xmlns:a16="http://schemas.microsoft.com/office/drawing/2014/main" id="{8C0C5FB9-366A-BF4A-AFAE-9D45092C58E2}"/>
              </a:ext>
            </a:extLst>
          </p:cNvPr>
          <p:cNvGrpSpPr/>
          <p:nvPr userDrawn="1"/>
        </p:nvGrpSpPr>
        <p:grpSpPr>
          <a:xfrm>
            <a:off x="8417490" y="117457"/>
            <a:ext cx="677835" cy="759477"/>
            <a:chOff x="8417490" y="117457"/>
            <a:chExt cx="677835" cy="759477"/>
          </a:xfrm>
        </p:grpSpPr>
        <p:pic>
          <p:nvPicPr>
            <p:cNvPr id="28" name="Imagen 27">
              <a:extLst>
                <a:ext uri="{FF2B5EF4-FFF2-40B4-BE49-F238E27FC236}">
                  <a16:creationId xmlns:a16="http://schemas.microsoft.com/office/drawing/2014/main" id="{331DAFD8-C09B-1140-9F2B-8D955CB47071}"/>
                </a:ext>
              </a:extLst>
            </p:cNvPr>
            <p:cNvPicPr>
              <a:picLocks noChangeAspect="1"/>
            </p:cNvPicPr>
            <p:nvPr userDrawn="1"/>
          </p:nvPicPr>
          <p:blipFill rotWithShape="1">
            <a:blip r:embed="rId5"/>
            <a:srcRect l="24018" r="18293"/>
            <a:stretch/>
          </p:blipFill>
          <p:spPr>
            <a:xfrm>
              <a:off x="8417490" y="117457"/>
              <a:ext cx="677835" cy="759476"/>
            </a:xfrm>
            <a:prstGeom prst="rect">
              <a:avLst/>
            </a:prstGeom>
          </p:spPr>
        </p:pic>
        <p:sp>
          <p:nvSpPr>
            <p:cNvPr id="29" name="Rectángulo 28">
              <a:extLst>
                <a:ext uri="{FF2B5EF4-FFF2-40B4-BE49-F238E27FC236}">
                  <a16:creationId xmlns:a16="http://schemas.microsoft.com/office/drawing/2014/main" id="{47D71720-A3D1-844C-9CB5-E80AB7C704D1}"/>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0" name="Imagen 29">
            <a:extLst>
              <a:ext uri="{FF2B5EF4-FFF2-40B4-BE49-F238E27FC236}">
                <a16:creationId xmlns:a16="http://schemas.microsoft.com/office/drawing/2014/main" id="{92FDF96F-AFFC-C24D-83F2-1657749B227B}"/>
              </a:ext>
            </a:extLst>
          </p:cNvPr>
          <p:cNvPicPr>
            <a:picLocks noChangeAspect="1"/>
          </p:cNvPicPr>
          <p:nvPr userDrawn="1"/>
        </p:nvPicPr>
        <p:blipFill>
          <a:blip r:embed="rId4"/>
          <a:stretch>
            <a:fillRect/>
          </a:stretch>
        </p:blipFill>
        <p:spPr>
          <a:xfrm>
            <a:off x="4082667" y="236564"/>
            <a:ext cx="56772" cy="126691"/>
          </a:xfrm>
          <a:prstGeom prst="rect">
            <a:avLst/>
          </a:prstGeom>
        </p:spPr>
      </p:pic>
      <p:pic>
        <p:nvPicPr>
          <p:cNvPr id="32" name="Imagen 31">
            <a:extLst>
              <a:ext uri="{FF2B5EF4-FFF2-40B4-BE49-F238E27FC236}">
                <a16:creationId xmlns:a16="http://schemas.microsoft.com/office/drawing/2014/main" id="{C5ABF612-B2BF-BF4A-B6CD-EFCD0DC20B30}"/>
              </a:ext>
            </a:extLst>
          </p:cNvPr>
          <p:cNvPicPr>
            <a:picLocks noChangeAspect="1"/>
          </p:cNvPicPr>
          <p:nvPr userDrawn="1"/>
        </p:nvPicPr>
        <p:blipFill>
          <a:blip r:embed="rId4"/>
          <a:stretch>
            <a:fillRect/>
          </a:stretch>
        </p:blipFill>
        <p:spPr>
          <a:xfrm rot="5400000">
            <a:off x="7792139" y="185552"/>
            <a:ext cx="45719" cy="102024"/>
          </a:xfrm>
          <a:prstGeom prst="rect">
            <a:avLst/>
          </a:prstGeom>
        </p:spPr>
      </p:pic>
      <p:grpSp>
        <p:nvGrpSpPr>
          <p:cNvPr id="34" name="Grupo 33">
            <a:extLst>
              <a:ext uri="{FF2B5EF4-FFF2-40B4-BE49-F238E27FC236}">
                <a16:creationId xmlns:a16="http://schemas.microsoft.com/office/drawing/2014/main" id="{D352497A-476B-874F-9BBD-5E7B6A261253}"/>
              </a:ext>
            </a:extLst>
          </p:cNvPr>
          <p:cNvGrpSpPr/>
          <p:nvPr userDrawn="1"/>
        </p:nvGrpSpPr>
        <p:grpSpPr>
          <a:xfrm>
            <a:off x="7814998" y="4552874"/>
            <a:ext cx="1174954" cy="445783"/>
            <a:chOff x="6956532" y="4580260"/>
            <a:chExt cx="1174954" cy="445783"/>
          </a:xfrm>
        </p:grpSpPr>
        <p:pic>
          <p:nvPicPr>
            <p:cNvPr id="35" name="Imagen 34">
              <a:extLst>
                <a:ext uri="{FF2B5EF4-FFF2-40B4-BE49-F238E27FC236}">
                  <a16:creationId xmlns:a16="http://schemas.microsoft.com/office/drawing/2014/main" id="{E10E9212-3F60-D241-9687-E54308446D5B}"/>
                </a:ext>
              </a:extLst>
            </p:cNvPr>
            <p:cNvPicPr>
              <a:picLocks noChangeAspect="1"/>
            </p:cNvPicPr>
            <p:nvPr userDrawn="1"/>
          </p:nvPicPr>
          <p:blipFill rotWithShape="1">
            <a:blip r:embed="rId5"/>
            <a:srcRect t="45627" b="1"/>
            <a:stretch/>
          </p:blipFill>
          <p:spPr>
            <a:xfrm>
              <a:off x="6956532" y="4585722"/>
              <a:ext cx="1174954" cy="412935"/>
            </a:xfrm>
            <a:prstGeom prst="rect">
              <a:avLst/>
            </a:prstGeom>
          </p:spPr>
        </p:pic>
        <p:sp>
          <p:nvSpPr>
            <p:cNvPr id="36" name="Rectángulo 35">
              <a:extLst>
                <a:ext uri="{FF2B5EF4-FFF2-40B4-BE49-F238E27FC236}">
                  <a16:creationId xmlns:a16="http://schemas.microsoft.com/office/drawing/2014/main" id="{98C34741-8A7E-FC46-8913-12116642EF48}"/>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7" name="Rectángulo 36">
              <a:extLst>
                <a:ext uri="{FF2B5EF4-FFF2-40B4-BE49-F238E27FC236}">
                  <a16:creationId xmlns:a16="http://schemas.microsoft.com/office/drawing/2014/main" id="{FDA962E5-8727-BA42-8F3B-C792736014CB}"/>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38" name="Grupo 37">
            <a:extLst>
              <a:ext uri="{FF2B5EF4-FFF2-40B4-BE49-F238E27FC236}">
                <a16:creationId xmlns:a16="http://schemas.microsoft.com/office/drawing/2014/main" id="{6B4A9E34-8623-3D43-B44D-E926BF1EFB25}"/>
              </a:ext>
            </a:extLst>
          </p:cNvPr>
          <p:cNvGrpSpPr/>
          <p:nvPr userDrawn="1"/>
        </p:nvGrpSpPr>
        <p:grpSpPr>
          <a:xfrm rot="10800000">
            <a:off x="288161" y="3498438"/>
            <a:ext cx="1174954" cy="445783"/>
            <a:chOff x="6956532" y="4580260"/>
            <a:chExt cx="1174954" cy="445783"/>
          </a:xfrm>
        </p:grpSpPr>
        <p:pic>
          <p:nvPicPr>
            <p:cNvPr id="39" name="Imagen 38">
              <a:extLst>
                <a:ext uri="{FF2B5EF4-FFF2-40B4-BE49-F238E27FC236}">
                  <a16:creationId xmlns:a16="http://schemas.microsoft.com/office/drawing/2014/main" id="{49C12E50-90ED-034C-AF41-C192EC56C637}"/>
                </a:ext>
              </a:extLst>
            </p:cNvPr>
            <p:cNvPicPr>
              <a:picLocks noChangeAspect="1"/>
            </p:cNvPicPr>
            <p:nvPr userDrawn="1"/>
          </p:nvPicPr>
          <p:blipFill rotWithShape="1">
            <a:blip r:embed="rId5"/>
            <a:srcRect t="45627" b="1"/>
            <a:stretch/>
          </p:blipFill>
          <p:spPr>
            <a:xfrm>
              <a:off x="6956532" y="4585722"/>
              <a:ext cx="1174954" cy="412935"/>
            </a:xfrm>
            <a:prstGeom prst="rect">
              <a:avLst/>
            </a:prstGeom>
          </p:spPr>
        </p:pic>
        <p:sp>
          <p:nvSpPr>
            <p:cNvPr id="40" name="Rectángulo 39">
              <a:extLst>
                <a:ext uri="{FF2B5EF4-FFF2-40B4-BE49-F238E27FC236}">
                  <a16:creationId xmlns:a16="http://schemas.microsoft.com/office/drawing/2014/main" id="{3405B726-EFFD-894E-A4C3-58CD2266225C}"/>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ángulo 40">
              <a:extLst>
                <a:ext uri="{FF2B5EF4-FFF2-40B4-BE49-F238E27FC236}">
                  <a16:creationId xmlns:a16="http://schemas.microsoft.com/office/drawing/2014/main" id="{52DFF7D9-F87A-8F4F-8BBD-27BE0B6C8DF0}"/>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42" name="Imagen 41">
            <a:extLst>
              <a:ext uri="{FF2B5EF4-FFF2-40B4-BE49-F238E27FC236}">
                <a16:creationId xmlns:a16="http://schemas.microsoft.com/office/drawing/2014/main" id="{6CA797E5-8816-1942-884E-8D216CE17407}"/>
              </a:ext>
            </a:extLst>
          </p:cNvPr>
          <p:cNvPicPr>
            <a:picLocks noChangeAspect="1"/>
          </p:cNvPicPr>
          <p:nvPr userDrawn="1"/>
        </p:nvPicPr>
        <p:blipFill>
          <a:blip r:embed="rId4"/>
          <a:stretch>
            <a:fillRect/>
          </a:stretch>
        </p:blipFill>
        <p:spPr>
          <a:xfrm>
            <a:off x="1185756" y="3796841"/>
            <a:ext cx="45719" cy="102024"/>
          </a:xfrm>
          <a:prstGeom prst="rect">
            <a:avLst/>
          </a:prstGeom>
        </p:spPr>
      </p:pic>
      <p:pic>
        <p:nvPicPr>
          <p:cNvPr id="43" name="Imagen 42">
            <a:extLst>
              <a:ext uri="{FF2B5EF4-FFF2-40B4-BE49-F238E27FC236}">
                <a16:creationId xmlns:a16="http://schemas.microsoft.com/office/drawing/2014/main" id="{C435A918-7EB6-6249-B1E6-EC5D9F5EAE96}"/>
              </a:ext>
            </a:extLst>
          </p:cNvPr>
          <p:cNvPicPr>
            <a:picLocks noChangeAspect="1"/>
          </p:cNvPicPr>
          <p:nvPr userDrawn="1"/>
        </p:nvPicPr>
        <p:blipFill rotWithShape="1">
          <a:blip r:embed="rId5"/>
          <a:srcRect t="22618" b="6577"/>
          <a:stretch/>
        </p:blipFill>
        <p:spPr>
          <a:xfrm>
            <a:off x="3903406" y="3386671"/>
            <a:ext cx="1174954" cy="537736"/>
          </a:xfrm>
          <a:prstGeom prst="rect">
            <a:avLst/>
          </a:prstGeom>
        </p:spPr>
      </p:pic>
      <p:sp>
        <p:nvSpPr>
          <p:cNvPr id="44" name="Rectángulo 43">
            <a:extLst>
              <a:ext uri="{FF2B5EF4-FFF2-40B4-BE49-F238E27FC236}">
                <a16:creationId xmlns:a16="http://schemas.microsoft.com/office/drawing/2014/main" id="{F3801BDC-A028-6145-B1ED-0DDDB2FA81FC}"/>
              </a:ext>
            </a:extLst>
          </p:cNvPr>
          <p:cNvSpPr/>
          <p:nvPr userDrawn="1"/>
        </p:nvSpPr>
        <p:spPr>
          <a:xfrm>
            <a:off x="4693256" y="3640261"/>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5" name="Rectángulo 44">
            <a:extLst>
              <a:ext uri="{FF2B5EF4-FFF2-40B4-BE49-F238E27FC236}">
                <a16:creationId xmlns:a16="http://schemas.microsoft.com/office/drawing/2014/main" id="{CDF0AE67-9F9D-C748-89FB-FC7D9FB4838D}"/>
              </a:ext>
            </a:extLst>
          </p:cNvPr>
          <p:cNvSpPr/>
          <p:nvPr userDrawn="1"/>
        </p:nvSpPr>
        <p:spPr>
          <a:xfrm>
            <a:off x="3788928" y="3309101"/>
            <a:ext cx="1174954" cy="21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6" name="Rectángulo 45">
            <a:extLst>
              <a:ext uri="{FF2B5EF4-FFF2-40B4-BE49-F238E27FC236}">
                <a16:creationId xmlns:a16="http://schemas.microsoft.com/office/drawing/2014/main" id="{3FED6EA9-91E8-6947-A626-3363FAC6E1A2}"/>
              </a:ext>
            </a:extLst>
          </p:cNvPr>
          <p:cNvSpPr/>
          <p:nvPr userDrawn="1"/>
        </p:nvSpPr>
        <p:spPr>
          <a:xfrm>
            <a:off x="3788928" y="3758927"/>
            <a:ext cx="414362" cy="179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7" name="Imagen 46">
            <a:extLst>
              <a:ext uri="{FF2B5EF4-FFF2-40B4-BE49-F238E27FC236}">
                <a16:creationId xmlns:a16="http://schemas.microsoft.com/office/drawing/2014/main" id="{1DB2B29E-D4B6-8248-8E51-D0DAFABB4703}"/>
              </a:ext>
            </a:extLst>
          </p:cNvPr>
          <p:cNvPicPr>
            <a:picLocks noChangeAspect="1"/>
          </p:cNvPicPr>
          <p:nvPr userDrawn="1"/>
        </p:nvPicPr>
        <p:blipFill rotWithShape="1">
          <a:blip r:embed="rId5"/>
          <a:srcRect l="32785" t="10647" r="40507" b="57506"/>
          <a:stretch/>
        </p:blipFill>
        <p:spPr>
          <a:xfrm>
            <a:off x="4693256" y="3938759"/>
            <a:ext cx="313808" cy="241868"/>
          </a:xfrm>
          <a:prstGeom prst="rect">
            <a:avLst/>
          </a:prstGeom>
        </p:spPr>
      </p:pic>
      <p:pic>
        <p:nvPicPr>
          <p:cNvPr id="48" name="Imagen 47">
            <a:extLst>
              <a:ext uri="{FF2B5EF4-FFF2-40B4-BE49-F238E27FC236}">
                <a16:creationId xmlns:a16="http://schemas.microsoft.com/office/drawing/2014/main" id="{3889AF43-EAD4-3745-AEDC-56E665C460FB}"/>
              </a:ext>
            </a:extLst>
          </p:cNvPr>
          <p:cNvPicPr>
            <a:picLocks noChangeAspect="1"/>
          </p:cNvPicPr>
          <p:nvPr userDrawn="1"/>
        </p:nvPicPr>
        <p:blipFill>
          <a:blip r:embed="rId4"/>
          <a:stretch>
            <a:fillRect/>
          </a:stretch>
        </p:blipFill>
        <p:spPr>
          <a:xfrm>
            <a:off x="5403794" y="3501873"/>
            <a:ext cx="45719" cy="102024"/>
          </a:xfrm>
          <a:prstGeom prst="rect">
            <a:avLst/>
          </a:prstGeom>
        </p:spPr>
      </p:pic>
      <p:pic>
        <p:nvPicPr>
          <p:cNvPr id="49" name="Imagen 48">
            <a:extLst>
              <a:ext uri="{FF2B5EF4-FFF2-40B4-BE49-F238E27FC236}">
                <a16:creationId xmlns:a16="http://schemas.microsoft.com/office/drawing/2014/main" id="{33F2D31B-19D0-5043-A7A6-2809C1EFC623}"/>
              </a:ext>
            </a:extLst>
          </p:cNvPr>
          <p:cNvPicPr>
            <a:picLocks noChangeAspect="1"/>
          </p:cNvPicPr>
          <p:nvPr userDrawn="1"/>
        </p:nvPicPr>
        <p:blipFill rotWithShape="1">
          <a:blip r:embed="rId5"/>
          <a:srcRect l="32785" t="10647" r="40507" b="57506"/>
          <a:stretch/>
        </p:blipFill>
        <p:spPr>
          <a:xfrm rot="16200000">
            <a:off x="7129583" y="1317234"/>
            <a:ext cx="313808" cy="241868"/>
          </a:xfrm>
          <a:prstGeom prst="rect">
            <a:avLst/>
          </a:prstGeom>
        </p:spPr>
      </p:pic>
      <p:sp>
        <p:nvSpPr>
          <p:cNvPr id="50" name="Marcador de texto 4">
            <a:extLst>
              <a:ext uri="{FF2B5EF4-FFF2-40B4-BE49-F238E27FC236}">
                <a16:creationId xmlns:a16="http://schemas.microsoft.com/office/drawing/2014/main" id="{4924FD87-0015-6C42-8004-DC439AF23557}"/>
              </a:ext>
            </a:extLst>
          </p:cNvPr>
          <p:cNvSpPr>
            <a:spLocks noGrp="1"/>
          </p:cNvSpPr>
          <p:nvPr>
            <p:ph type="body" sz="quarter" idx="34" hasCustomPrompt="1"/>
          </p:nvPr>
        </p:nvSpPr>
        <p:spPr>
          <a:xfrm>
            <a:off x="434641" y="4480371"/>
            <a:ext cx="1634292" cy="246221"/>
          </a:xfrm>
          <a:prstGeom prst="rect">
            <a:avLst/>
          </a:prstGeom>
        </p:spPr>
        <p:txBody>
          <a:bodyPr wrap="square">
            <a:spAutoFit/>
          </a:bodyPr>
          <a:lstStyle>
            <a:lvl1pPr marL="180000" indent="-396000">
              <a:lnSpc>
                <a:spcPct val="100000"/>
              </a:lnSpc>
              <a:spcBef>
                <a:spcPts val="100"/>
              </a:spcBef>
              <a:buNone/>
              <a:defRPr sz="10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Lugar</a:t>
            </a:r>
          </a:p>
        </p:txBody>
      </p:sp>
      <p:sp>
        <p:nvSpPr>
          <p:cNvPr id="51" name="Marcador de texto 4">
            <a:extLst>
              <a:ext uri="{FF2B5EF4-FFF2-40B4-BE49-F238E27FC236}">
                <a16:creationId xmlns:a16="http://schemas.microsoft.com/office/drawing/2014/main" id="{E6F102E4-1863-6C43-A81D-43D6E5296F1A}"/>
              </a:ext>
            </a:extLst>
          </p:cNvPr>
          <p:cNvSpPr>
            <a:spLocks noGrp="1"/>
          </p:cNvSpPr>
          <p:nvPr>
            <p:ph type="body" sz="quarter" idx="35" hasCustomPrompt="1"/>
          </p:nvPr>
        </p:nvSpPr>
        <p:spPr>
          <a:xfrm>
            <a:off x="434641" y="4644042"/>
            <a:ext cx="1634292" cy="246221"/>
          </a:xfrm>
          <a:prstGeom prst="rect">
            <a:avLst/>
          </a:prstGeom>
        </p:spPr>
        <p:txBody>
          <a:bodyPr wrap="square">
            <a:spAutoFit/>
          </a:bodyPr>
          <a:lstStyle>
            <a:lvl1pPr marL="180000" marR="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sz="10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marL="180000" marR="0" lvl="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a:pPr>
            <a:r>
              <a:rPr lang="es-ES_tradnl" dirty="0"/>
              <a:t>1/02/2021</a:t>
            </a:r>
          </a:p>
        </p:txBody>
      </p:sp>
      <p:grpSp>
        <p:nvGrpSpPr>
          <p:cNvPr id="52" name="Grupo 51">
            <a:extLst>
              <a:ext uri="{FF2B5EF4-FFF2-40B4-BE49-F238E27FC236}">
                <a16:creationId xmlns:a16="http://schemas.microsoft.com/office/drawing/2014/main" id="{C1724BB7-F99F-F04F-B010-A4D7C536CBD1}"/>
              </a:ext>
            </a:extLst>
          </p:cNvPr>
          <p:cNvGrpSpPr/>
          <p:nvPr userDrawn="1"/>
        </p:nvGrpSpPr>
        <p:grpSpPr>
          <a:xfrm>
            <a:off x="293503" y="4545619"/>
            <a:ext cx="123079" cy="272304"/>
            <a:chOff x="293503" y="4545619"/>
            <a:chExt cx="123079" cy="272304"/>
          </a:xfrm>
          <a:solidFill>
            <a:srgbClr val="FF5A00"/>
          </a:solidFill>
        </p:grpSpPr>
        <p:sp>
          <p:nvSpPr>
            <p:cNvPr id="53" name="Elipse 52">
              <a:extLst>
                <a:ext uri="{FF2B5EF4-FFF2-40B4-BE49-F238E27FC236}">
                  <a16:creationId xmlns:a16="http://schemas.microsoft.com/office/drawing/2014/main" id="{A807C032-0886-6542-9C61-8D7297C4ECEA}"/>
                </a:ext>
              </a:extLst>
            </p:cNvPr>
            <p:cNvSpPr/>
            <p:nvPr userDrawn="1"/>
          </p:nvSpPr>
          <p:spPr>
            <a:xfrm>
              <a:off x="293503" y="4545619"/>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4" name="Elipse 53">
              <a:extLst>
                <a:ext uri="{FF2B5EF4-FFF2-40B4-BE49-F238E27FC236}">
                  <a16:creationId xmlns:a16="http://schemas.microsoft.com/office/drawing/2014/main" id="{543B7D59-8928-CC48-9FE9-E7DE3EC39A86}"/>
                </a:ext>
              </a:extLst>
            </p:cNvPr>
            <p:cNvSpPr/>
            <p:nvPr userDrawn="1"/>
          </p:nvSpPr>
          <p:spPr>
            <a:xfrm>
              <a:off x="293503" y="4694844"/>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233764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ortada foto 00">
    <p:spTree>
      <p:nvGrpSpPr>
        <p:cNvPr id="1" name=""/>
        <p:cNvGrpSpPr/>
        <p:nvPr/>
      </p:nvGrpSpPr>
      <p:grpSpPr>
        <a:xfrm>
          <a:off x="0" y="0"/>
          <a:ext cx="0" cy="0"/>
          <a:chOff x="0" y="0"/>
          <a:chExt cx="0" cy="0"/>
        </a:xfrm>
      </p:grpSpPr>
      <p:sp>
        <p:nvSpPr>
          <p:cNvPr id="42" name="Rectángulo 41">
            <a:extLst>
              <a:ext uri="{FF2B5EF4-FFF2-40B4-BE49-F238E27FC236}">
                <a16:creationId xmlns:a16="http://schemas.microsoft.com/office/drawing/2014/main" id="{CFB5F465-E127-B946-8487-CFBCDF4E00AE}"/>
              </a:ext>
            </a:extLst>
          </p:cNvPr>
          <p:cNvSpPr/>
          <p:nvPr userDrawn="1"/>
        </p:nvSpPr>
        <p:spPr>
          <a:xfrm>
            <a:off x="3881658" y="1155269"/>
            <a:ext cx="5262342" cy="2803755"/>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Marcador de texto 18"/>
          <p:cNvSpPr>
            <a:spLocks noGrp="1"/>
          </p:cNvSpPr>
          <p:nvPr>
            <p:ph type="body" sz="quarter" idx="13" hasCustomPrompt="1"/>
          </p:nvPr>
        </p:nvSpPr>
        <p:spPr bwMode="white">
          <a:xfrm>
            <a:off x="4034511" y="2616492"/>
            <a:ext cx="2964335" cy="424732"/>
          </a:xfrm>
          <a:prstGeom prst="rect">
            <a:avLst/>
          </a:prstGeom>
        </p:spPr>
        <p:txBody>
          <a:bodyPr wrap="square">
            <a:spAutoFit/>
          </a:bodyPr>
          <a:lstStyle>
            <a:lvl1pPr marL="0" indent="0">
              <a:buNone/>
              <a:defRPr sz="12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r>
              <a:rPr lang="es-ES_tradnl" dirty="0">
                <a:solidFill>
                  <a:schemeClr val="bg1"/>
                </a:solidFill>
                <a:latin typeface="Arial" charset="0"/>
                <a:ea typeface="Arial" charset="0"/>
                <a:cs typeface="Arial" charset="0"/>
              </a:rPr>
              <a:t>Espacio para un subtítulo en el caso de que sea necesario poner subtítulo</a:t>
            </a:r>
            <a:endParaRPr lang="es-ES_tradnl" dirty="0"/>
          </a:p>
        </p:txBody>
      </p:sp>
      <p:sp>
        <p:nvSpPr>
          <p:cNvPr id="12" name="Marcador de texto 30">
            <a:extLst>
              <a:ext uri="{FF2B5EF4-FFF2-40B4-BE49-F238E27FC236}">
                <a16:creationId xmlns:a16="http://schemas.microsoft.com/office/drawing/2014/main" id="{D61A92A6-AD01-3941-88FA-412D71B7F60D}"/>
              </a:ext>
            </a:extLst>
          </p:cNvPr>
          <p:cNvSpPr>
            <a:spLocks noGrp="1"/>
          </p:cNvSpPr>
          <p:nvPr>
            <p:ph type="body" sz="quarter" idx="18" hasCustomPrompt="1"/>
          </p:nvPr>
        </p:nvSpPr>
        <p:spPr>
          <a:xfrm>
            <a:off x="4034512" y="1403238"/>
            <a:ext cx="2964335" cy="1051907"/>
          </a:xfrm>
          <a:prstGeom prst="rect">
            <a:avLst/>
          </a:prstGeom>
          <a:noFill/>
        </p:spPr>
        <p:txBody>
          <a:bodyPr wrap="square" lIns="90000" tIns="90000" rIns="90000" bIns="36000">
            <a:spAutoFit/>
          </a:bodyPr>
          <a:lstStyle>
            <a:lvl1pPr marL="0" indent="0">
              <a:lnSpc>
                <a:spcPts val="3600"/>
              </a:lnSpc>
              <a:spcBef>
                <a:spcPts val="0"/>
              </a:spcBef>
              <a:buNone/>
              <a:defRPr sz="4000" b="1">
                <a:solidFill>
                  <a:schemeClr val="bg1"/>
                </a:solidFill>
              </a:defRPr>
            </a:lvl1pPr>
            <a:lvl2pPr marL="457200" indent="0">
              <a:buNone/>
              <a:defRPr sz="2000">
                <a:solidFill>
                  <a:srgbClr val="105266"/>
                </a:solidFill>
              </a:defRPr>
            </a:lvl2pPr>
            <a:lvl3pPr marL="914400" indent="0">
              <a:buNone/>
              <a:defRPr sz="2000">
                <a:solidFill>
                  <a:srgbClr val="105266"/>
                </a:solidFill>
              </a:defRPr>
            </a:lvl3pPr>
            <a:lvl4pPr marL="1371600" indent="0">
              <a:buNone/>
              <a:defRPr sz="2000">
                <a:solidFill>
                  <a:srgbClr val="105266"/>
                </a:solidFill>
              </a:defRPr>
            </a:lvl4pPr>
            <a:lvl5pPr marL="1828800" indent="0">
              <a:buNone/>
              <a:defRPr sz="2000">
                <a:solidFill>
                  <a:srgbClr val="105266"/>
                </a:solidFill>
              </a:defRPr>
            </a:lvl5pPr>
          </a:lstStyle>
          <a:p>
            <a:pPr lvl="0"/>
            <a:r>
              <a:rPr lang="es-ES_tradnl" dirty="0"/>
              <a:t>Portada para títulos</a:t>
            </a:r>
          </a:p>
        </p:txBody>
      </p:sp>
      <p:pic>
        <p:nvPicPr>
          <p:cNvPr id="11" name="Imagen 10">
            <a:extLst>
              <a:ext uri="{FF2B5EF4-FFF2-40B4-BE49-F238E27FC236}">
                <a16:creationId xmlns:a16="http://schemas.microsoft.com/office/drawing/2014/main" id="{D01D007F-E059-5542-AF43-743E651552A1}"/>
              </a:ext>
            </a:extLst>
          </p:cNvPr>
          <p:cNvPicPr>
            <a:picLocks noChangeAspect="1"/>
          </p:cNvPicPr>
          <p:nvPr userDrawn="1"/>
        </p:nvPicPr>
        <p:blipFill>
          <a:blip r:embed="rId2"/>
          <a:stretch>
            <a:fillRect/>
          </a:stretch>
        </p:blipFill>
        <p:spPr>
          <a:xfrm>
            <a:off x="361825" y="236565"/>
            <a:ext cx="1233872" cy="521260"/>
          </a:xfrm>
          <a:prstGeom prst="rect">
            <a:avLst/>
          </a:prstGeom>
        </p:spPr>
      </p:pic>
      <p:pic>
        <p:nvPicPr>
          <p:cNvPr id="13" name="Imagen 12">
            <a:extLst>
              <a:ext uri="{FF2B5EF4-FFF2-40B4-BE49-F238E27FC236}">
                <a16:creationId xmlns:a16="http://schemas.microsoft.com/office/drawing/2014/main" id="{159F31A2-D846-0E4B-8A93-A9882884C9B6}"/>
              </a:ext>
            </a:extLst>
          </p:cNvPr>
          <p:cNvPicPr>
            <a:picLocks noChangeAspect="1"/>
          </p:cNvPicPr>
          <p:nvPr userDrawn="1"/>
        </p:nvPicPr>
        <p:blipFill>
          <a:blip r:embed="rId3"/>
          <a:stretch>
            <a:fillRect/>
          </a:stretch>
        </p:blipFill>
        <p:spPr>
          <a:xfrm flipH="1">
            <a:off x="288161" y="4542160"/>
            <a:ext cx="128421" cy="272894"/>
          </a:xfrm>
          <a:prstGeom prst="rect">
            <a:avLst/>
          </a:prstGeom>
        </p:spPr>
      </p:pic>
      <p:sp>
        <p:nvSpPr>
          <p:cNvPr id="9" name="3 Marcador de posición de imagen">
            <a:extLst>
              <a:ext uri="{FF2B5EF4-FFF2-40B4-BE49-F238E27FC236}">
                <a16:creationId xmlns:a16="http://schemas.microsoft.com/office/drawing/2014/main" id="{076E18C0-FFB3-8349-B41B-7F3DEB36E4E0}"/>
              </a:ext>
            </a:extLst>
          </p:cNvPr>
          <p:cNvSpPr>
            <a:spLocks noGrp="1"/>
          </p:cNvSpPr>
          <p:nvPr>
            <p:ph type="pic" sz="quarter" idx="23" hasCustomPrompt="1"/>
          </p:nvPr>
        </p:nvSpPr>
        <p:spPr>
          <a:xfrm>
            <a:off x="-1" y="1169872"/>
            <a:ext cx="3881659" cy="2803756"/>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pic>
        <p:nvPicPr>
          <p:cNvPr id="21" name="Imagen 20">
            <a:extLst>
              <a:ext uri="{FF2B5EF4-FFF2-40B4-BE49-F238E27FC236}">
                <a16:creationId xmlns:a16="http://schemas.microsoft.com/office/drawing/2014/main" id="{16DA0E45-EB24-004C-B806-BF3C2E8B33A6}"/>
              </a:ext>
            </a:extLst>
          </p:cNvPr>
          <p:cNvPicPr>
            <a:picLocks noChangeAspect="1"/>
          </p:cNvPicPr>
          <p:nvPr userDrawn="1"/>
        </p:nvPicPr>
        <p:blipFill>
          <a:blip r:embed="rId4"/>
          <a:stretch>
            <a:fillRect/>
          </a:stretch>
        </p:blipFill>
        <p:spPr>
          <a:xfrm rot="5400000">
            <a:off x="6863885" y="4666995"/>
            <a:ext cx="45719" cy="102024"/>
          </a:xfrm>
          <a:prstGeom prst="rect">
            <a:avLst/>
          </a:prstGeom>
        </p:spPr>
      </p:pic>
      <p:pic>
        <p:nvPicPr>
          <p:cNvPr id="22" name="Imagen 21">
            <a:extLst>
              <a:ext uri="{FF2B5EF4-FFF2-40B4-BE49-F238E27FC236}">
                <a16:creationId xmlns:a16="http://schemas.microsoft.com/office/drawing/2014/main" id="{9D430CA5-88D1-9A42-828F-F6F2241BDE01}"/>
              </a:ext>
            </a:extLst>
          </p:cNvPr>
          <p:cNvPicPr>
            <a:picLocks noChangeAspect="1"/>
          </p:cNvPicPr>
          <p:nvPr userDrawn="1"/>
        </p:nvPicPr>
        <p:blipFill rotWithShape="1">
          <a:blip r:embed="rId5"/>
          <a:srcRect l="16556" r="56736" b="68153"/>
          <a:stretch/>
        </p:blipFill>
        <p:spPr>
          <a:xfrm>
            <a:off x="6162647" y="4528439"/>
            <a:ext cx="313808" cy="241868"/>
          </a:xfrm>
          <a:prstGeom prst="rect">
            <a:avLst/>
          </a:prstGeom>
        </p:spPr>
      </p:pic>
      <p:pic>
        <p:nvPicPr>
          <p:cNvPr id="24" name="Imagen 23">
            <a:extLst>
              <a:ext uri="{FF2B5EF4-FFF2-40B4-BE49-F238E27FC236}">
                <a16:creationId xmlns:a16="http://schemas.microsoft.com/office/drawing/2014/main" id="{C8155644-D873-EB43-A1D8-C1930839314C}"/>
              </a:ext>
            </a:extLst>
          </p:cNvPr>
          <p:cNvPicPr>
            <a:picLocks noChangeAspect="1"/>
          </p:cNvPicPr>
          <p:nvPr userDrawn="1"/>
        </p:nvPicPr>
        <p:blipFill>
          <a:blip r:embed="rId4"/>
          <a:stretch>
            <a:fillRect/>
          </a:stretch>
        </p:blipFill>
        <p:spPr>
          <a:xfrm rot="5400000">
            <a:off x="2599976" y="619548"/>
            <a:ext cx="45719" cy="102024"/>
          </a:xfrm>
          <a:prstGeom prst="rect">
            <a:avLst/>
          </a:prstGeom>
        </p:spPr>
      </p:pic>
      <p:pic>
        <p:nvPicPr>
          <p:cNvPr id="25" name="Imagen 24">
            <a:extLst>
              <a:ext uri="{FF2B5EF4-FFF2-40B4-BE49-F238E27FC236}">
                <a16:creationId xmlns:a16="http://schemas.microsoft.com/office/drawing/2014/main" id="{F29C6288-2815-804C-B88E-7C689D85206E}"/>
              </a:ext>
            </a:extLst>
          </p:cNvPr>
          <p:cNvPicPr>
            <a:picLocks noChangeAspect="1"/>
          </p:cNvPicPr>
          <p:nvPr userDrawn="1"/>
        </p:nvPicPr>
        <p:blipFill rotWithShape="1">
          <a:blip r:embed="rId5"/>
          <a:srcRect t="65598"/>
          <a:stretch/>
        </p:blipFill>
        <p:spPr>
          <a:xfrm>
            <a:off x="5483992" y="164222"/>
            <a:ext cx="1174954" cy="261271"/>
          </a:xfrm>
          <a:prstGeom prst="rect">
            <a:avLst/>
          </a:prstGeom>
        </p:spPr>
      </p:pic>
      <p:pic>
        <p:nvPicPr>
          <p:cNvPr id="26" name="Imagen 25">
            <a:extLst>
              <a:ext uri="{FF2B5EF4-FFF2-40B4-BE49-F238E27FC236}">
                <a16:creationId xmlns:a16="http://schemas.microsoft.com/office/drawing/2014/main" id="{222794F9-EED1-8843-9B61-8A33581C23F8}"/>
              </a:ext>
            </a:extLst>
          </p:cNvPr>
          <p:cNvPicPr>
            <a:picLocks noChangeAspect="1"/>
          </p:cNvPicPr>
          <p:nvPr userDrawn="1"/>
        </p:nvPicPr>
        <p:blipFill rotWithShape="1">
          <a:blip r:embed="rId5"/>
          <a:srcRect r="71719" b="55538"/>
          <a:stretch/>
        </p:blipFill>
        <p:spPr>
          <a:xfrm>
            <a:off x="3120222" y="144844"/>
            <a:ext cx="332289" cy="337673"/>
          </a:xfrm>
          <a:prstGeom prst="rect">
            <a:avLst/>
          </a:prstGeom>
        </p:spPr>
      </p:pic>
      <p:grpSp>
        <p:nvGrpSpPr>
          <p:cNvPr id="27" name="Grupo 26">
            <a:extLst>
              <a:ext uri="{FF2B5EF4-FFF2-40B4-BE49-F238E27FC236}">
                <a16:creationId xmlns:a16="http://schemas.microsoft.com/office/drawing/2014/main" id="{0D84155E-5C64-C64A-B4AC-7E2CC9DC5246}"/>
              </a:ext>
            </a:extLst>
          </p:cNvPr>
          <p:cNvGrpSpPr/>
          <p:nvPr userDrawn="1"/>
        </p:nvGrpSpPr>
        <p:grpSpPr>
          <a:xfrm>
            <a:off x="8417490" y="117457"/>
            <a:ext cx="677835" cy="759477"/>
            <a:chOff x="8417490" y="117457"/>
            <a:chExt cx="677835" cy="759477"/>
          </a:xfrm>
        </p:grpSpPr>
        <p:pic>
          <p:nvPicPr>
            <p:cNvPr id="28" name="Imagen 27">
              <a:extLst>
                <a:ext uri="{FF2B5EF4-FFF2-40B4-BE49-F238E27FC236}">
                  <a16:creationId xmlns:a16="http://schemas.microsoft.com/office/drawing/2014/main" id="{4491CED0-FE1C-A248-BDBB-A2619E0E1214}"/>
                </a:ext>
              </a:extLst>
            </p:cNvPr>
            <p:cNvPicPr>
              <a:picLocks noChangeAspect="1"/>
            </p:cNvPicPr>
            <p:nvPr userDrawn="1"/>
          </p:nvPicPr>
          <p:blipFill rotWithShape="1">
            <a:blip r:embed="rId5"/>
            <a:srcRect l="24018" r="18293"/>
            <a:stretch/>
          </p:blipFill>
          <p:spPr>
            <a:xfrm>
              <a:off x="8417490" y="117457"/>
              <a:ext cx="677835" cy="759476"/>
            </a:xfrm>
            <a:prstGeom prst="rect">
              <a:avLst/>
            </a:prstGeom>
          </p:spPr>
        </p:pic>
        <p:sp>
          <p:nvSpPr>
            <p:cNvPr id="29" name="Rectángulo 28">
              <a:extLst>
                <a:ext uri="{FF2B5EF4-FFF2-40B4-BE49-F238E27FC236}">
                  <a16:creationId xmlns:a16="http://schemas.microsoft.com/office/drawing/2014/main" id="{DFB4C024-E48E-0F4A-8A85-DBC7285E22E0}"/>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0" name="Imagen 29">
            <a:extLst>
              <a:ext uri="{FF2B5EF4-FFF2-40B4-BE49-F238E27FC236}">
                <a16:creationId xmlns:a16="http://schemas.microsoft.com/office/drawing/2014/main" id="{22415C8C-8342-E54E-9CFD-56848EB30261}"/>
              </a:ext>
            </a:extLst>
          </p:cNvPr>
          <p:cNvPicPr>
            <a:picLocks noChangeAspect="1"/>
          </p:cNvPicPr>
          <p:nvPr userDrawn="1"/>
        </p:nvPicPr>
        <p:blipFill>
          <a:blip r:embed="rId4"/>
          <a:stretch>
            <a:fillRect/>
          </a:stretch>
        </p:blipFill>
        <p:spPr>
          <a:xfrm>
            <a:off x="4082667" y="236564"/>
            <a:ext cx="56772" cy="126691"/>
          </a:xfrm>
          <a:prstGeom prst="rect">
            <a:avLst/>
          </a:prstGeom>
        </p:spPr>
      </p:pic>
      <p:pic>
        <p:nvPicPr>
          <p:cNvPr id="32" name="Imagen 31">
            <a:extLst>
              <a:ext uri="{FF2B5EF4-FFF2-40B4-BE49-F238E27FC236}">
                <a16:creationId xmlns:a16="http://schemas.microsoft.com/office/drawing/2014/main" id="{A714BACB-2FBB-D242-A288-6C58C746CBEC}"/>
              </a:ext>
            </a:extLst>
          </p:cNvPr>
          <p:cNvPicPr>
            <a:picLocks noChangeAspect="1"/>
          </p:cNvPicPr>
          <p:nvPr userDrawn="1"/>
        </p:nvPicPr>
        <p:blipFill>
          <a:blip r:embed="rId4"/>
          <a:stretch>
            <a:fillRect/>
          </a:stretch>
        </p:blipFill>
        <p:spPr>
          <a:xfrm rot="5400000">
            <a:off x="7792139" y="185552"/>
            <a:ext cx="45719" cy="102024"/>
          </a:xfrm>
          <a:prstGeom prst="rect">
            <a:avLst/>
          </a:prstGeom>
        </p:spPr>
      </p:pic>
      <p:grpSp>
        <p:nvGrpSpPr>
          <p:cNvPr id="34" name="Grupo 33">
            <a:extLst>
              <a:ext uri="{FF2B5EF4-FFF2-40B4-BE49-F238E27FC236}">
                <a16:creationId xmlns:a16="http://schemas.microsoft.com/office/drawing/2014/main" id="{CD3B51FC-2742-B443-9FEB-0C32591848D4}"/>
              </a:ext>
            </a:extLst>
          </p:cNvPr>
          <p:cNvGrpSpPr/>
          <p:nvPr userDrawn="1"/>
        </p:nvGrpSpPr>
        <p:grpSpPr>
          <a:xfrm>
            <a:off x="7814998" y="4552874"/>
            <a:ext cx="1174954" cy="445783"/>
            <a:chOff x="6956532" y="4580260"/>
            <a:chExt cx="1174954" cy="445783"/>
          </a:xfrm>
        </p:grpSpPr>
        <p:pic>
          <p:nvPicPr>
            <p:cNvPr id="35" name="Imagen 34">
              <a:extLst>
                <a:ext uri="{FF2B5EF4-FFF2-40B4-BE49-F238E27FC236}">
                  <a16:creationId xmlns:a16="http://schemas.microsoft.com/office/drawing/2014/main" id="{AA3B320C-1830-524F-BDB1-D7628989B727}"/>
                </a:ext>
              </a:extLst>
            </p:cNvPr>
            <p:cNvPicPr>
              <a:picLocks noChangeAspect="1"/>
            </p:cNvPicPr>
            <p:nvPr userDrawn="1"/>
          </p:nvPicPr>
          <p:blipFill rotWithShape="1">
            <a:blip r:embed="rId5"/>
            <a:srcRect t="45627" b="1"/>
            <a:stretch/>
          </p:blipFill>
          <p:spPr>
            <a:xfrm>
              <a:off x="6956532" y="4585722"/>
              <a:ext cx="1174954" cy="412935"/>
            </a:xfrm>
            <a:prstGeom prst="rect">
              <a:avLst/>
            </a:prstGeom>
          </p:spPr>
        </p:pic>
        <p:sp>
          <p:nvSpPr>
            <p:cNvPr id="36" name="Rectángulo 35">
              <a:extLst>
                <a:ext uri="{FF2B5EF4-FFF2-40B4-BE49-F238E27FC236}">
                  <a16:creationId xmlns:a16="http://schemas.microsoft.com/office/drawing/2014/main" id="{538C660E-BF27-F64E-BE14-FCDD40D0A1E8}"/>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Rectángulo 36">
              <a:extLst>
                <a:ext uri="{FF2B5EF4-FFF2-40B4-BE49-F238E27FC236}">
                  <a16:creationId xmlns:a16="http://schemas.microsoft.com/office/drawing/2014/main" id="{110A3681-F948-3942-8E18-17C528A94B08}"/>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8" name="Marcador de texto 4">
            <a:extLst>
              <a:ext uri="{FF2B5EF4-FFF2-40B4-BE49-F238E27FC236}">
                <a16:creationId xmlns:a16="http://schemas.microsoft.com/office/drawing/2014/main" id="{885FE23F-ED1E-9B4F-8FC7-651E6C251588}"/>
              </a:ext>
            </a:extLst>
          </p:cNvPr>
          <p:cNvSpPr>
            <a:spLocks noGrp="1"/>
          </p:cNvSpPr>
          <p:nvPr>
            <p:ph type="body" sz="quarter" idx="34" hasCustomPrompt="1"/>
          </p:nvPr>
        </p:nvSpPr>
        <p:spPr>
          <a:xfrm>
            <a:off x="434641" y="4480371"/>
            <a:ext cx="1634292" cy="246221"/>
          </a:xfrm>
          <a:prstGeom prst="rect">
            <a:avLst/>
          </a:prstGeom>
        </p:spPr>
        <p:txBody>
          <a:bodyPr wrap="square">
            <a:spAutoFit/>
          </a:bodyPr>
          <a:lstStyle>
            <a:lvl1pPr marL="180000" indent="-396000">
              <a:lnSpc>
                <a:spcPct val="100000"/>
              </a:lnSpc>
              <a:spcBef>
                <a:spcPts val="100"/>
              </a:spcBef>
              <a:buNone/>
              <a:defRPr sz="1000" b="1">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Lugar</a:t>
            </a:r>
          </a:p>
        </p:txBody>
      </p:sp>
      <p:sp>
        <p:nvSpPr>
          <p:cNvPr id="39" name="Marcador de texto 4">
            <a:extLst>
              <a:ext uri="{FF2B5EF4-FFF2-40B4-BE49-F238E27FC236}">
                <a16:creationId xmlns:a16="http://schemas.microsoft.com/office/drawing/2014/main" id="{19B40A0F-1EB9-0D4A-AB58-DD688FEB96C4}"/>
              </a:ext>
            </a:extLst>
          </p:cNvPr>
          <p:cNvSpPr>
            <a:spLocks noGrp="1"/>
          </p:cNvSpPr>
          <p:nvPr>
            <p:ph type="body" sz="quarter" idx="35" hasCustomPrompt="1"/>
          </p:nvPr>
        </p:nvSpPr>
        <p:spPr>
          <a:xfrm>
            <a:off x="434641" y="4644042"/>
            <a:ext cx="1634292" cy="246221"/>
          </a:xfrm>
          <a:prstGeom prst="rect">
            <a:avLst/>
          </a:prstGeom>
        </p:spPr>
        <p:txBody>
          <a:bodyPr wrap="square">
            <a:spAutoFit/>
          </a:bodyPr>
          <a:lstStyle>
            <a:lvl1pPr marL="180000" marR="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sz="1000" b="1">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marL="180000" marR="0" lvl="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a:pPr>
            <a:r>
              <a:rPr lang="es-ES_tradnl" dirty="0"/>
              <a:t>1/02/2021</a:t>
            </a:r>
          </a:p>
        </p:txBody>
      </p:sp>
      <p:grpSp>
        <p:nvGrpSpPr>
          <p:cNvPr id="31" name="Grupo 30">
            <a:extLst>
              <a:ext uri="{FF2B5EF4-FFF2-40B4-BE49-F238E27FC236}">
                <a16:creationId xmlns:a16="http://schemas.microsoft.com/office/drawing/2014/main" id="{D0647189-0361-E743-B789-1A22A0EE33B0}"/>
              </a:ext>
            </a:extLst>
          </p:cNvPr>
          <p:cNvGrpSpPr/>
          <p:nvPr userDrawn="1"/>
        </p:nvGrpSpPr>
        <p:grpSpPr>
          <a:xfrm>
            <a:off x="293503" y="4545619"/>
            <a:ext cx="123079" cy="272304"/>
            <a:chOff x="293503" y="4545619"/>
            <a:chExt cx="123079" cy="272304"/>
          </a:xfrm>
          <a:solidFill>
            <a:srgbClr val="FF5A00"/>
          </a:solidFill>
        </p:grpSpPr>
        <p:sp>
          <p:nvSpPr>
            <p:cNvPr id="33" name="Elipse 32">
              <a:extLst>
                <a:ext uri="{FF2B5EF4-FFF2-40B4-BE49-F238E27FC236}">
                  <a16:creationId xmlns:a16="http://schemas.microsoft.com/office/drawing/2014/main" id="{C9FF9A69-143B-284B-93AC-3D077CBD2185}"/>
                </a:ext>
              </a:extLst>
            </p:cNvPr>
            <p:cNvSpPr/>
            <p:nvPr userDrawn="1"/>
          </p:nvSpPr>
          <p:spPr>
            <a:xfrm>
              <a:off x="293503" y="4545619"/>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Elipse 39">
              <a:extLst>
                <a:ext uri="{FF2B5EF4-FFF2-40B4-BE49-F238E27FC236}">
                  <a16:creationId xmlns:a16="http://schemas.microsoft.com/office/drawing/2014/main" id="{19891FC0-5E6B-304C-A280-A81CD7E02AB7}"/>
                </a:ext>
              </a:extLst>
            </p:cNvPr>
            <p:cNvSpPr/>
            <p:nvPr userDrawn="1"/>
          </p:nvSpPr>
          <p:spPr>
            <a:xfrm>
              <a:off x="293503" y="4694844"/>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220743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Portada foto 00">
    <p:spTree>
      <p:nvGrpSpPr>
        <p:cNvPr id="1" name=""/>
        <p:cNvGrpSpPr/>
        <p:nvPr/>
      </p:nvGrpSpPr>
      <p:grpSpPr>
        <a:xfrm>
          <a:off x="0" y="0"/>
          <a:ext cx="0" cy="0"/>
          <a:chOff x="0" y="0"/>
          <a:chExt cx="0" cy="0"/>
        </a:xfrm>
      </p:grpSpPr>
      <p:sp>
        <p:nvSpPr>
          <p:cNvPr id="12" name="Marcador de texto 30">
            <a:extLst>
              <a:ext uri="{FF2B5EF4-FFF2-40B4-BE49-F238E27FC236}">
                <a16:creationId xmlns:a16="http://schemas.microsoft.com/office/drawing/2014/main" id="{D61A92A6-AD01-3941-88FA-412D71B7F60D}"/>
              </a:ext>
            </a:extLst>
          </p:cNvPr>
          <p:cNvSpPr>
            <a:spLocks noGrp="1"/>
          </p:cNvSpPr>
          <p:nvPr>
            <p:ph type="body" sz="quarter" idx="18" hasCustomPrompt="1"/>
          </p:nvPr>
        </p:nvSpPr>
        <p:spPr>
          <a:xfrm>
            <a:off x="1129270" y="1403238"/>
            <a:ext cx="2964335" cy="1051907"/>
          </a:xfrm>
          <a:prstGeom prst="rect">
            <a:avLst/>
          </a:prstGeom>
          <a:noFill/>
        </p:spPr>
        <p:txBody>
          <a:bodyPr wrap="square" lIns="90000" tIns="90000" rIns="90000" bIns="36000">
            <a:spAutoFit/>
          </a:bodyPr>
          <a:lstStyle>
            <a:lvl1pPr marL="0" indent="0">
              <a:lnSpc>
                <a:spcPts val="3600"/>
              </a:lnSpc>
              <a:spcBef>
                <a:spcPts val="0"/>
              </a:spcBef>
              <a:buNone/>
              <a:defRPr sz="4000" b="1">
                <a:solidFill>
                  <a:schemeClr val="tx1"/>
                </a:solidFill>
              </a:defRPr>
            </a:lvl1pPr>
            <a:lvl2pPr marL="457200" indent="0">
              <a:buNone/>
              <a:defRPr sz="2000">
                <a:solidFill>
                  <a:srgbClr val="105266"/>
                </a:solidFill>
              </a:defRPr>
            </a:lvl2pPr>
            <a:lvl3pPr marL="914400" indent="0">
              <a:buNone/>
              <a:defRPr sz="2000">
                <a:solidFill>
                  <a:srgbClr val="105266"/>
                </a:solidFill>
              </a:defRPr>
            </a:lvl3pPr>
            <a:lvl4pPr marL="1371600" indent="0">
              <a:buNone/>
              <a:defRPr sz="2000">
                <a:solidFill>
                  <a:srgbClr val="105266"/>
                </a:solidFill>
              </a:defRPr>
            </a:lvl4pPr>
            <a:lvl5pPr marL="1828800" indent="0">
              <a:buNone/>
              <a:defRPr sz="2000">
                <a:solidFill>
                  <a:srgbClr val="105266"/>
                </a:solidFill>
              </a:defRPr>
            </a:lvl5pPr>
          </a:lstStyle>
          <a:p>
            <a:pPr lvl="0"/>
            <a:r>
              <a:rPr lang="es-ES_tradnl" dirty="0"/>
              <a:t>Portada para títulos</a:t>
            </a:r>
          </a:p>
        </p:txBody>
      </p:sp>
      <p:pic>
        <p:nvPicPr>
          <p:cNvPr id="11" name="Imagen 10">
            <a:extLst>
              <a:ext uri="{FF2B5EF4-FFF2-40B4-BE49-F238E27FC236}">
                <a16:creationId xmlns:a16="http://schemas.microsoft.com/office/drawing/2014/main" id="{D01D007F-E059-5542-AF43-743E651552A1}"/>
              </a:ext>
            </a:extLst>
          </p:cNvPr>
          <p:cNvPicPr>
            <a:picLocks noChangeAspect="1"/>
          </p:cNvPicPr>
          <p:nvPr userDrawn="1"/>
        </p:nvPicPr>
        <p:blipFill>
          <a:blip r:embed="rId2"/>
          <a:stretch>
            <a:fillRect/>
          </a:stretch>
        </p:blipFill>
        <p:spPr>
          <a:xfrm>
            <a:off x="361825" y="236565"/>
            <a:ext cx="1233872" cy="521260"/>
          </a:xfrm>
          <a:prstGeom prst="rect">
            <a:avLst/>
          </a:prstGeom>
        </p:spPr>
      </p:pic>
      <p:pic>
        <p:nvPicPr>
          <p:cNvPr id="13" name="Imagen 12">
            <a:extLst>
              <a:ext uri="{FF2B5EF4-FFF2-40B4-BE49-F238E27FC236}">
                <a16:creationId xmlns:a16="http://schemas.microsoft.com/office/drawing/2014/main" id="{159F31A2-D846-0E4B-8A93-A9882884C9B6}"/>
              </a:ext>
            </a:extLst>
          </p:cNvPr>
          <p:cNvPicPr>
            <a:picLocks noChangeAspect="1"/>
          </p:cNvPicPr>
          <p:nvPr userDrawn="1"/>
        </p:nvPicPr>
        <p:blipFill>
          <a:blip r:embed="rId3"/>
          <a:stretch>
            <a:fillRect/>
          </a:stretch>
        </p:blipFill>
        <p:spPr>
          <a:xfrm flipH="1">
            <a:off x="288161" y="4542160"/>
            <a:ext cx="128421" cy="272894"/>
          </a:xfrm>
          <a:prstGeom prst="rect">
            <a:avLst/>
          </a:prstGeom>
        </p:spPr>
      </p:pic>
      <p:sp>
        <p:nvSpPr>
          <p:cNvPr id="18" name="3 Marcador de posición de imagen">
            <a:extLst>
              <a:ext uri="{FF2B5EF4-FFF2-40B4-BE49-F238E27FC236}">
                <a16:creationId xmlns:a16="http://schemas.microsoft.com/office/drawing/2014/main" id="{D39ABA19-16F4-294E-B2F7-CC9C77C6B853}"/>
              </a:ext>
            </a:extLst>
          </p:cNvPr>
          <p:cNvSpPr>
            <a:spLocks noGrp="1"/>
          </p:cNvSpPr>
          <p:nvPr>
            <p:ph type="pic" sz="quarter" idx="24" hasCustomPrompt="1"/>
          </p:nvPr>
        </p:nvSpPr>
        <p:spPr>
          <a:xfrm>
            <a:off x="4426665" y="1399540"/>
            <a:ext cx="4717333" cy="1653795"/>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17" name="Marcador de texto 3">
            <a:extLst>
              <a:ext uri="{FF2B5EF4-FFF2-40B4-BE49-F238E27FC236}">
                <a16:creationId xmlns:a16="http://schemas.microsoft.com/office/drawing/2014/main" id="{68464BEF-EDB5-B540-9EB8-4194B550862E}"/>
              </a:ext>
            </a:extLst>
          </p:cNvPr>
          <p:cNvSpPr>
            <a:spLocks noGrp="1"/>
          </p:cNvSpPr>
          <p:nvPr>
            <p:ph type="body" sz="quarter" idx="39" hasCustomPrompt="1"/>
          </p:nvPr>
        </p:nvSpPr>
        <p:spPr bwMode="white">
          <a:xfrm>
            <a:off x="1129270" y="2566493"/>
            <a:ext cx="3297396" cy="523220"/>
          </a:xfrm>
          <a:prstGeom prst="rect">
            <a:avLst/>
          </a:prstGeom>
        </p:spPr>
        <p:txBody>
          <a:bodyPr wrap="square">
            <a:spAutoFit/>
          </a:bodyPr>
          <a:lstStyle>
            <a:lvl1pPr marL="0" indent="0">
              <a:lnSpc>
                <a:spcPct val="100000"/>
              </a:lnSpc>
              <a:buNone/>
              <a:defRPr sz="1400">
                <a:solidFill>
                  <a:srgbClr val="000000"/>
                </a:solidFill>
              </a:defRPr>
            </a:lvl1pPr>
            <a:lvl2pPr marL="457200" indent="0">
              <a:buNone/>
              <a:defRPr sz="1500">
                <a:solidFill>
                  <a:schemeClr val="bg1"/>
                </a:solidFill>
              </a:defRPr>
            </a:lvl2pPr>
            <a:lvl3pPr marL="914400" indent="0">
              <a:buNone/>
              <a:defRPr sz="1500">
                <a:solidFill>
                  <a:schemeClr val="bg1"/>
                </a:solidFill>
              </a:defRPr>
            </a:lvl3pPr>
            <a:lvl4pPr marL="1371600" indent="0">
              <a:buNone/>
              <a:defRPr sz="1500">
                <a:solidFill>
                  <a:schemeClr val="bg1"/>
                </a:solidFill>
              </a:defRPr>
            </a:lvl4pPr>
            <a:lvl5pPr marL="1828800" indent="0">
              <a:buNone/>
              <a:defRPr sz="1500">
                <a:solidFill>
                  <a:schemeClr val="bg1"/>
                </a:solidFill>
              </a:defRPr>
            </a:lvl5pPr>
          </a:lstStyle>
          <a:p>
            <a:pPr lvl="0"/>
            <a:r>
              <a:rPr lang="es-ES_tradnl" dirty="0"/>
              <a:t>Espacio para un subtítulo en el caso de que sea necesario poner un subtítulo.</a:t>
            </a:r>
          </a:p>
        </p:txBody>
      </p:sp>
      <p:pic>
        <p:nvPicPr>
          <p:cNvPr id="20" name="Imagen 19">
            <a:extLst>
              <a:ext uri="{FF2B5EF4-FFF2-40B4-BE49-F238E27FC236}">
                <a16:creationId xmlns:a16="http://schemas.microsoft.com/office/drawing/2014/main" id="{B81A57F7-C229-CF4F-B9AB-A05FEE5A8028}"/>
              </a:ext>
            </a:extLst>
          </p:cNvPr>
          <p:cNvPicPr>
            <a:picLocks noChangeAspect="1"/>
          </p:cNvPicPr>
          <p:nvPr userDrawn="1"/>
        </p:nvPicPr>
        <p:blipFill>
          <a:blip r:embed="rId4"/>
          <a:stretch>
            <a:fillRect/>
          </a:stretch>
        </p:blipFill>
        <p:spPr>
          <a:xfrm rot="5400000">
            <a:off x="6863885" y="4666995"/>
            <a:ext cx="45719" cy="102024"/>
          </a:xfrm>
          <a:prstGeom prst="rect">
            <a:avLst/>
          </a:prstGeom>
        </p:spPr>
      </p:pic>
      <p:pic>
        <p:nvPicPr>
          <p:cNvPr id="22" name="Imagen 21">
            <a:extLst>
              <a:ext uri="{FF2B5EF4-FFF2-40B4-BE49-F238E27FC236}">
                <a16:creationId xmlns:a16="http://schemas.microsoft.com/office/drawing/2014/main" id="{E1D5CBB1-AF97-0740-93B6-EDA7A5281964}"/>
              </a:ext>
            </a:extLst>
          </p:cNvPr>
          <p:cNvPicPr>
            <a:picLocks noChangeAspect="1"/>
          </p:cNvPicPr>
          <p:nvPr userDrawn="1"/>
        </p:nvPicPr>
        <p:blipFill rotWithShape="1">
          <a:blip r:embed="rId5"/>
          <a:srcRect l="16556" r="56736" b="68153"/>
          <a:stretch/>
        </p:blipFill>
        <p:spPr>
          <a:xfrm>
            <a:off x="6162647" y="4528439"/>
            <a:ext cx="313808" cy="241868"/>
          </a:xfrm>
          <a:prstGeom prst="rect">
            <a:avLst/>
          </a:prstGeom>
        </p:spPr>
      </p:pic>
      <p:pic>
        <p:nvPicPr>
          <p:cNvPr id="25" name="Imagen 24">
            <a:extLst>
              <a:ext uri="{FF2B5EF4-FFF2-40B4-BE49-F238E27FC236}">
                <a16:creationId xmlns:a16="http://schemas.microsoft.com/office/drawing/2014/main" id="{34AC4F81-1720-D644-9C9C-FAFA54FDBBB4}"/>
              </a:ext>
            </a:extLst>
          </p:cNvPr>
          <p:cNvPicPr>
            <a:picLocks noChangeAspect="1"/>
          </p:cNvPicPr>
          <p:nvPr userDrawn="1"/>
        </p:nvPicPr>
        <p:blipFill>
          <a:blip r:embed="rId4"/>
          <a:stretch>
            <a:fillRect/>
          </a:stretch>
        </p:blipFill>
        <p:spPr>
          <a:xfrm rot="5400000">
            <a:off x="2599976" y="619548"/>
            <a:ext cx="45719" cy="102024"/>
          </a:xfrm>
          <a:prstGeom prst="rect">
            <a:avLst/>
          </a:prstGeom>
        </p:spPr>
      </p:pic>
      <p:pic>
        <p:nvPicPr>
          <p:cNvPr id="26" name="Imagen 25">
            <a:extLst>
              <a:ext uri="{FF2B5EF4-FFF2-40B4-BE49-F238E27FC236}">
                <a16:creationId xmlns:a16="http://schemas.microsoft.com/office/drawing/2014/main" id="{098AEA38-C9D0-DC4D-B6D8-D6C7B87C2FBD}"/>
              </a:ext>
            </a:extLst>
          </p:cNvPr>
          <p:cNvPicPr>
            <a:picLocks noChangeAspect="1"/>
          </p:cNvPicPr>
          <p:nvPr userDrawn="1"/>
        </p:nvPicPr>
        <p:blipFill rotWithShape="1">
          <a:blip r:embed="rId5"/>
          <a:srcRect t="65598"/>
          <a:stretch/>
        </p:blipFill>
        <p:spPr>
          <a:xfrm>
            <a:off x="5483992" y="164222"/>
            <a:ext cx="1174954" cy="261271"/>
          </a:xfrm>
          <a:prstGeom prst="rect">
            <a:avLst/>
          </a:prstGeom>
        </p:spPr>
      </p:pic>
      <p:pic>
        <p:nvPicPr>
          <p:cNvPr id="27" name="Imagen 26">
            <a:extLst>
              <a:ext uri="{FF2B5EF4-FFF2-40B4-BE49-F238E27FC236}">
                <a16:creationId xmlns:a16="http://schemas.microsoft.com/office/drawing/2014/main" id="{653F8281-79E6-9344-B317-48FC218FEC4C}"/>
              </a:ext>
            </a:extLst>
          </p:cNvPr>
          <p:cNvPicPr>
            <a:picLocks noChangeAspect="1"/>
          </p:cNvPicPr>
          <p:nvPr userDrawn="1"/>
        </p:nvPicPr>
        <p:blipFill rotWithShape="1">
          <a:blip r:embed="rId5"/>
          <a:srcRect r="71719" b="55538"/>
          <a:stretch/>
        </p:blipFill>
        <p:spPr>
          <a:xfrm>
            <a:off x="3120222" y="144844"/>
            <a:ext cx="332289" cy="337673"/>
          </a:xfrm>
          <a:prstGeom prst="rect">
            <a:avLst/>
          </a:prstGeom>
        </p:spPr>
      </p:pic>
      <p:grpSp>
        <p:nvGrpSpPr>
          <p:cNvPr id="28" name="Grupo 27">
            <a:extLst>
              <a:ext uri="{FF2B5EF4-FFF2-40B4-BE49-F238E27FC236}">
                <a16:creationId xmlns:a16="http://schemas.microsoft.com/office/drawing/2014/main" id="{8205223B-E62F-C545-8ECC-7730EDC40828}"/>
              </a:ext>
            </a:extLst>
          </p:cNvPr>
          <p:cNvGrpSpPr/>
          <p:nvPr userDrawn="1"/>
        </p:nvGrpSpPr>
        <p:grpSpPr>
          <a:xfrm>
            <a:off x="8417490" y="117457"/>
            <a:ext cx="677835" cy="759477"/>
            <a:chOff x="8417490" y="117457"/>
            <a:chExt cx="677835" cy="759477"/>
          </a:xfrm>
        </p:grpSpPr>
        <p:pic>
          <p:nvPicPr>
            <p:cNvPr id="29" name="Imagen 28">
              <a:extLst>
                <a:ext uri="{FF2B5EF4-FFF2-40B4-BE49-F238E27FC236}">
                  <a16:creationId xmlns:a16="http://schemas.microsoft.com/office/drawing/2014/main" id="{33282BA6-862A-2C45-9882-372DCA095C04}"/>
                </a:ext>
              </a:extLst>
            </p:cNvPr>
            <p:cNvPicPr>
              <a:picLocks noChangeAspect="1"/>
            </p:cNvPicPr>
            <p:nvPr userDrawn="1"/>
          </p:nvPicPr>
          <p:blipFill rotWithShape="1">
            <a:blip r:embed="rId5"/>
            <a:srcRect l="24018" r="18293"/>
            <a:stretch/>
          </p:blipFill>
          <p:spPr>
            <a:xfrm>
              <a:off x="8417490" y="117457"/>
              <a:ext cx="677835" cy="759476"/>
            </a:xfrm>
            <a:prstGeom prst="rect">
              <a:avLst/>
            </a:prstGeom>
          </p:spPr>
        </p:pic>
        <p:sp>
          <p:nvSpPr>
            <p:cNvPr id="30" name="Rectángulo 29">
              <a:extLst>
                <a:ext uri="{FF2B5EF4-FFF2-40B4-BE49-F238E27FC236}">
                  <a16:creationId xmlns:a16="http://schemas.microsoft.com/office/drawing/2014/main" id="{6EB41849-B223-D541-92D6-39298390E3D2}"/>
                </a:ext>
              </a:extLst>
            </p:cNvPr>
            <p:cNvSpPr/>
            <p:nvPr userDrawn="1"/>
          </p:nvSpPr>
          <p:spPr>
            <a:xfrm>
              <a:off x="8461332" y="363256"/>
              <a:ext cx="256783" cy="513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31" name="Imagen 30">
            <a:extLst>
              <a:ext uri="{FF2B5EF4-FFF2-40B4-BE49-F238E27FC236}">
                <a16:creationId xmlns:a16="http://schemas.microsoft.com/office/drawing/2014/main" id="{7A2F9424-1684-874E-9632-8FF094D21FAA}"/>
              </a:ext>
            </a:extLst>
          </p:cNvPr>
          <p:cNvPicPr>
            <a:picLocks noChangeAspect="1"/>
          </p:cNvPicPr>
          <p:nvPr userDrawn="1"/>
        </p:nvPicPr>
        <p:blipFill>
          <a:blip r:embed="rId4"/>
          <a:stretch>
            <a:fillRect/>
          </a:stretch>
        </p:blipFill>
        <p:spPr>
          <a:xfrm>
            <a:off x="4082667" y="236564"/>
            <a:ext cx="56772" cy="126691"/>
          </a:xfrm>
          <a:prstGeom prst="rect">
            <a:avLst/>
          </a:prstGeom>
        </p:spPr>
      </p:pic>
      <p:pic>
        <p:nvPicPr>
          <p:cNvPr id="33" name="Imagen 32">
            <a:extLst>
              <a:ext uri="{FF2B5EF4-FFF2-40B4-BE49-F238E27FC236}">
                <a16:creationId xmlns:a16="http://schemas.microsoft.com/office/drawing/2014/main" id="{FA7D1E50-7C6C-E840-8418-1EF74A22C66C}"/>
              </a:ext>
            </a:extLst>
          </p:cNvPr>
          <p:cNvPicPr>
            <a:picLocks noChangeAspect="1"/>
          </p:cNvPicPr>
          <p:nvPr userDrawn="1"/>
        </p:nvPicPr>
        <p:blipFill>
          <a:blip r:embed="rId4"/>
          <a:stretch>
            <a:fillRect/>
          </a:stretch>
        </p:blipFill>
        <p:spPr>
          <a:xfrm rot="5400000">
            <a:off x="7792139" y="185552"/>
            <a:ext cx="45719" cy="102024"/>
          </a:xfrm>
          <a:prstGeom prst="rect">
            <a:avLst/>
          </a:prstGeom>
        </p:spPr>
      </p:pic>
      <p:grpSp>
        <p:nvGrpSpPr>
          <p:cNvPr id="35" name="Grupo 34">
            <a:extLst>
              <a:ext uri="{FF2B5EF4-FFF2-40B4-BE49-F238E27FC236}">
                <a16:creationId xmlns:a16="http://schemas.microsoft.com/office/drawing/2014/main" id="{BEEF04FB-6A79-4248-BFDA-6C3BE4B86816}"/>
              </a:ext>
            </a:extLst>
          </p:cNvPr>
          <p:cNvGrpSpPr/>
          <p:nvPr userDrawn="1"/>
        </p:nvGrpSpPr>
        <p:grpSpPr>
          <a:xfrm>
            <a:off x="7814998" y="4552874"/>
            <a:ext cx="1174954" cy="445783"/>
            <a:chOff x="6956532" y="4580260"/>
            <a:chExt cx="1174954" cy="445783"/>
          </a:xfrm>
        </p:grpSpPr>
        <p:pic>
          <p:nvPicPr>
            <p:cNvPr id="36" name="Imagen 35">
              <a:extLst>
                <a:ext uri="{FF2B5EF4-FFF2-40B4-BE49-F238E27FC236}">
                  <a16:creationId xmlns:a16="http://schemas.microsoft.com/office/drawing/2014/main" id="{414B5834-6CDC-9F4F-8F2B-32FA4954AF3D}"/>
                </a:ext>
              </a:extLst>
            </p:cNvPr>
            <p:cNvPicPr>
              <a:picLocks noChangeAspect="1"/>
            </p:cNvPicPr>
            <p:nvPr userDrawn="1"/>
          </p:nvPicPr>
          <p:blipFill rotWithShape="1">
            <a:blip r:embed="rId5"/>
            <a:srcRect t="45627" b="1"/>
            <a:stretch/>
          </p:blipFill>
          <p:spPr>
            <a:xfrm>
              <a:off x="6956532" y="4585722"/>
              <a:ext cx="1174954" cy="412935"/>
            </a:xfrm>
            <a:prstGeom prst="rect">
              <a:avLst/>
            </a:prstGeom>
          </p:spPr>
        </p:pic>
        <p:sp>
          <p:nvSpPr>
            <p:cNvPr id="37" name="Rectángulo 36">
              <a:extLst>
                <a:ext uri="{FF2B5EF4-FFF2-40B4-BE49-F238E27FC236}">
                  <a16:creationId xmlns:a16="http://schemas.microsoft.com/office/drawing/2014/main" id="{E10D41B9-BB5E-7144-9C11-2E7F96ED6F6A}"/>
                </a:ext>
              </a:extLst>
            </p:cNvPr>
            <p:cNvSpPr/>
            <p:nvPr userDrawn="1"/>
          </p:nvSpPr>
          <p:spPr>
            <a:xfrm>
              <a:off x="6956532" y="4580260"/>
              <a:ext cx="587477" cy="269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Rectángulo 37">
              <a:extLst>
                <a:ext uri="{FF2B5EF4-FFF2-40B4-BE49-F238E27FC236}">
                  <a16:creationId xmlns:a16="http://schemas.microsoft.com/office/drawing/2014/main" id="{A0794DAE-B9D4-B84F-B22E-1501B9C61013}"/>
                </a:ext>
              </a:extLst>
            </p:cNvPr>
            <p:cNvSpPr/>
            <p:nvPr userDrawn="1"/>
          </p:nvSpPr>
          <p:spPr>
            <a:xfrm>
              <a:off x="7830013" y="4864058"/>
              <a:ext cx="301473" cy="161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2" name="Marcador de texto 4">
            <a:extLst>
              <a:ext uri="{FF2B5EF4-FFF2-40B4-BE49-F238E27FC236}">
                <a16:creationId xmlns:a16="http://schemas.microsoft.com/office/drawing/2014/main" id="{0D81DC13-69E1-AE4C-8D3E-12C366983914}"/>
              </a:ext>
            </a:extLst>
          </p:cNvPr>
          <p:cNvSpPr>
            <a:spLocks noGrp="1"/>
          </p:cNvSpPr>
          <p:nvPr>
            <p:ph type="body" sz="quarter" idx="34" hasCustomPrompt="1"/>
          </p:nvPr>
        </p:nvSpPr>
        <p:spPr>
          <a:xfrm>
            <a:off x="434641" y="4480371"/>
            <a:ext cx="1634292" cy="246221"/>
          </a:xfrm>
          <a:prstGeom prst="rect">
            <a:avLst/>
          </a:prstGeom>
        </p:spPr>
        <p:txBody>
          <a:bodyPr wrap="square">
            <a:spAutoFit/>
          </a:bodyPr>
          <a:lstStyle>
            <a:lvl1pPr marL="180000" indent="-396000">
              <a:lnSpc>
                <a:spcPct val="100000"/>
              </a:lnSpc>
              <a:spcBef>
                <a:spcPts val="100"/>
              </a:spcBef>
              <a:buNone/>
              <a:defRPr sz="1000" b="1">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Lugar</a:t>
            </a:r>
          </a:p>
        </p:txBody>
      </p:sp>
      <p:sp>
        <p:nvSpPr>
          <p:cNvPr id="34" name="Marcador de texto 4">
            <a:extLst>
              <a:ext uri="{FF2B5EF4-FFF2-40B4-BE49-F238E27FC236}">
                <a16:creationId xmlns:a16="http://schemas.microsoft.com/office/drawing/2014/main" id="{4750F858-C6D3-F54F-B447-74E6ED1BB068}"/>
              </a:ext>
            </a:extLst>
          </p:cNvPr>
          <p:cNvSpPr>
            <a:spLocks noGrp="1"/>
          </p:cNvSpPr>
          <p:nvPr>
            <p:ph type="body" sz="quarter" idx="35" hasCustomPrompt="1"/>
          </p:nvPr>
        </p:nvSpPr>
        <p:spPr>
          <a:xfrm>
            <a:off x="434641" y="4644042"/>
            <a:ext cx="1634292" cy="246221"/>
          </a:xfrm>
          <a:prstGeom prst="rect">
            <a:avLst/>
          </a:prstGeom>
        </p:spPr>
        <p:txBody>
          <a:bodyPr wrap="square">
            <a:spAutoFit/>
          </a:bodyPr>
          <a:lstStyle>
            <a:lvl1pPr marL="180000" marR="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sz="1000" b="1">
                <a:solidFill>
                  <a:schemeClr val="tx1"/>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marL="180000" marR="0" lvl="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a:pPr>
            <a:r>
              <a:rPr lang="es-ES_tradnl" dirty="0"/>
              <a:t>1/02/2021</a:t>
            </a:r>
          </a:p>
        </p:txBody>
      </p:sp>
      <p:grpSp>
        <p:nvGrpSpPr>
          <p:cNvPr id="39" name="Grupo 38">
            <a:extLst>
              <a:ext uri="{FF2B5EF4-FFF2-40B4-BE49-F238E27FC236}">
                <a16:creationId xmlns:a16="http://schemas.microsoft.com/office/drawing/2014/main" id="{592C1F97-C2F0-F24F-A234-34B16EA18AA5}"/>
              </a:ext>
            </a:extLst>
          </p:cNvPr>
          <p:cNvGrpSpPr/>
          <p:nvPr userDrawn="1"/>
        </p:nvGrpSpPr>
        <p:grpSpPr>
          <a:xfrm>
            <a:off x="293503" y="4545619"/>
            <a:ext cx="123079" cy="272304"/>
            <a:chOff x="293503" y="4545619"/>
            <a:chExt cx="123079" cy="272304"/>
          </a:xfrm>
          <a:solidFill>
            <a:srgbClr val="FF5A00"/>
          </a:solidFill>
        </p:grpSpPr>
        <p:sp>
          <p:nvSpPr>
            <p:cNvPr id="40" name="Elipse 39">
              <a:extLst>
                <a:ext uri="{FF2B5EF4-FFF2-40B4-BE49-F238E27FC236}">
                  <a16:creationId xmlns:a16="http://schemas.microsoft.com/office/drawing/2014/main" id="{F51353C1-4F71-0D4B-9012-017C91E51FBF}"/>
                </a:ext>
              </a:extLst>
            </p:cNvPr>
            <p:cNvSpPr/>
            <p:nvPr userDrawn="1"/>
          </p:nvSpPr>
          <p:spPr>
            <a:xfrm>
              <a:off x="293503" y="4545619"/>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1" name="Elipse 40">
              <a:extLst>
                <a:ext uri="{FF2B5EF4-FFF2-40B4-BE49-F238E27FC236}">
                  <a16:creationId xmlns:a16="http://schemas.microsoft.com/office/drawing/2014/main" id="{CF4FD4C8-F03E-654B-94F4-2C1661076774}"/>
                </a:ext>
              </a:extLst>
            </p:cNvPr>
            <p:cNvSpPr/>
            <p:nvPr userDrawn="1"/>
          </p:nvSpPr>
          <p:spPr>
            <a:xfrm>
              <a:off x="293503" y="4694844"/>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43" name="Rectángulo 42">
            <a:extLst>
              <a:ext uri="{FF2B5EF4-FFF2-40B4-BE49-F238E27FC236}">
                <a16:creationId xmlns:a16="http://schemas.microsoft.com/office/drawing/2014/main" id="{71341344-BB49-D448-80A0-D4EC09E3DA29}"/>
              </a:ext>
            </a:extLst>
          </p:cNvPr>
          <p:cNvSpPr/>
          <p:nvPr userDrawn="1"/>
        </p:nvSpPr>
        <p:spPr>
          <a:xfrm>
            <a:off x="0" y="1399540"/>
            <a:ext cx="1071844" cy="1653795"/>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4031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Portada foto 00">
    <p:spTree>
      <p:nvGrpSpPr>
        <p:cNvPr id="1" name=""/>
        <p:cNvGrpSpPr/>
        <p:nvPr/>
      </p:nvGrpSpPr>
      <p:grpSpPr>
        <a:xfrm>
          <a:off x="0" y="0"/>
          <a:ext cx="0" cy="0"/>
          <a:chOff x="0" y="0"/>
          <a:chExt cx="0" cy="0"/>
        </a:xfrm>
      </p:grpSpPr>
      <p:sp>
        <p:nvSpPr>
          <p:cNvPr id="9" name="3 Marcador de posición de imagen">
            <a:extLst>
              <a:ext uri="{FF2B5EF4-FFF2-40B4-BE49-F238E27FC236}">
                <a16:creationId xmlns:a16="http://schemas.microsoft.com/office/drawing/2014/main" id="{076E18C0-FFB3-8349-B41B-7F3DEB36E4E0}"/>
              </a:ext>
            </a:extLst>
          </p:cNvPr>
          <p:cNvSpPr>
            <a:spLocks noGrp="1"/>
          </p:cNvSpPr>
          <p:nvPr>
            <p:ph type="pic" sz="quarter" idx="23" hasCustomPrompt="1"/>
          </p:nvPr>
        </p:nvSpPr>
        <p:spPr>
          <a:xfrm>
            <a:off x="4572001" y="0"/>
            <a:ext cx="4571998" cy="5143499"/>
          </a:xfrm>
          <a:prstGeom prst="rect">
            <a:avLst/>
          </a:prstGeom>
          <a:solidFill>
            <a:schemeClr val="bg1">
              <a:lumMod val="85000"/>
            </a:schemeClr>
          </a:solidFill>
        </p:spPr>
        <p:txBody>
          <a:bodyPr anchor="ctr"/>
          <a:lstStyle>
            <a:lvl1pPr marL="0" indent="0" algn="ctr">
              <a:buNone/>
              <a:defRPr lang="es-ES" sz="1300" kern="1200" dirty="0">
                <a:solidFill>
                  <a:srgbClr val="7F7F7F"/>
                </a:solidFill>
                <a:latin typeface="Arial" charset="0"/>
                <a:ea typeface="Arial" charset="0"/>
                <a:cs typeface="Arial" charset="0"/>
              </a:defRPr>
            </a:lvl1pPr>
          </a:lstStyle>
          <a:p>
            <a:r>
              <a:rPr lang="es-ES" dirty="0"/>
              <a:t>Inserta aquí una imagen</a:t>
            </a:r>
          </a:p>
        </p:txBody>
      </p:sp>
      <p:sp>
        <p:nvSpPr>
          <p:cNvPr id="30" name="Rectángulo 29">
            <a:extLst>
              <a:ext uri="{FF2B5EF4-FFF2-40B4-BE49-F238E27FC236}">
                <a16:creationId xmlns:a16="http://schemas.microsoft.com/office/drawing/2014/main" id="{CFAD7521-3FD1-4A41-B187-D2308BDE9254}"/>
              </a:ext>
            </a:extLst>
          </p:cNvPr>
          <p:cNvSpPr/>
          <p:nvPr userDrawn="1"/>
        </p:nvSpPr>
        <p:spPr>
          <a:xfrm>
            <a:off x="0" y="1166960"/>
            <a:ext cx="5328952" cy="2106224"/>
          </a:xfrm>
          <a:prstGeom prst="rect">
            <a:avLst/>
          </a:prstGeom>
          <a:solidFill>
            <a:srgbClr val="FF5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Marcador de texto 18"/>
          <p:cNvSpPr>
            <a:spLocks noGrp="1"/>
          </p:cNvSpPr>
          <p:nvPr>
            <p:ph type="body" sz="quarter" idx="13" hasCustomPrompt="1"/>
          </p:nvPr>
        </p:nvSpPr>
        <p:spPr bwMode="white">
          <a:xfrm>
            <a:off x="152854" y="2616492"/>
            <a:ext cx="2964335" cy="424732"/>
          </a:xfrm>
          <a:prstGeom prst="rect">
            <a:avLst/>
          </a:prstGeom>
        </p:spPr>
        <p:txBody>
          <a:bodyPr wrap="square">
            <a:spAutoFit/>
          </a:bodyPr>
          <a:lstStyle>
            <a:lvl1pPr marL="0" indent="0">
              <a:buNone/>
              <a:defRPr sz="1200" b="0" i="0">
                <a:solidFill>
                  <a:schemeClr val="bg1"/>
                </a:solidFill>
                <a:latin typeface="Arial" charset="0"/>
                <a:ea typeface="Arial" charset="0"/>
                <a:cs typeface="Arial" charset="0"/>
              </a:defRPr>
            </a:lvl1pPr>
            <a:lvl2pPr marL="457200" indent="0">
              <a:buNone/>
              <a:defRPr sz="1800" b="0" i="0">
                <a:solidFill>
                  <a:schemeClr val="bg1"/>
                </a:solidFill>
                <a:latin typeface="Arial" charset="0"/>
                <a:ea typeface="Arial" charset="0"/>
                <a:cs typeface="Arial" charset="0"/>
              </a:defRPr>
            </a:lvl2pPr>
            <a:lvl3pPr marL="914400" indent="0">
              <a:buNone/>
              <a:defRPr sz="1800" b="0" i="0">
                <a:solidFill>
                  <a:schemeClr val="bg1"/>
                </a:solidFill>
                <a:latin typeface="Arial" charset="0"/>
                <a:ea typeface="Arial" charset="0"/>
                <a:cs typeface="Arial" charset="0"/>
              </a:defRPr>
            </a:lvl3pPr>
            <a:lvl4pPr marL="1371600" indent="0">
              <a:buNone/>
              <a:defRPr sz="1800" b="0" i="0">
                <a:solidFill>
                  <a:schemeClr val="bg1"/>
                </a:solidFill>
                <a:latin typeface="Arial" charset="0"/>
                <a:ea typeface="Arial" charset="0"/>
                <a:cs typeface="Arial" charset="0"/>
              </a:defRPr>
            </a:lvl4pPr>
            <a:lvl5pPr marL="1828800" indent="0">
              <a:buNone/>
              <a:defRPr sz="1800" b="0" i="0">
                <a:solidFill>
                  <a:schemeClr val="bg1"/>
                </a:solidFill>
                <a:latin typeface="Arial" charset="0"/>
                <a:ea typeface="Arial" charset="0"/>
                <a:cs typeface="Arial" charset="0"/>
              </a:defRPr>
            </a:lvl5pPr>
          </a:lstStyle>
          <a:p>
            <a:pPr lvl="0"/>
            <a:r>
              <a:rPr lang="es-ES_tradnl" dirty="0">
                <a:solidFill>
                  <a:schemeClr val="bg1"/>
                </a:solidFill>
                <a:latin typeface="Arial" charset="0"/>
                <a:ea typeface="Arial" charset="0"/>
                <a:cs typeface="Arial" charset="0"/>
              </a:rPr>
              <a:t>Espacio para un subtítulo en el caso de que sea necesario poner subtítulo</a:t>
            </a:r>
            <a:endParaRPr lang="es-ES_tradnl" dirty="0"/>
          </a:p>
        </p:txBody>
      </p:sp>
      <p:sp>
        <p:nvSpPr>
          <p:cNvPr id="12" name="Marcador de texto 30">
            <a:extLst>
              <a:ext uri="{FF2B5EF4-FFF2-40B4-BE49-F238E27FC236}">
                <a16:creationId xmlns:a16="http://schemas.microsoft.com/office/drawing/2014/main" id="{D61A92A6-AD01-3941-88FA-412D71B7F60D}"/>
              </a:ext>
            </a:extLst>
          </p:cNvPr>
          <p:cNvSpPr>
            <a:spLocks noGrp="1"/>
          </p:cNvSpPr>
          <p:nvPr>
            <p:ph type="body" sz="quarter" idx="18" hasCustomPrompt="1"/>
          </p:nvPr>
        </p:nvSpPr>
        <p:spPr>
          <a:xfrm>
            <a:off x="152855" y="1403238"/>
            <a:ext cx="2964335" cy="1051907"/>
          </a:xfrm>
          <a:prstGeom prst="rect">
            <a:avLst/>
          </a:prstGeom>
          <a:noFill/>
        </p:spPr>
        <p:txBody>
          <a:bodyPr wrap="square" lIns="90000" tIns="90000" rIns="90000" bIns="36000">
            <a:spAutoFit/>
          </a:bodyPr>
          <a:lstStyle>
            <a:lvl1pPr marL="0" indent="0">
              <a:lnSpc>
                <a:spcPts val="3600"/>
              </a:lnSpc>
              <a:spcBef>
                <a:spcPts val="0"/>
              </a:spcBef>
              <a:buNone/>
              <a:defRPr sz="4000" b="1">
                <a:solidFill>
                  <a:schemeClr val="bg1"/>
                </a:solidFill>
              </a:defRPr>
            </a:lvl1pPr>
            <a:lvl2pPr marL="457200" indent="0">
              <a:buNone/>
              <a:defRPr sz="2000">
                <a:solidFill>
                  <a:srgbClr val="105266"/>
                </a:solidFill>
              </a:defRPr>
            </a:lvl2pPr>
            <a:lvl3pPr marL="914400" indent="0">
              <a:buNone/>
              <a:defRPr sz="2000">
                <a:solidFill>
                  <a:srgbClr val="105266"/>
                </a:solidFill>
              </a:defRPr>
            </a:lvl3pPr>
            <a:lvl4pPr marL="1371600" indent="0">
              <a:buNone/>
              <a:defRPr sz="2000">
                <a:solidFill>
                  <a:srgbClr val="105266"/>
                </a:solidFill>
              </a:defRPr>
            </a:lvl4pPr>
            <a:lvl5pPr marL="1828800" indent="0">
              <a:buNone/>
              <a:defRPr sz="2000">
                <a:solidFill>
                  <a:srgbClr val="105266"/>
                </a:solidFill>
              </a:defRPr>
            </a:lvl5pPr>
          </a:lstStyle>
          <a:p>
            <a:pPr lvl="0"/>
            <a:r>
              <a:rPr lang="es-ES_tradnl" dirty="0"/>
              <a:t>Portada para títulos</a:t>
            </a:r>
          </a:p>
        </p:txBody>
      </p:sp>
      <p:pic>
        <p:nvPicPr>
          <p:cNvPr id="11" name="Imagen 10">
            <a:extLst>
              <a:ext uri="{FF2B5EF4-FFF2-40B4-BE49-F238E27FC236}">
                <a16:creationId xmlns:a16="http://schemas.microsoft.com/office/drawing/2014/main" id="{D01D007F-E059-5542-AF43-743E651552A1}"/>
              </a:ext>
            </a:extLst>
          </p:cNvPr>
          <p:cNvPicPr>
            <a:picLocks noChangeAspect="1"/>
          </p:cNvPicPr>
          <p:nvPr userDrawn="1"/>
        </p:nvPicPr>
        <p:blipFill>
          <a:blip r:embed="rId2"/>
          <a:stretch>
            <a:fillRect/>
          </a:stretch>
        </p:blipFill>
        <p:spPr>
          <a:xfrm>
            <a:off x="361825" y="236565"/>
            <a:ext cx="1233872" cy="521260"/>
          </a:xfrm>
          <a:prstGeom prst="rect">
            <a:avLst/>
          </a:prstGeom>
        </p:spPr>
      </p:pic>
      <p:pic>
        <p:nvPicPr>
          <p:cNvPr id="13" name="Imagen 12">
            <a:extLst>
              <a:ext uri="{FF2B5EF4-FFF2-40B4-BE49-F238E27FC236}">
                <a16:creationId xmlns:a16="http://schemas.microsoft.com/office/drawing/2014/main" id="{159F31A2-D846-0E4B-8A93-A9882884C9B6}"/>
              </a:ext>
            </a:extLst>
          </p:cNvPr>
          <p:cNvPicPr>
            <a:picLocks noChangeAspect="1"/>
          </p:cNvPicPr>
          <p:nvPr userDrawn="1"/>
        </p:nvPicPr>
        <p:blipFill>
          <a:blip r:embed="rId3"/>
          <a:stretch>
            <a:fillRect/>
          </a:stretch>
        </p:blipFill>
        <p:spPr>
          <a:xfrm flipH="1">
            <a:off x="288161" y="4542160"/>
            <a:ext cx="128421" cy="272894"/>
          </a:xfrm>
          <a:prstGeom prst="rect">
            <a:avLst/>
          </a:prstGeom>
        </p:spPr>
      </p:pic>
      <p:sp>
        <p:nvSpPr>
          <p:cNvPr id="21" name="Marcador de texto 4">
            <a:extLst>
              <a:ext uri="{FF2B5EF4-FFF2-40B4-BE49-F238E27FC236}">
                <a16:creationId xmlns:a16="http://schemas.microsoft.com/office/drawing/2014/main" id="{6A8E35F2-FF5E-6640-9F4D-65559430161F}"/>
              </a:ext>
            </a:extLst>
          </p:cNvPr>
          <p:cNvSpPr>
            <a:spLocks noGrp="1"/>
          </p:cNvSpPr>
          <p:nvPr>
            <p:ph type="body" sz="quarter" idx="34" hasCustomPrompt="1"/>
          </p:nvPr>
        </p:nvSpPr>
        <p:spPr>
          <a:xfrm>
            <a:off x="434641" y="4480371"/>
            <a:ext cx="1634292" cy="246221"/>
          </a:xfrm>
          <a:prstGeom prst="rect">
            <a:avLst/>
          </a:prstGeom>
        </p:spPr>
        <p:txBody>
          <a:bodyPr wrap="square">
            <a:spAutoFit/>
          </a:bodyPr>
          <a:lstStyle>
            <a:lvl1pPr marL="180000" indent="-396000">
              <a:lnSpc>
                <a:spcPct val="100000"/>
              </a:lnSpc>
              <a:spcBef>
                <a:spcPts val="100"/>
              </a:spcBef>
              <a:buNone/>
              <a:defRPr sz="10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s-ES_tradnl" dirty="0"/>
              <a:t>Lugar</a:t>
            </a:r>
          </a:p>
        </p:txBody>
      </p:sp>
      <p:pic>
        <p:nvPicPr>
          <p:cNvPr id="14" name="Imagen 13">
            <a:extLst>
              <a:ext uri="{FF2B5EF4-FFF2-40B4-BE49-F238E27FC236}">
                <a16:creationId xmlns:a16="http://schemas.microsoft.com/office/drawing/2014/main" id="{E4291E50-AD81-3C4D-B10A-FA031F771063}"/>
              </a:ext>
            </a:extLst>
          </p:cNvPr>
          <p:cNvPicPr>
            <a:picLocks noChangeAspect="1"/>
          </p:cNvPicPr>
          <p:nvPr userDrawn="1"/>
        </p:nvPicPr>
        <p:blipFill rotWithShape="1">
          <a:blip r:embed="rId4"/>
          <a:srcRect t="65598" r="40799" b="-3388"/>
          <a:stretch/>
        </p:blipFill>
        <p:spPr>
          <a:xfrm>
            <a:off x="2858779" y="236565"/>
            <a:ext cx="695582" cy="287003"/>
          </a:xfrm>
          <a:prstGeom prst="rect">
            <a:avLst/>
          </a:prstGeom>
        </p:spPr>
      </p:pic>
      <p:pic>
        <p:nvPicPr>
          <p:cNvPr id="15" name="Imagen 14">
            <a:extLst>
              <a:ext uri="{FF2B5EF4-FFF2-40B4-BE49-F238E27FC236}">
                <a16:creationId xmlns:a16="http://schemas.microsoft.com/office/drawing/2014/main" id="{E06CFC07-91ED-1643-BD86-6EC5B74F6DAF}"/>
              </a:ext>
            </a:extLst>
          </p:cNvPr>
          <p:cNvPicPr>
            <a:picLocks noChangeAspect="1"/>
          </p:cNvPicPr>
          <p:nvPr userDrawn="1"/>
        </p:nvPicPr>
        <p:blipFill rotWithShape="1">
          <a:blip r:embed="rId4"/>
          <a:srcRect t="65598" r="40799" b="-3388"/>
          <a:stretch/>
        </p:blipFill>
        <p:spPr>
          <a:xfrm rot="16200000">
            <a:off x="-74710" y="3641732"/>
            <a:ext cx="695582" cy="287003"/>
          </a:xfrm>
          <a:prstGeom prst="rect">
            <a:avLst/>
          </a:prstGeom>
        </p:spPr>
      </p:pic>
      <p:pic>
        <p:nvPicPr>
          <p:cNvPr id="16" name="Imagen 15">
            <a:extLst>
              <a:ext uri="{FF2B5EF4-FFF2-40B4-BE49-F238E27FC236}">
                <a16:creationId xmlns:a16="http://schemas.microsoft.com/office/drawing/2014/main" id="{565872C2-6033-184E-9E13-3FBFF4D6F8F8}"/>
              </a:ext>
            </a:extLst>
          </p:cNvPr>
          <p:cNvPicPr>
            <a:picLocks noChangeAspect="1"/>
          </p:cNvPicPr>
          <p:nvPr userDrawn="1"/>
        </p:nvPicPr>
        <p:blipFill rotWithShape="1">
          <a:blip r:embed="rId4"/>
          <a:srcRect t="14553" r="40799" b="-3389"/>
          <a:stretch/>
        </p:blipFill>
        <p:spPr>
          <a:xfrm rot="16200000">
            <a:off x="3382434" y="4336086"/>
            <a:ext cx="695582" cy="674678"/>
          </a:xfrm>
          <a:prstGeom prst="rect">
            <a:avLst/>
          </a:prstGeom>
        </p:spPr>
      </p:pic>
      <p:sp>
        <p:nvSpPr>
          <p:cNvPr id="18" name="Rectángulo 17">
            <a:extLst>
              <a:ext uri="{FF2B5EF4-FFF2-40B4-BE49-F238E27FC236}">
                <a16:creationId xmlns:a16="http://schemas.microsoft.com/office/drawing/2014/main" id="{FC70E8B2-5603-934E-A239-2F87E623067B}"/>
              </a:ext>
            </a:extLst>
          </p:cNvPr>
          <p:cNvSpPr/>
          <p:nvPr userDrawn="1"/>
        </p:nvSpPr>
        <p:spPr>
          <a:xfrm>
            <a:off x="3392886" y="4325633"/>
            <a:ext cx="256783" cy="377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Rectángulo 19">
            <a:extLst>
              <a:ext uri="{FF2B5EF4-FFF2-40B4-BE49-F238E27FC236}">
                <a16:creationId xmlns:a16="http://schemas.microsoft.com/office/drawing/2014/main" id="{CD4250F3-78D7-E74D-94AE-AE1E761219DD}"/>
              </a:ext>
            </a:extLst>
          </p:cNvPr>
          <p:cNvSpPr/>
          <p:nvPr userDrawn="1"/>
        </p:nvSpPr>
        <p:spPr>
          <a:xfrm>
            <a:off x="3939172" y="4644042"/>
            <a:ext cx="256783" cy="377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2" name="Imagen 21">
            <a:extLst>
              <a:ext uri="{FF2B5EF4-FFF2-40B4-BE49-F238E27FC236}">
                <a16:creationId xmlns:a16="http://schemas.microsoft.com/office/drawing/2014/main" id="{E26D378E-21DF-D442-967D-A429EA5B7F38}"/>
              </a:ext>
            </a:extLst>
          </p:cNvPr>
          <p:cNvPicPr>
            <a:picLocks noChangeAspect="1"/>
          </p:cNvPicPr>
          <p:nvPr userDrawn="1"/>
        </p:nvPicPr>
        <p:blipFill>
          <a:blip r:embed="rId5"/>
          <a:stretch>
            <a:fillRect/>
          </a:stretch>
        </p:blipFill>
        <p:spPr>
          <a:xfrm>
            <a:off x="3730225" y="460914"/>
            <a:ext cx="56772" cy="126691"/>
          </a:xfrm>
          <a:prstGeom prst="rect">
            <a:avLst/>
          </a:prstGeom>
        </p:spPr>
      </p:pic>
      <p:pic>
        <p:nvPicPr>
          <p:cNvPr id="23" name="Imagen 22">
            <a:extLst>
              <a:ext uri="{FF2B5EF4-FFF2-40B4-BE49-F238E27FC236}">
                <a16:creationId xmlns:a16="http://schemas.microsoft.com/office/drawing/2014/main" id="{59BC5BCF-6BF7-2649-AF44-49A51D1453D6}"/>
              </a:ext>
            </a:extLst>
          </p:cNvPr>
          <p:cNvPicPr>
            <a:picLocks noChangeAspect="1"/>
          </p:cNvPicPr>
          <p:nvPr userDrawn="1"/>
        </p:nvPicPr>
        <p:blipFill>
          <a:blip r:embed="rId5"/>
          <a:stretch>
            <a:fillRect/>
          </a:stretch>
        </p:blipFill>
        <p:spPr>
          <a:xfrm rot="5400000">
            <a:off x="588819" y="3680747"/>
            <a:ext cx="56772" cy="126691"/>
          </a:xfrm>
          <a:prstGeom prst="rect">
            <a:avLst/>
          </a:prstGeom>
        </p:spPr>
      </p:pic>
      <p:pic>
        <p:nvPicPr>
          <p:cNvPr id="24" name="Imagen 23">
            <a:extLst>
              <a:ext uri="{FF2B5EF4-FFF2-40B4-BE49-F238E27FC236}">
                <a16:creationId xmlns:a16="http://schemas.microsoft.com/office/drawing/2014/main" id="{368C08DE-3B36-A649-B5C3-55A92DBFB989}"/>
              </a:ext>
            </a:extLst>
          </p:cNvPr>
          <p:cNvPicPr>
            <a:picLocks noChangeAspect="1"/>
          </p:cNvPicPr>
          <p:nvPr userDrawn="1"/>
        </p:nvPicPr>
        <p:blipFill>
          <a:blip r:embed="rId5"/>
          <a:stretch>
            <a:fillRect/>
          </a:stretch>
        </p:blipFill>
        <p:spPr>
          <a:xfrm>
            <a:off x="4183929" y="4294801"/>
            <a:ext cx="56772" cy="126691"/>
          </a:xfrm>
          <a:prstGeom prst="rect">
            <a:avLst/>
          </a:prstGeom>
        </p:spPr>
      </p:pic>
      <p:sp>
        <p:nvSpPr>
          <p:cNvPr id="25" name="Marcador de texto 4">
            <a:extLst>
              <a:ext uri="{FF2B5EF4-FFF2-40B4-BE49-F238E27FC236}">
                <a16:creationId xmlns:a16="http://schemas.microsoft.com/office/drawing/2014/main" id="{19C5C404-C129-0E40-AFC8-65C09DA890D2}"/>
              </a:ext>
            </a:extLst>
          </p:cNvPr>
          <p:cNvSpPr>
            <a:spLocks noGrp="1"/>
          </p:cNvSpPr>
          <p:nvPr>
            <p:ph type="body" sz="quarter" idx="35" hasCustomPrompt="1"/>
          </p:nvPr>
        </p:nvSpPr>
        <p:spPr>
          <a:xfrm>
            <a:off x="434641" y="4644042"/>
            <a:ext cx="1634292" cy="246221"/>
          </a:xfrm>
          <a:prstGeom prst="rect">
            <a:avLst/>
          </a:prstGeom>
        </p:spPr>
        <p:txBody>
          <a:bodyPr wrap="square">
            <a:spAutoFit/>
          </a:bodyPr>
          <a:lstStyle>
            <a:lvl1pPr marL="180000" marR="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sz="1000" b="1">
                <a:solidFill>
                  <a:srgbClr val="FF5A00"/>
                </a:solidFill>
              </a:defRPr>
            </a:lvl1pPr>
            <a:lvl2pPr marL="457200" indent="0">
              <a:buNone/>
              <a:defRPr sz="1400">
                <a:solidFill>
                  <a:schemeClr val="bg1"/>
                </a:solidFill>
              </a:defRPr>
            </a:lvl2pPr>
            <a:lvl3pPr marL="914400" indent="0">
              <a:buNone/>
              <a:defRPr sz="14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marL="180000" marR="0" lvl="0" indent="-396000" algn="l" defTabSz="914400" rtl="0" eaLnBrk="1" fontAlgn="auto" latinLnBrk="0" hangingPunct="1">
              <a:lnSpc>
                <a:spcPct val="100000"/>
              </a:lnSpc>
              <a:spcBef>
                <a:spcPts val="100"/>
              </a:spcBef>
              <a:spcAft>
                <a:spcPts val="0"/>
              </a:spcAft>
              <a:buClrTx/>
              <a:buSzTx/>
              <a:buFont typeface="Arial" panose="020B0604020202020204" pitchFamily="34" charset="0"/>
              <a:buNone/>
              <a:tabLst/>
              <a:defRPr/>
            </a:pPr>
            <a:r>
              <a:rPr lang="es-ES_tradnl" dirty="0"/>
              <a:t>1/02/2021</a:t>
            </a:r>
          </a:p>
        </p:txBody>
      </p:sp>
      <p:grpSp>
        <p:nvGrpSpPr>
          <p:cNvPr id="26" name="Grupo 25">
            <a:extLst>
              <a:ext uri="{FF2B5EF4-FFF2-40B4-BE49-F238E27FC236}">
                <a16:creationId xmlns:a16="http://schemas.microsoft.com/office/drawing/2014/main" id="{4037B3D5-0DF1-1443-8F57-45EC6201449B}"/>
              </a:ext>
            </a:extLst>
          </p:cNvPr>
          <p:cNvGrpSpPr/>
          <p:nvPr userDrawn="1"/>
        </p:nvGrpSpPr>
        <p:grpSpPr>
          <a:xfrm>
            <a:off x="293503" y="4545619"/>
            <a:ext cx="123079" cy="272304"/>
            <a:chOff x="293503" y="4545619"/>
            <a:chExt cx="123079" cy="272304"/>
          </a:xfrm>
          <a:solidFill>
            <a:srgbClr val="FF5A00"/>
          </a:solidFill>
        </p:grpSpPr>
        <p:sp>
          <p:nvSpPr>
            <p:cNvPr id="27" name="Elipse 26">
              <a:extLst>
                <a:ext uri="{FF2B5EF4-FFF2-40B4-BE49-F238E27FC236}">
                  <a16:creationId xmlns:a16="http://schemas.microsoft.com/office/drawing/2014/main" id="{ACA466D1-5991-3845-87F6-33ACC0D2E565}"/>
                </a:ext>
              </a:extLst>
            </p:cNvPr>
            <p:cNvSpPr/>
            <p:nvPr userDrawn="1"/>
          </p:nvSpPr>
          <p:spPr>
            <a:xfrm>
              <a:off x="293503" y="4545619"/>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Elipse 27">
              <a:extLst>
                <a:ext uri="{FF2B5EF4-FFF2-40B4-BE49-F238E27FC236}">
                  <a16:creationId xmlns:a16="http://schemas.microsoft.com/office/drawing/2014/main" id="{7AD6C8BB-894B-C94B-8469-9F758263893D}"/>
                </a:ext>
              </a:extLst>
            </p:cNvPr>
            <p:cNvSpPr/>
            <p:nvPr userDrawn="1"/>
          </p:nvSpPr>
          <p:spPr>
            <a:xfrm>
              <a:off x="293503" y="4694844"/>
              <a:ext cx="123079" cy="123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235957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4.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3.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image" Target="../media/image4.emf"/><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theme" Target="../theme/theme4.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image" Target="../media/image4.emf"/><Relationship Id="rId5" Type="http://schemas.openxmlformats.org/officeDocument/2006/relationships/theme" Target="../theme/theme5.xml"/><Relationship Id="rId4"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5" Type="http://schemas.openxmlformats.org/officeDocument/2006/relationships/theme" Target="../theme/theme6.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951622"/>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71" r:id="rId4"/>
    <p:sldLayoutId id="2147483772" r:id="rId5"/>
    <p:sldLayoutId id="2147483778" r:id="rId6"/>
    <p:sldLayoutId id="2147483775" r:id="rId7"/>
    <p:sldLayoutId id="2147483779" r:id="rId8"/>
    <p:sldLayoutId id="2147483776" r:id="rId9"/>
    <p:sldLayoutId id="2147483780" r:id="rId10"/>
    <p:sldLayoutId id="21474837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30083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81" r:id="rId3"/>
    <p:sldLayoutId id="21474837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46ED676-6947-F64C-A74D-8DBE3E4C4044}"/>
              </a:ext>
            </a:extLst>
          </p:cNvPr>
          <p:cNvPicPr>
            <a:picLocks noChangeAspect="1"/>
          </p:cNvPicPr>
          <p:nvPr userDrawn="1"/>
        </p:nvPicPr>
        <p:blipFill>
          <a:blip r:embed="rId7"/>
          <a:stretch>
            <a:fillRect/>
          </a:stretch>
        </p:blipFill>
        <p:spPr>
          <a:xfrm>
            <a:off x="361825" y="236565"/>
            <a:ext cx="856474" cy="361825"/>
          </a:xfrm>
          <a:prstGeom prst="rect">
            <a:avLst/>
          </a:prstGeom>
        </p:spPr>
      </p:pic>
    </p:spTree>
    <p:extLst>
      <p:ext uri="{BB962C8B-B14F-4D97-AF65-F5344CB8AC3E}">
        <p14:creationId xmlns:p14="http://schemas.microsoft.com/office/powerpoint/2010/main" val="1477921306"/>
      </p:ext>
    </p:extLst>
  </p:cSld>
  <p:clrMap bg1="lt1" tx1="dk1" bg2="lt2" tx2="dk2" accent1="accent1" accent2="accent2" accent3="accent3" accent4="accent4" accent5="accent5" accent6="accent6" hlink="hlink" folHlink="folHlink"/>
  <p:sldLayoutIdLst>
    <p:sldLayoutId id="2147483696" r:id="rId1"/>
    <p:sldLayoutId id="2147483745" r:id="rId2"/>
    <p:sldLayoutId id="2147483742" r:id="rId3"/>
    <p:sldLayoutId id="2147483743" r:id="rId4"/>
    <p:sldLayoutId id="214748374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D19B8732-F23B-EF44-9B08-1310B2111E47}"/>
              </a:ext>
            </a:extLst>
          </p:cNvPr>
          <p:cNvPicPr>
            <a:picLocks noChangeAspect="1"/>
          </p:cNvPicPr>
          <p:nvPr userDrawn="1"/>
        </p:nvPicPr>
        <p:blipFill>
          <a:blip r:embed="rId29"/>
          <a:stretch>
            <a:fillRect/>
          </a:stretch>
        </p:blipFill>
        <p:spPr>
          <a:xfrm>
            <a:off x="361825" y="236565"/>
            <a:ext cx="856474" cy="361825"/>
          </a:xfrm>
          <a:prstGeom prst="rect">
            <a:avLst/>
          </a:prstGeom>
        </p:spPr>
      </p:pic>
      <p:sp>
        <p:nvSpPr>
          <p:cNvPr id="14" name="Marcador de número de diapositiva 1">
            <a:extLst>
              <a:ext uri="{FF2B5EF4-FFF2-40B4-BE49-F238E27FC236}">
                <a16:creationId xmlns:a16="http://schemas.microsoft.com/office/drawing/2014/main" id="{13163E38-9E3A-7E45-94C3-83C5234ECDFA}"/>
              </a:ext>
            </a:extLst>
          </p:cNvPr>
          <p:cNvSpPr txBox="1">
            <a:spLocks/>
          </p:cNvSpPr>
          <p:nvPr userDrawn="1"/>
        </p:nvSpPr>
        <p:spPr>
          <a:xfrm>
            <a:off x="8556928" y="4804569"/>
            <a:ext cx="407507" cy="188298"/>
          </a:xfrm>
          <a:prstGeom prst="rect">
            <a:avLst/>
          </a:prstGeom>
        </p:spPr>
        <p:txBody>
          <a:bodyPr vert="horz" lIns="91440" tIns="45720" rIns="91440" bIns="45720" rtlCol="0" anchor="ctr"/>
          <a:lstStyle>
            <a:defPPr>
              <a:defRPr lang="es-ES_tradnl"/>
            </a:defPPr>
            <a:lvl1pPr marL="0" algn="l" defTabSz="914400" rtl="0" eaLnBrk="1" latinLnBrk="0" hangingPunct="1">
              <a:defRPr sz="1050" kern="1200">
                <a:solidFill>
                  <a:schemeClr val="tx1">
                    <a:tint val="75000"/>
                  </a:schemeClr>
                </a:solidFill>
                <a:latin typeface="Bankia" charset="0"/>
                <a:ea typeface="Bankia" charset="0"/>
                <a:cs typeface="Bank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255E72A-942D-124D-9A97-ACC2EF1A0F41}" type="slidenum">
              <a:rPr lang="es-ES_tradnl" sz="800" b="1" i="0" smtClean="0">
                <a:solidFill>
                  <a:srgbClr val="000000"/>
                </a:solidFill>
                <a:latin typeface="Arial" charset="0"/>
                <a:ea typeface="Arial" charset="0"/>
                <a:cs typeface="Arial" charset="0"/>
              </a:rPr>
              <a:pPr algn="r"/>
              <a:t>‹Nº›</a:t>
            </a:fld>
            <a:endParaRPr lang="es-ES_tradnl" sz="800" b="1" i="0" dirty="0">
              <a:solidFill>
                <a:srgbClr val="000000"/>
              </a:solidFill>
              <a:latin typeface="Arial" charset="0"/>
              <a:ea typeface="Arial" charset="0"/>
              <a:cs typeface="Arial" charset="0"/>
            </a:endParaRPr>
          </a:p>
        </p:txBody>
      </p:sp>
    </p:spTree>
    <p:extLst>
      <p:ext uri="{BB962C8B-B14F-4D97-AF65-F5344CB8AC3E}">
        <p14:creationId xmlns:p14="http://schemas.microsoft.com/office/powerpoint/2010/main" val="1714235860"/>
      </p:ext>
    </p:extLst>
  </p:cSld>
  <p:clrMap bg1="lt1" tx1="dk1" bg2="lt2" tx2="dk2" accent1="accent1" accent2="accent2" accent3="accent3" accent4="accent4" accent5="accent5" accent6="accent6" hlink="hlink" folHlink="folHlink"/>
  <p:sldLayoutIdLst>
    <p:sldLayoutId id="2147483691" r:id="rId1"/>
    <p:sldLayoutId id="2147483750" r:id="rId2"/>
    <p:sldLayoutId id="2147483751" r:id="rId3"/>
    <p:sldLayoutId id="2147483763" r:id="rId4"/>
    <p:sldLayoutId id="2147483794" r:id="rId5"/>
    <p:sldLayoutId id="2147483785" r:id="rId6"/>
    <p:sldLayoutId id="2147483757" r:id="rId7"/>
    <p:sldLayoutId id="2147483746" r:id="rId8"/>
    <p:sldLayoutId id="2147483765" r:id="rId9"/>
    <p:sldLayoutId id="2147483767" r:id="rId10"/>
    <p:sldLayoutId id="2147483786" r:id="rId11"/>
    <p:sldLayoutId id="2147483787" r:id="rId12"/>
    <p:sldLayoutId id="2147483748" r:id="rId13"/>
    <p:sldLayoutId id="2147483749" r:id="rId14"/>
    <p:sldLayoutId id="2147483768" r:id="rId15"/>
    <p:sldLayoutId id="2147483752" r:id="rId16"/>
    <p:sldLayoutId id="2147483753" r:id="rId17"/>
    <p:sldLayoutId id="2147483754" r:id="rId18"/>
    <p:sldLayoutId id="2147483766" r:id="rId19"/>
    <p:sldLayoutId id="2147483755" r:id="rId20"/>
    <p:sldLayoutId id="2147483756" r:id="rId21"/>
    <p:sldLayoutId id="2147483759" r:id="rId22"/>
    <p:sldLayoutId id="2147483791" r:id="rId23"/>
    <p:sldLayoutId id="2147483792" r:id="rId24"/>
    <p:sldLayoutId id="2147483793" r:id="rId25"/>
    <p:sldLayoutId id="2147483795" r:id="rId26"/>
    <p:sldLayoutId id="2147483762"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E858EB02-EF3C-014D-A643-7D8F66E6C5ED}"/>
              </a:ext>
            </a:extLst>
          </p:cNvPr>
          <p:cNvPicPr>
            <a:picLocks noChangeAspect="1"/>
          </p:cNvPicPr>
          <p:nvPr userDrawn="1"/>
        </p:nvPicPr>
        <p:blipFill>
          <a:blip r:embed="rId6"/>
          <a:stretch>
            <a:fillRect/>
          </a:stretch>
        </p:blipFill>
        <p:spPr>
          <a:xfrm>
            <a:off x="361825" y="236565"/>
            <a:ext cx="856474" cy="361825"/>
          </a:xfrm>
          <a:prstGeom prst="rect">
            <a:avLst/>
          </a:prstGeom>
        </p:spPr>
      </p:pic>
      <p:sp>
        <p:nvSpPr>
          <p:cNvPr id="9" name="Marcador de número de diapositiva 1">
            <a:extLst>
              <a:ext uri="{FF2B5EF4-FFF2-40B4-BE49-F238E27FC236}">
                <a16:creationId xmlns:a16="http://schemas.microsoft.com/office/drawing/2014/main" id="{244144FE-E88F-B244-BAEA-E089F1630452}"/>
              </a:ext>
            </a:extLst>
          </p:cNvPr>
          <p:cNvSpPr txBox="1">
            <a:spLocks/>
          </p:cNvSpPr>
          <p:nvPr userDrawn="1"/>
        </p:nvSpPr>
        <p:spPr>
          <a:xfrm>
            <a:off x="8556928" y="4804569"/>
            <a:ext cx="407507" cy="188298"/>
          </a:xfrm>
          <a:prstGeom prst="rect">
            <a:avLst/>
          </a:prstGeom>
        </p:spPr>
        <p:txBody>
          <a:bodyPr vert="horz" lIns="91440" tIns="45720" rIns="91440" bIns="45720" rtlCol="0" anchor="ctr"/>
          <a:lstStyle>
            <a:defPPr>
              <a:defRPr lang="es-ES_tradnl"/>
            </a:defPPr>
            <a:lvl1pPr marL="0" algn="l" defTabSz="914400" rtl="0" eaLnBrk="1" latinLnBrk="0" hangingPunct="1">
              <a:defRPr sz="1050" kern="1200">
                <a:solidFill>
                  <a:schemeClr val="tx1">
                    <a:tint val="75000"/>
                  </a:schemeClr>
                </a:solidFill>
                <a:latin typeface="Bankia" charset="0"/>
                <a:ea typeface="Bankia" charset="0"/>
                <a:cs typeface="Bank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255E72A-942D-124D-9A97-ACC2EF1A0F41}" type="slidenum">
              <a:rPr lang="es-ES_tradnl" sz="800" b="1" i="0" smtClean="0">
                <a:solidFill>
                  <a:srgbClr val="000000"/>
                </a:solidFill>
                <a:latin typeface="Arial" charset="0"/>
                <a:ea typeface="Arial" charset="0"/>
                <a:cs typeface="Arial" charset="0"/>
              </a:rPr>
              <a:pPr algn="r"/>
              <a:t>‹Nº›</a:t>
            </a:fld>
            <a:endParaRPr lang="es-ES_tradnl" sz="800" b="1" i="0" dirty="0">
              <a:solidFill>
                <a:srgbClr val="000000"/>
              </a:solidFill>
              <a:latin typeface="Arial" charset="0"/>
              <a:ea typeface="Arial" charset="0"/>
              <a:cs typeface="Arial" charset="0"/>
            </a:endParaRPr>
          </a:p>
        </p:txBody>
      </p:sp>
    </p:spTree>
    <p:extLst>
      <p:ext uri="{BB962C8B-B14F-4D97-AF65-F5344CB8AC3E}">
        <p14:creationId xmlns:p14="http://schemas.microsoft.com/office/powerpoint/2010/main" val="343082135"/>
      </p:ext>
    </p:extLst>
  </p:cSld>
  <p:clrMap bg1="lt1" tx1="dk1" bg2="lt2" tx2="dk2" accent1="accent1" accent2="accent2" accent3="accent3" accent4="accent4" accent5="accent5" accent6="accent6" hlink="hlink" folHlink="folHlink"/>
  <p:sldLayoutIdLst>
    <p:sldLayoutId id="2147483682" r:id="rId1"/>
    <p:sldLayoutId id="2147483769" r:id="rId2"/>
    <p:sldLayoutId id="2147483773" r:id="rId3"/>
    <p:sldLayoutId id="214748377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3657524"/>
      </p:ext>
    </p:extLst>
  </p:cSld>
  <p:clrMap bg1="lt1" tx1="dk1" bg2="lt2" tx2="dk2" accent1="accent1" accent2="accent2" accent3="accent3" accent4="accent4" accent5="accent5" accent6="accent6" hlink="hlink" folHlink="folHlink"/>
  <p:sldLayoutIdLst>
    <p:sldLayoutId id="2147483714" r:id="rId1"/>
    <p:sldLayoutId id="2147483770" r:id="rId2"/>
    <p:sldLayoutId id="2147483783" r:id="rId3"/>
    <p:sldLayoutId id="214748378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xml"/><Relationship Id="rId1" Type="http://schemas.openxmlformats.org/officeDocument/2006/relationships/slideLayout" Target="../slideLayouts/slideLayout34.xml"/><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2FB4BA26-95C5-9C4C-9E02-A51C60848AA0}"/>
              </a:ext>
            </a:extLst>
          </p:cNvPr>
          <p:cNvSpPr>
            <a:spLocks noGrp="1"/>
          </p:cNvSpPr>
          <p:nvPr>
            <p:ph type="body" sz="quarter" idx="18"/>
          </p:nvPr>
        </p:nvSpPr>
        <p:spPr>
          <a:xfrm>
            <a:off x="293593" y="1663631"/>
            <a:ext cx="3230783" cy="590242"/>
          </a:xfrm>
        </p:spPr>
        <p:txBody>
          <a:bodyPr/>
          <a:lstStyle/>
          <a:p>
            <a:r>
              <a:rPr lang="es-ES" dirty="0"/>
              <a:t>Ejercicio 4.1</a:t>
            </a:r>
          </a:p>
        </p:txBody>
      </p:sp>
    </p:spTree>
    <p:extLst>
      <p:ext uri="{BB962C8B-B14F-4D97-AF65-F5344CB8AC3E}">
        <p14:creationId xmlns:p14="http://schemas.microsoft.com/office/powerpoint/2010/main" val="368819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arcador de texto 21">
            <a:extLst>
              <a:ext uri="{FF2B5EF4-FFF2-40B4-BE49-F238E27FC236}">
                <a16:creationId xmlns:a16="http://schemas.microsoft.com/office/drawing/2014/main" id="{D73B2AB1-282D-0544-B085-1B6951A4B6D8}"/>
              </a:ext>
            </a:extLst>
          </p:cNvPr>
          <p:cNvSpPr>
            <a:spLocks noGrp="1"/>
          </p:cNvSpPr>
          <p:nvPr>
            <p:ph type="body" sz="quarter" idx="14"/>
          </p:nvPr>
        </p:nvSpPr>
        <p:spPr>
          <a:xfrm>
            <a:off x="269148" y="846807"/>
            <a:ext cx="2394556" cy="341632"/>
          </a:xfrm>
        </p:spPr>
        <p:txBody>
          <a:bodyPr/>
          <a:lstStyle/>
          <a:p>
            <a:r>
              <a:rPr lang="es-ES" dirty="0"/>
              <a:t>Apartado a)</a:t>
            </a:r>
          </a:p>
        </p:txBody>
      </p:sp>
      <p:sp>
        <p:nvSpPr>
          <p:cNvPr id="2" name="CuadroTexto 1">
            <a:extLst>
              <a:ext uri="{FF2B5EF4-FFF2-40B4-BE49-F238E27FC236}">
                <a16:creationId xmlns:a16="http://schemas.microsoft.com/office/drawing/2014/main" id="{73097776-315F-401A-8A78-FF71D9B2C35F}"/>
              </a:ext>
            </a:extLst>
          </p:cNvPr>
          <p:cNvSpPr txBox="1"/>
          <p:nvPr/>
        </p:nvSpPr>
        <p:spPr>
          <a:xfrm>
            <a:off x="906966" y="1353015"/>
            <a:ext cx="6817112" cy="369332"/>
          </a:xfrm>
          <a:prstGeom prst="rect">
            <a:avLst/>
          </a:prstGeom>
          <a:noFill/>
        </p:spPr>
        <p:txBody>
          <a:bodyPr wrap="square" rtlCol="0">
            <a:spAutoFit/>
          </a:bodyPr>
          <a:lstStyle/>
          <a:p>
            <a:r>
              <a:rPr lang="en-GB" dirty="0"/>
              <a:t>Amplitude: </a:t>
            </a:r>
          </a:p>
        </p:txBody>
      </p:sp>
      <p:grpSp>
        <p:nvGrpSpPr>
          <p:cNvPr id="8" name="Grupo 7">
            <a:extLst>
              <a:ext uri="{FF2B5EF4-FFF2-40B4-BE49-F238E27FC236}">
                <a16:creationId xmlns:a16="http://schemas.microsoft.com/office/drawing/2014/main" id="{29AEC3A9-CA81-427B-9E36-D2F062E70416}"/>
              </a:ext>
            </a:extLst>
          </p:cNvPr>
          <p:cNvGrpSpPr/>
          <p:nvPr/>
        </p:nvGrpSpPr>
        <p:grpSpPr>
          <a:xfrm>
            <a:off x="2175064" y="707393"/>
            <a:ext cx="6835122" cy="1597404"/>
            <a:chOff x="2175064" y="707393"/>
            <a:chExt cx="6835122" cy="1597404"/>
          </a:xfrm>
        </p:grpSpPr>
        <p:pic>
          <p:nvPicPr>
            <p:cNvPr id="4" name="Imagen 3">
              <a:extLst>
                <a:ext uri="{FF2B5EF4-FFF2-40B4-BE49-F238E27FC236}">
                  <a16:creationId xmlns:a16="http://schemas.microsoft.com/office/drawing/2014/main" id="{2BEF4368-6D25-43A4-8F06-44C868887BA1}"/>
                </a:ext>
              </a:extLst>
            </p:cNvPr>
            <p:cNvPicPr>
              <a:picLocks noChangeAspect="1"/>
            </p:cNvPicPr>
            <p:nvPr/>
          </p:nvPicPr>
          <p:blipFill rotWithShape="1">
            <a:blip r:embed="rId3"/>
            <a:srcRect b="69353"/>
            <a:stretch/>
          </p:blipFill>
          <p:spPr>
            <a:xfrm>
              <a:off x="2175064" y="707393"/>
              <a:ext cx="6835122" cy="1597404"/>
            </a:xfrm>
            <a:prstGeom prst="rect">
              <a:avLst/>
            </a:prstGeom>
          </p:spPr>
        </p:pic>
        <p:cxnSp>
          <p:nvCxnSpPr>
            <p:cNvPr id="6" name="Conector recto de flecha 5">
              <a:extLst>
                <a:ext uri="{FF2B5EF4-FFF2-40B4-BE49-F238E27FC236}">
                  <a16:creationId xmlns:a16="http://schemas.microsoft.com/office/drawing/2014/main" id="{3450C34A-C088-4FE7-BBA2-98B84804D3ED}"/>
                </a:ext>
              </a:extLst>
            </p:cNvPr>
            <p:cNvCxnSpPr>
              <a:cxnSpLocks/>
            </p:cNvCxnSpPr>
            <p:nvPr/>
          </p:nvCxnSpPr>
          <p:spPr>
            <a:xfrm flipV="1">
              <a:off x="5627649" y="788019"/>
              <a:ext cx="0" cy="1011043"/>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7" name="CuadroTexto 6">
            <a:extLst>
              <a:ext uri="{FF2B5EF4-FFF2-40B4-BE49-F238E27FC236}">
                <a16:creationId xmlns:a16="http://schemas.microsoft.com/office/drawing/2014/main" id="{C6571101-DE83-4038-B873-BF9DCD64E586}"/>
              </a:ext>
            </a:extLst>
          </p:cNvPr>
          <p:cNvSpPr txBox="1"/>
          <p:nvPr/>
        </p:nvSpPr>
        <p:spPr>
          <a:xfrm>
            <a:off x="490655" y="2444211"/>
            <a:ext cx="8378282" cy="830997"/>
          </a:xfrm>
          <a:prstGeom prst="rect">
            <a:avLst/>
          </a:prstGeom>
          <a:noFill/>
        </p:spPr>
        <p:txBody>
          <a:bodyPr wrap="square" rtlCol="0">
            <a:spAutoFit/>
          </a:bodyPr>
          <a:lstStyle/>
          <a:p>
            <a:r>
              <a:rPr lang="en-GB" sz="1200" dirty="0"/>
              <a:t>A = max(</a:t>
            </a:r>
            <a:r>
              <a:rPr lang="en-GB" sz="1200" dirty="0" err="1"/>
              <a:t>logsout.get</a:t>
            </a:r>
            <a:r>
              <a:rPr lang="en-GB" sz="1200" dirty="0"/>
              <a:t>('u').</a:t>
            </a:r>
            <a:r>
              <a:rPr lang="en-GB" sz="1200" dirty="0" err="1"/>
              <a:t>Values.theta_c.Data</a:t>
            </a:r>
            <a:r>
              <a:rPr lang="en-GB" sz="1200" dirty="0"/>
              <a:t>*360/2/pi) - min(</a:t>
            </a:r>
            <a:r>
              <a:rPr lang="en-GB" sz="1200" dirty="0" err="1"/>
              <a:t>logsout.get</a:t>
            </a:r>
            <a:r>
              <a:rPr lang="en-GB" sz="1200" dirty="0"/>
              <a:t>('u').</a:t>
            </a:r>
            <a:r>
              <a:rPr lang="en-GB" sz="1200" dirty="0" err="1"/>
              <a:t>Values.theta_c.Data</a:t>
            </a:r>
            <a:r>
              <a:rPr lang="en-GB" sz="1200" dirty="0"/>
              <a:t>*360/2/pi) = 2.5130</a:t>
            </a:r>
          </a:p>
          <a:p>
            <a:endParaRPr lang="en-GB" sz="1200" dirty="0"/>
          </a:p>
          <a:p>
            <a:r>
              <a:rPr lang="en-GB" sz="1200" dirty="0"/>
              <a:t>The signal is damped a 70% at 50Hz with a phase shift of 45 degrees which is a 6.2500 s time delay considering a period of 0,02 s of the signal</a:t>
            </a:r>
          </a:p>
        </p:txBody>
      </p:sp>
      <p:pic>
        <p:nvPicPr>
          <p:cNvPr id="5" name="Imagen 4">
            <a:extLst>
              <a:ext uri="{FF2B5EF4-FFF2-40B4-BE49-F238E27FC236}">
                <a16:creationId xmlns:a16="http://schemas.microsoft.com/office/drawing/2014/main" id="{E911AA9C-95DD-4267-873A-4F7676D6F4AB}"/>
              </a:ext>
            </a:extLst>
          </p:cNvPr>
          <p:cNvPicPr>
            <a:picLocks noChangeAspect="1"/>
          </p:cNvPicPr>
          <p:nvPr/>
        </p:nvPicPr>
        <p:blipFill>
          <a:blip r:embed="rId4"/>
          <a:stretch>
            <a:fillRect/>
          </a:stretch>
        </p:blipFill>
        <p:spPr>
          <a:xfrm>
            <a:off x="3130936" y="3275208"/>
            <a:ext cx="5522409" cy="1779296"/>
          </a:xfrm>
          <a:prstGeom prst="rect">
            <a:avLst/>
          </a:prstGeom>
        </p:spPr>
      </p:pic>
    </p:spTree>
    <p:extLst>
      <p:ext uri="{BB962C8B-B14F-4D97-AF65-F5344CB8AC3E}">
        <p14:creationId xmlns:p14="http://schemas.microsoft.com/office/powerpoint/2010/main" val="305803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arcador de texto 21">
            <a:extLst>
              <a:ext uri="{FF2B5EF4-FFF2-40B4-BE49-F238E27FC236}">
                <a16:creationId xmlns:a16="http://schemas.microsoft.com/office/drawing/2014/main" id="{D73B2AB1-282D-0544-B085-1B6951A4B6D8}"/>
              </a:ext>
            </a:extLst>
          </p:cNvPr>
          <p:cNvSpPr>
            <a:spLocks noGrp="1"/>
          </p:cNvSpPr>
          <p:nvPr>
            <p:ph type="body" sz="quarter" idx="14"/>
          </p:nvPr>
        </p:nvSpPr>
        <p:spPr>
          <a:xfrm>
            <a:off x="269148" y="846807"/>
            <a:ext cx="2394556" cy="341632"/>
          </a:xfrm>
        </p:spPr>
        <p:txBody>
          <a:bodyPr/>
          <a:lstStyle/>
          <a:p>
            <a:r>
              <a:rPr lang="es-ES" dirty="0"/>
              <a:t>Apartado b)</a:t>
            </a:r>
          </a:p>
        </p:txBody>
      </p:sp>
      <p:sp>
        <p:nvSpPr>
          <p:cNvPr id="7" name="CuadroTexto 6">
            <a:extLst>
              <a:ext uri="{FF2B5EF4-FFF2-40B4-BE49-F238E27FC236}">
                <a16:creationId xmlns:a16="http://schemas.microsoft.com/office/drawing/2014/main" id="{C6571101-DE83-4038-B873-BF9DCD64E586}"/>
              </a:ext>
            </a:extLst>
          </p:cNvPr>
          <p:cNvSpPr txBox="1"/>
          <p:nvPr/>
        </p:nvSpPr>
        <p:spPr>
          <a:xfrm>
            <a:off x="382859" y="1269616"/>
            <a:ext cx="8378282" cy="461665"/>
          </a:xfrm>
          <a:prstGeom prst="rect">
            <a:avLst/>
          </a:prstGeom>
          <a:noFill/>
        </p:spPr>
        <p:txBody>
          <a:bodyPr wrap="square" rtlCol="0">
            <a:spAutoFit/>
          </a:bodyPr>
          <a:lstStyle/>
          <a:p>
            <a:r>
              <a:rPr lang="en-GB" sz="1200" dirty="0"/>
              <a:t>The signal is damped a 70% in amplitude at 50Hz with a phase shift of 45 degrees which is a 6.2500 s time delay considering a period of 0,02 s of the signal</a:t>
            </a:r>
          </a:p>
        </p:txBody>
      </p:sp>
      <p:pic>
        <p:nvPicPr>
          <p:cNvPr id="8" name="Imagen 7">
            <a:extLst>
              <a:ext uri="{FF2B5EF4-FFF2-40B4-BE49-F238E27FC236}">
                <a16:creationId xmlns:a16="http://schemas.microsoft.com/office/drawing/2014/main" id="{9747B5F3-C4AD-47C9-9006-0C16054091A1}"/>
              </a:ext>
            </a:extLst>
          </p:cNvPr>
          <p:cNvPicPr>
            <a:picLocks noChangeAspect="1"/>
          </p:cNvPicPr>
          <p:nvPr/>
        </p:nvPicPr>
        <p:blipFill>
          <a:blip r:embed="rId3"/>
          <a:stretch>
            <a:fillRect/>
          </a:stretch>
        </p:blipFill>
        <p:spPr>
          <a:xfrm>
            <a:off x="2259980" y="1731281"/>
            <a:ext cx="4363844" cy="2299790"/>
          </a:xfrm>
          <a:prstGeom prst="rect">
            <a:avLst/>
          </a:prstGeom>
        </p:spPr>
      </p:pic>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C3A35459-159B-49E0-9C4E-8A75D587312D}"/>
                  </a:ext>
                </a:extLst>
              </p:cNvPr>
              <p:cNvSpPr txBox="1"/>
              <p:nvPr/>
            </p:nvSpPr>
            <p:spPr>
              <a:xfrm>
                <a:off x="2083460" y="4185826"/>
                <a:ext cx="5386038" cy="476092"/>
              </a:xfrm>
              <a:prstGeom prst="rect">
                <a:avLst/>
              </a:prstGeom>
              <a:noFill/>
            </p:spPr>
            <p:txBody>
              <a:bodyPr wrap="square" lIns="0" tIns="0" rIns="0" bIns="0" rtlCol="0">
                <a:spAutoFit/>
              </a:bodyPr>
              <a:lstStyle/>
              <a:p>
                <a14:m>
                  <m:oMath xmlns:m="http://schemas.openxmlformats.org/officeDocument/2006/math">
                    <m:r>
                      <a:rPr lang="en-GB" sz="200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𝑇</m:t>
                    </m:r>
                    <m:r>
                      <a:rPr lang="es-ES" sz="2000" b="0" i="1" smtClean="0">
                        <a:latin typeface="Cambria Math" panose="02040503050406030204" pitchFamily="18" charset="0"/>
                        <a:ea typeface="Cambria Math" panose="02040503050406030204" pitchFamily="18" charset="0"/>
                      </a:rPr>
                      <m:t>=</m:t>
                    </m:r>
                    <m:f>
                      <m:fPr>
                        <m:ctrlPr>
                          <a:rPr lang="es-ES" sz="2000" b="0" i="1" smtClean="0">
                            <a:latin typeface="Cambria Math" panose="02040503050406030204" pitchFamily="18" charset="0"/>
                            <a:ea typeface="Cambria Math" panose="02040503050406030204" pitchFamily="18" charset="0"/>
                          </a:rPr>
                        </m:ctrlPr>
                      </m:fPr>
                      <m:num>
                        <m:r>
                          <a:rPr lang="es-ES" sz="2000" b="0" i="1" smtClean="0">
                            <a:latin typeface="Cambria Math" panose="02040503050406030204" pitchFamily="18" charset="0"/>
                            <a:ea typeface="Cambria Math" panose="02040503050406030204" pitchFamily="18" charset="0"/>
                          </a:rPr>
                          <m:t>45</m:t>
                        </m:r>
                      </m:num>
                      <m:den>
                        <m:r>
                          <a:rPr lang="es-ES" sz="2000" b="0" i="1" smtClean="0">
                            <a:latin typeface="Cambria Math" panose="02040503050406030204" pitchFamily="18" charset="0"/>
                            <a:ea typeface="Cambria Math" panose="02040503050406030204" pitchFamily="18" charset="0"/>
                          </a:rPr>
                          <m:t>360</m:t>
                        </m:r>
                      </m:den>
                    </m:f>
                    <m:r>
                      <a:rPr lang="es-ES" sz="2000" b="0" i="1" smtClean="0">
                        <a:latin typeface="Cambria Math" panose="02040503050406030204" pitchFamily="18" charset="0"/>
                        <a:ea typeface="Cambria Math" panose="02040503050406030204" pitchFamily="18" charset="0"/>
                      </a:rPr>
                      <m:t>·</m:t>
                    </m:r>
                    <m:f>
                      <m:fPr>
                        <m:ctrlPr>
                          <a:rPr lang="es-ES" sz="2000" b="0" i="1" smtClean="0">
                            <a:latin typeface="Cambria Math" panose="02040503050406030204" pitchFamily="18" charset="0"/>
                            <a:ea typeface="Cambria Math" panose="02040503050406030204" pitchFamily="18" charset="0"/>
                          </a:rPr>
                        </m:ctrlPr>
                      </m:fPr>
                      <m:num>
                        <m:r>
                          <a:rPr lang="es-ES" sz="2000" b="0" i="1" smtClean="0">
                            <a:latin typeface="Cambria Math" panose="02040503050406030204" pitchFamily="18" charset="0"/>
                            <a:ea typeface="Cambria Math" panose="02040503050406030204" pitchFamily="18" charset="0"/>
                          </a:rPr>
                          <m:t>1</m:t>
                        </m:r>
                      </m:num>
                      <m:den>
                        <m:r>
                          <a:rPr lang="es-ES" sz="2000" b="0" i="1" smtClean="0">
                            <a:latin typeface="Cambria Math" panose="02040503050406030204" pitchFamily="18" charset="0"/>
                            <a:ea typeface="Cambria Math" panose="02040503050406030204" pitchFamily="18" charset="0"/>
                          </a:rPr>
                          <m:t>𝑓</m:t>
                        </m:r>
                      </m:den>
                    </m:f>
                    <m:r>
                      <a:rPr lang="es-ES" sz="2000" b="0" i="1" smtClean="0">
                        <a:latin typeface="Cambria Math" panose="02040503050406030204" pitchFamily="18" charset="0"/>
                        <a:ea typeface="Cambria Math" panose="02040503050406030204" pitchFamily="18" charset="0"/>
                      </a:rPr>
                      <m:t>=</m:t>
                    </m:r>
                    <m:f>
                      <m:fPr>
                        <m:ctrlPr>
                          <a:rPr lang="es-ES" sz="2000" b="0" i="1" smtClean="0">
                            <a:latin typeface="Cambria Math" panose="02040503050406030204" pitchFamily="18" charset="0"/>
                            <a:ea typeface="Cambria Math" panose="02040503050406030204" pitchFamily="18" charset="0"/>
                          </a:rPr>
                        </m:ctrlPr>
                      </m:fPr>
                      <m:num>
                        <m:r>
                          <a:rPr lang="es-ES" sz="2000" b="0" i="1" smtClean="0">
                            <a:latin typeface="Cambria Math" panose="02040503050406030204" pitchFamily="18" charset="0"/>
                            <a:ea typeface="Cambria Math" panose="02040503050406030204" pitchFamily="18" charset="0"/>
                          </a:rPr>
                          <m:t>45</m:t>
                        </m:r>
                      </m:num>
                      <m:den>
                        <m:r>
                          <a:rPr lang="es-ES" sz="2000" b="0" i="1" smtClean="0">
                            <a:latin typeface="Cambria Math" panose="02040503050406030204" pitchFamily="18" charset="0"/>
                            <a:ea typeface="Cambria Math" panose="02040503050406030204" pitchFamily="18" charset="0"/>
                          </a:rPr>
                          <m:t>360</m:t>
                        </m:r>
                      </m:den>
                    </m:f>
                    <m:r>
                      <a:rPr lang="es-ES" sz="2000" b="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𝑇</m:t>
                    </m:r>
                    <m:r>
                      <a:rPr lang="es-ES" sz="2000" b="0" i="1" smtClean="0">
                        <a:latin typeface="Cambria Math" panose="02040503050406030204" pitchFamily="18" charset="0"/>
                        <a:ea typeface="Cambria Math" panose="02040503050406030204" pitchFamily="18" charset="0"/>
                      </a:rPr>
                      <m:t>=</m:t>
                    </m:r>
                    <m:f>
                      <m:fPr>
                        <m:ctrlPr>
                          <a:rPr lang="es-ES" sz="2000" b="0" i="1" smtClean="0">
                            <a:latin typeface="Cambria Math" panose="02040503050406030204" pitchFamily="18" charset="0"/>
                            <a:ea typeface="Cambria Math" panose="02040503050406030204" pitchFamily="18" charset="0"/>
                          </a:rPr>
                        </m:ctrlPr>
                      </m:fPr>
                      <m:num>
                        <m:r>
                          <a:rPr lang="es-ES" sz="2000" b="0" i="1" smtClean="0">
                            <a:latin typeface="Cambria Math" panose="02040503050406030204" pitchFamily="18" charset="0"/>
                            <a:ea typeface="Cambria Math" panose="02040503050406030204" pitchFamily="18" charset="0"/>
                          </a:rPr>
                          <m:t>45</m:t>
                        </m:r>
                      </m:num>
                      <m:den>
                        <m:r>
                          <a:rPr lang="es-ES" sz="2000" b="0" i="1" smtClean="0">
                            <a:latin typeface="Cambria Math" panose="02040503050406030204" pitchFamily="18" charset="0"/>
                            <a:ea typeface="Cambria Math" panose="02040503050406030204" pitchFamily="18" charset="0"/>
                          </a:rPr>
                          <m:t>360</m:t>
                        </m:r>
                      </m:den>
                    </m:f>
                    <m:r>
                      <a:rPr lang="es-ES" sz="2000" i="1">
                        <a:latin typeface="Cambria Math" panose="02040503050406030204" pitchFamily="18" charset="0"/>
                        <a:ea typeface="Cambria Math" panose="02040503050406030204" pitchFamily="18" charset="0"/>
                      </a:rPr>
                      <m:t>·0,02=0.0025</m:t>
                    </m:r>
                  </m:oMath>
                </a14:m>
                <a:r>
                  <a:rPr lang="en-GB" sz="2000" dirty="0"/>
                  <a:t>s</a:t>
                </a:r>
              </a:p>
            </p:txBody>
          </p:sp>
        </mc:Choice>
        <mc:Fallback>
          <p:sp>
            <p:nvSpPr>
              <p:cNvPr id="9" name="CuadroTexto 8">
                <a:extLst>
                  <a:ext uri="{FF2B5EF4-FFF2-40B4-BE49-F238E27FC236}">
                    <a16:creationId xmlns:a16="http://schemas.microsoft.com/office/drawing/2014/main" id="{C3A35459-159B-49E0-9C4E-8A75D587312D}"/>
                  </a:ext>
                </a:extLst>
              </p:cNvPr>
              <p:cNvSpPr txBox="1">
                <a:spLocks noRot="1" noChangeAspect="1" noMove="1" noResize="1" noEditPoints="1" noAdjustHandles="1" noChangeArrowheads="1" noChangeShapeType="1" noTextEdit="1"/>
              </p:cNvSpPr>
              <p:nvPr/>
            </p:nvSpPr>
            <p:spPr>
              <a:xfrm>
                <a:off x="2083460" y="4185826"/>
                <a:ext cx="5386038" cy="476092"/>
              </a:xfrm>
              <a:prstGeom prst="rect">
                <a:avLst/>
              </a:prstGeom>
              <a:blipFill>
                <a:blip r:embed="rId4"/>
                <a:stretch>
                  <a:fillRect t="-3846" b="-8974"/>
                </a:stretch>
              </a:blipFill>
            </p:spPr>
            <p:txBody>
              <a:bodyPr/>
              <a:lstStyle/>
              <a:p>
                <a:r>
                  <a:rPr lang="en-GB">
                    <a:noFill/>
                  </a:rPr>
                  <a:t> </a:t>
                </a:r>
              </a:p>
            </p:txBody>
          </p:sp>
        </mc:Fallback>
      </mc:AlternateContent>
      <p:sp>
        <p:nvSpPr>
          <p:cNvPr id="12" name="CuadroTexto 11">
            <a:extLst>
              <a:ext uri="{FF2B5EF4-FFF2-40B4-BE49-F238E27FC236}">
                <a16:creationId xmlns:a16="http://schemas.microsoft.com/office/drawing/2014/main" id="{DD8544B5-5A92-4442-A64C-A384A2CFB40C}"/>
              </a:ext>
            </a:extLst>
          </p:cNvPr>
          <p:cNvSpPr txBox="1"/>
          <p:nvPr/>
        </p:nvSpPr>
        <p:spPr>
          <a:xfrm>
            <a:off x="1193181" y="1861713"/>
            <a:ext cx="4572000" cy="369332"/>
          </a:xfrm>
          <a:prstGeom prst="rect">
            <a:avLst/>
          </a:prstGeom>
          <a:noFill/>
        </p:spPr>
        <p:txBody>
          <a:bodyPr wrap="square">
            <a:spAutoFit/>
          </a:bodyPr>
          <a:lstStyle/>
          <a:p>
            <a:r>
              <a:rPr lang="en-GB" dirty="0"/>
              <a:t>0.0290</a:t>
            </a:r>
          </a:p>
        </p:txBody>
      </p:sp>
    </p:spTree>
    <p:extLst>
      <p:ext uri="{BB962C8B-B14F-4D97-AF65-F5344CB8AC3E}">
        <p14:creationId xmlns:p14="http://schemas.microsoft.com/office/powerpoint/2010/main" val="421185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arcador de texto 21">
            <a:extLst>
              <a:ext uri="{FF2B5EF4-FFF2-40B4-BE49-F238E27FC236}">
                <a16:creationId xmlns:a16="http://schemas.microsoft.com/office/drawing/2014/main" id="{D73B2AB1-282D-0544-B085-1B6951A4B6D8}"/>
              </a:ext>
            </a:extLst>
          </p:cNvPr>
          <p:cNvSpPr>
            <a:spLocks noGrp="1"/>
          </p:cNvSpPr>
          <p:nvPr>
            <p:ph type="body" sz="quarter" idx="14"/>
          </p:nvPr>
        </p:nvSpPr>
        <p:spPr>
          <a:xfrm>
            <a:off x="269148" y="846807"/>
            <a:ext cx="2394556" cy="341632"/>
          </a:xfrm>
        </p:spPr>
        <p:txBody>
          <a:bodyPr/>
          <a:lstStyle/>
          <a:p>
            <a:r>
              <a:rPr lang="es-ES" dirty="0"/>
              <a:t>Apartado c)</a:t>
            </a:r>
          </a:p>
        </p:txBody>
      </p:sp>
      <p:grpSp>
        <p:nvGrpSpPr>
          <p:cNvPr id="11" name="Grupo 10">
            <a:extLst>
              <a:ext uri="{FF2B5EF4-FFF2-40B4-BE49-F238E27FC236}">
                <a16:creationId xmlns:a16="http://schemas.microsoft.com/office/drawing/2014/main" id="{4017DF67-5711-4617-B706-D6E9799CAA53}"/>
              </a:ext>
            </a:extLst>
          </p:cNvPr>
          <p:cNvGrpSpPr/>
          <p:nvPr/>
        </p:nvGrpSpPr>
        <p:grpSpPr>
          <a:xfrm>
            <a:off x="1308410" y="1136400"/>
            <a:ext cx="9980342" cy="3651190"/>
            <a:chOff x="1345096" y="1188439"/>
            <a:chExt cx="9356358" cy="3355658"/>
          </a:xfrm>
        </p:grpSpPr>
        <p:grpSp>
          <p:nvGrpSpPr>
            <p:cNvPr id="6" name="Grupo 5">
              <a:extLst>
                <a:ext uri="{FF2B5EF4-FFF2-40B4-BE49-F238E27FC236}">
                  <a16:creationId xmlns:a16="http://schemas.microsoft.com/office/drawing/2014/main" id="{21D5478A-AAFD-44D4-8B4E-5F4390F4E331}"/>
                </a:ext>
              </a:extLst>
            </p:cNvPr>
            <p:cNvGrpSpPr/>
            <p:nvPr/>
          </p:nvGrpSpPr>
          <p:grpSpPr>
            <a:xfrm>
              <a:off x="1345096" y="1188439"/>
              <a:ext cx="9356358" cy="3355658"/>
              <a:chOff x="1345096" y="1188439"/>
              <a:chExt cx="9356358" cy="3355658"/>
            </a:xfrm>
          </p:grpSpPr>
          <p:pic>
            <p:nvPicPr>
              <p:cNvPr id="3" name="Imagen 2">
                <a:extLst>
                  <a:ext uri="{FF2B5EF4-FFF2-40B4-BE49-F238E27FC236}">
                    <a16:creationId xmlns:a16="http://schemas.microsoft.com/office/drawing/2014/main" id="{1F56B834-8E83-4647-97C3-D9FF8DB7DCB5}"/>
                  </a:ext>
                </a:extLst>
              </p:cNvPr>
              <p:cNvPicPr>
                <a:picLocks noChangeAspect="1"/>
              </p:cNvPicPr>
              <p:nvPr/>
            </p:nvPicPr>
            <p:blipFill>
              <a:blip r:embed="rId3"/>
              <a:stretch>
                <a:fillRect/>
              </a:stretch>
            </p:blipFill>
            <p:spPr>
              <a:xfrm>
                <a:off x="1345096" y="1188439"/>
                <a:ext cx="6453808" cy="3355658"/>
              </a:xfrm>
              <a:prstGeom prst="rect">
                <a:avLst/>
              </a:prstGeom>
            </p:spPr>
          </p:pic>
          <p:cxnSp>
            <p:nvCxnSpPr>
              <p:cNvPr id="10" name="Conector recto de flecha 9">
                <a:extLst>
                  <a:ext uri="{FF2B5EF4-FFF2-40B4-BE49-F238E27FC236}">
                    <a16:creationId xmlns:a16="http://schemas.microsoft.com/office/drawing/2014/main" id="{4C4D2873-7733-4644-B25A-AD49E8AB2AF9}"/>
                  </a:ext>
                </a:extLst>
              </p:cNvPr>
              <p:cNvCxnSpPr>
                <a:cxnSpLocks/>
              </p:cNvCxnSpPr>
              <p:nvPr/>
            </p:nvCxnSpPr>
            <p:spPr>
              <a:xfrm flipV="1">
                <a:off x="5902712" y="1442224"/>
                <a:ext cx="0" cy="453483"/>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DD8544B5-5A92-4442-A64C-A384A2CFB40C}"/>
                  </a:ext>
                </a:extLst>
              </p:cNvPr>
              <p:cNvSpPr txBox="1"/>
              <p:nvPr/>
            </p:nvSpPr>
            <p:spPr>
              <a:xfrm>
                <a:off x="6129454" y="1484299"/>
                <a:ext cx="4572000" cy="369332"/>
              </a:xfrm>
              <a:prstGeom prst="rect">
                <a:avLst/>
              </a:prstGeom>
              <a:noFill/>
            </p:spPr>
            <p:txBody>
              <a:bodyPr wrap="square">
                <a:spAutoFit/>
              </a:bodyPr>
              <a:lstStyle/>
              <a:p>
                <a:r>
                  <a:rPr lang="en-GB" b="1" dirty="0" err="1">
                    <a:solidFill>
                      <a:srgbClr val="FF0000"/>
                    </a:solidFill>
                  </a:rPr>
                  <a:t>A_pitch</a:t>
                </a:r>
                <a:r>
                  <a:rPr lang="en-GB" b="1" dirty="0">
                    <a:solidFill>
                      <a:srgbClr val="FF0000"/>
                    </a:solidFill>
                  </a:rPr>
                  <a:t> = 0.0290 </a:t>
                </a:r>
                <a:r>
                  <a:rPr lang="en-GB" b="1" dirty="0" err="1">
                    <a:solidFill>
                      <a:srgbClr val="FF0000"/>
                    </a:solidFill>
                  </a:rPr>
                  <a:t>deg</a:t>
                </a:r>
                <a:endParaRPr lang="en-GB" b="1" dirty="0">
                  <a:solidFill>
                    <a:srgbClr val="FF0000"/>
                  </a:solidFill>
                </a:endParaRPr>
              </a:p>
            </p:txBody>
          </p:sp>
        </p:grpSp>
        <p:sp>
          <p:nvSpPr>
            <p:cNvPr id="13" name="CuadroTexto 12">
              <a:extLst>
                <a:ext uri="{FF2B5EF4-FFF2-40B4-BE49-F238E27FC236}">
                  <a16:creationId xmlns:a16="http://schemas.microsoft.com/office/drawing/2014/main" id="{D9C1E870-B872-4D68-928F-07332959A9FC}"/>
                </a:ext>
              </a:extLst>
            </p:cNvPr>
            <p:cNvSpPr txBox="1"/>
            <p:nvPr/>
          </p:nvSpPr>
          <p:spPr>
            <a:xfrm>
              <a:off x="2615655" y="3908267"/>
              <a:ext cx="4572000" cy="369332"/>
            </a:xfrm>
            <a:prstGeom prst="rect">
              <a:avLst/>
            </a:prstGeom>
            <a:noFill/>
          </p:spPr>
          <p:txBody>
            <a:bodyPr wrap="square">
              <a:spAutoFit/>
            </a:bodyPr>
            <a:lstStyle/>
            <a:p>
              <a:r>
                <a:rPr lang="en-GB" b="1" dirty="0">
                  <a:solidFill>
                    <a:srgbClr val="FF0000"/>
                  </a:solidFill>
                </a:rPr>
                <a:t>f = 0,5 Hz</a:t>
              </a:r>
            </a:p>
          </p:txBody>
        </p:sp>
      </p:grpSp>
    </p:spTree>
    <p:extLst>
      <p:ext uri="{BB962C8B-B14F-4D97-AF65-F5344CB8AC3E}">
        <p14:creationId xmlns:p14="http://schemas.microsoft.com/office/powerpoint/2010/main" val="1917289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arcador de texto 21">
            <a:extLst>
              <a:ext uri="{FF2B5EF4-FFF2-40B4-BE49-F238E27FC236}">
                <a16:creationId xmlns:a16="http://schemas.microsoft.com/office/drawing/2014/main" id="{D73B2AB1-282D-0544-B085-1B6951A4B6D8}"/>
              </a:ext>
            </a:extLst>
          </p:cNvPr>
          <p:cNvSpPr>
            <a:spLocks noGrp="1"/>
          </p:cNvSpPr>
          <p:nvPr>
            <p:ph type="body" sz="quarter" idx="14"/>
          </p:nvPr>
        </p:nvSpPr>
        <p:spPr>
          <a:xfrm>
            <a:off x="269148" y="846807"/>
            <a:ext cx="2394556" cy="341632"/>
          </a:xfrm>
        </p:spPr>
        <p:txBody>
          <a:bodyPr/>
          <a:lstStyle/>
          <a:p>
            <a:r>
              <a:rPr lang="es-ES" dirty="0"/>
              <a:t>Apartado d)</a:t>
            </a:r>
          </a:p>
        </p:txBody>
      </p:sp>
      <p:sp>
        <p:nvSpPr>
          <p:cNvPr id="2" name="CuadroTexto 1">
            <a:extLst>
              <a:ext uri="{FF2B5EF4-FFF2-40B4-BE49-F238E27FC236}">
                <a16:creationId xmlns:a16="http://schemas.microsoft.com/office/drawing/2014/main" id="{57E69FE8-A0CA-4AA8-84A1-892A33A475B4}"/>
              </a:ext>
            </a:extLst>
          </p:cNvPr>
          <p:cNvSpPr txBox="1"/>
          <p:nvPr/>
        </p:nvSpPr>
        <p:spPr>
          <a:xfrm>
            <a:off x="1055649" y="1590907"/>
            <a:ext cx="5843239" cy="646331"/>
          </a:xfrm>
          <a:prstGeom prst="rect">
            <a:avLst/>
          </a:prstGeom>
          <a:noFill/>
        </p:spPr>
        <p:txBody>
          <a:bodyPr wrap="square" rtlCol="0">
            <a:spAutoFit/>
          </a:bodyPr>
          <a:lstStyle/>
          <a:p>
            <a:r>
              <a:rPr lang="en-GB" dirty="0"/>
              <a:t>A notch filter because it allows to filter out a determined frequency</a:t>
            </a:r>
          </a:p>
        </p:txBody>
      </p:sp>
    </p:spTree>
    <p:extLst>
      <p:ext uri="{BB962C8B-B14F-4D97-AF65-F5344CB8AC3E}">
        <p14:creationId xmlns:p14="http://schemas.microsoft.com/office/powerpoint/2010/main" val="12734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2FB4BA26-95C5-9C4C-9E02-A51C60848AA0}"/>
              </a:ext>
            </a:extLst>
          </p:cNvPr>
          <p:cNvSpPr>
            <a:spLocks noGrp="1"/>
          </p:cNvSpPr>
          <p:nvPr>
            <p:ph type="body" sz="quarter" idx="18"/>
          </p:nvPr>
        </p:nvSpPr>
        <p:spPr>
          <a:xfrm>
            <a:off x="293593" y="1663631"/>
            <a:ext cx="3230783" cy="590242"/>
          </a:xfrm>
        </p:spPr>
        <p:txBody>
          <a:bodyPr/>
          <a:lstStyle/>
          <a:p>
            <a:r>
              <a:rPr lang="es-ES" dirty="0"/>
              <a:t>Ejercicio 4.2</a:t>
            </a:r>
          </a:p>
        </p:txBody>
      </p:sp>
    </p:spTree>
    <p:extLst>
      <p:ext uri="{BB962C8B-B14F-4D97-AF65-F5344CB8AC3E}">
        <p14:creationId xmlns:p14="http://schemas.microsoft.com/office/powerpoint/2010/main" val="306409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arcador de texto 21">
            <a:extLst>
              <a:ext uri="{FF2B5EF4-FFF2-40B4-BE49-F238E27FC236}">
                <a16:creationId xmlns:a16="http://schemas.microsoft.com/office/drawing/2014/main" id="{D73B2AB1-282D-0544-B085-1B6951A4B6D8}"/>
              </a:ext>
            </a:extLst>
          </p:cNvPr>
          <p:cNvSpPr>
            <a:spLocks noGrp="1"/>
          </p:cNvSpPr>
          <p:nvPr>
            <p:ph type="body" sz="quarter" idx="14"/>
          </p:nvPr>
        </p:nvSpPr>
        <p:spPr>
          <a:xfrm>
            <a:off x="269148" y="846807"/>
            <a:ext cx="2394556" cy="341632"/>
          </a:xfrm>
        </p:spPr>
        <p:txBody>
          <a:bodyPr/>
          <a:lstStyle/>
          <a:p>
            <a:r>
              <a:rPr lang="es-ES" dirty="0"/>
              <a:t>Apartado a)</a:t>
            </a:r>
          </a:p>
        </p:txBody>
      </p:sp>
      <p:sp>
        <p:nvSpPr>
          <p:cNvPr id="3" name="CuadroTexto 2">
            <a:extLst>
              <a:ext uri="{FF2B5EF4-FFF2-40B4-BE49-F238E27FC236}">
                <a16:creationId xmlns:a16="http://schemas.microsoft.com/office/drawing/2014/main" id="{AE6315E6-955C-42CF-9F2C-E56158977A96}"/>
              </a:ext>
            </a:extLst>
          </p:cNvPr>
          <p:cNvSpPr txBox="1"/>
          <p:nvPr/>
        </p:nvSpPr>
        <p:spPr>
          <a:xfrm>
            <a:off x="468351" y="1457093"/>
            <a:ext cx="8118088" cy="2585323"/>
          </a:xfrm>
          <a:prstGeom prst="rect">
            <a:avLst/>
          </a:prstGeom>
          <a:noFill/>
        </p:spPr>
        <p:txBody>
          <a:bodyPr wrap="square" rtlCol="0">
            <a:spAutoFit/>
          </a:bodyPr>
          <a:lstStyle/>
          <a:p>
            <a:pPr algn="just"/>
            <a:r>
              <a:rPr lang="en-GB" dirty="0"/>
              <a:t>This frequency is making the tower vibrate to its natural frequency increasing the loads in the wind turbine system at some point if the loads are continuously being amplified by the resonance the turbine could collapse </a:t>
            </a:r>
          </a:p>
          <a:p>
            <a:pPr algn="just"/>
            <a:endParaRPr lang="en-GB" dirty="0"/>
          </a:p>
          <a:p>
            <a:pPr algn="just"/>
            <a:r>
              <a:rPr lang="en-GB" dirty="0"/>
              <a:t>The actuators (blade pitch angle and generator) are also experiencing higher usage which means a reduction in their useful lifetime</a:t>
            </a:r>
          </a:p>
          <a:p>
            <a:pPr algn="just"/>
            <a:endParaRPr lang="en-GB" dirty="0"/>
          </a:p>
          <a:p>
            <a:pPr algn="just"/>
            <a:r>
              <a:rPr lang="en-GB" dirty="0"/>
              <a:t>The power output will also present higher harmonics which will need to be filtered by the power electronics control</a:t>
            </a:r>
          </a:p>
        </p:txBody>
      </p:sp>
    </p:spTree>
    <p:extLst>
      <p:ext uri="{BB962C8B-B14F-4D97-AF65-F5344CB8AC3E}">
        <p14:creationId xmlns:p14="http://schemas.microsoft.com/office/powerpoint/2010/main" val="280994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arcador de texto 21">
            <a:extLst>
              <a:ext uri="{FF2B5EF4-FFF2-40B4-BE49-F238E27FC236}">
                <a16:creationId xmlns:a16="http://schemas.microsoft.com/office/drawing/2014/main" id="{D73B2AB1-282D-0544-B085-1B6951A4B6D8}"/>
              </a:ext>
            </a:extLst>
          </p:cNvPr>
          <p:cNvSpPr>
            <a:spLocks noGrp="1"/>
          </p:cNvSpPr>
          <p:nvPr>
            <p:ph type="body" sz="quarter" idx="14"/>
          </p:nvPr>
        </p:nvSpPr>
        <p:spPr>
          <a:xfrm>
            <a:off x="269148" y="846807"/>
            <a:ext cx="2394556" cy="341632"/>
          </a:xfrm>
        </p:spPr>
        <p:txBody>
          <a:bodyPr/>
          <a:lstStyle/>
          <a:p>
            <a:r>
              <a:rPr lang="es-ES" dirty="0"/>
              <a:t>Apartado b)</a:t>
            </a:r>
          </a:p>
        </p:txBody>
      </p:sp>
      <p:sp>
        <p:nvSpPr>
          <p:cNvPr id="2" name="CuadroTexto 1">
            <a:extLst>
              <a:ext uri="{FF2B5EF4-FFF2-40B4-BE49-F238E27FC236}">
                <a16:creationId xmlns:a16="http://schemas.microsoft.com/office/drawing/2014/main" id="{263AEA1A-3C27-4EA9-9332-FB45C9B5EB77}"/>
              </a:ext>
            </a:extLst>
          </p:cNvPr>
          <p:cNvSpPr txBox="1"/>
          <p:nvPr/>
        </p:nvSpPr>
        <p:spPr>
          <a:xfrm>
            <a:off x="269147" y="1235256"/>
            <a:ext cx="8213213" cy="1200329"/>
          </a:xfrm>
          <a:prstGeom prst="rect">
            <a:avLst/>
          </a:prstGeom>
          <a:noFill/>
        </p:spPr>
        <p:txBody>
          <a:bodyPr wrap="square" rtlCol="0">
            <a:spAutoFit/>
          </a:bodyPr>
          <a:lstStyle/>
          <a:p>
            <a:r>
              <a:rPr lang="en-GB" dirty="0"/>
              <a:t>f = 0,01 Hz to damp -40dB which is a 100% damping value</a:t>
            </a:r>
          </a:p>
          <a:p>
            <a:endParaRPr lang="en-GB" dirty="0"/>
          </a:p>
          <a:p>
            <a:r>
              <a:rPr lang="en-GB" dirty="0"/>
              <a:t>We have a larger motion when a change in the windspeed happens that seems not to be stabilized by the controller </a:t>
            </a:r>
          </a:p>
        </p:txBody>
      </p:sp>
    </p:spTree>
    <p:extLst>
      <p:ext uri="{BB962C8B-B14F-4D97-AF65-F5344CB8AC3E}">
        <p14:creationId xmlns:p14="http://schemas.microsoft.com/office/powerpoint/2010/main" val="420859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arcador de texto 21">
            <a:extLst>
              <a:ext uri="{FF2B5EF4-FFF2-40B4-BE49-F238E27FC236}">
                <a16:creationId xmlns:a16="http://schemas.microsoft.com/office/drawing/2014/main" id="{D73B2AB1-282D-0544-B085-1B6951A4B6D8}"/>
              </a:ext>
            </a:extLst>
          </p:cNvPr>
          <p:cNvSpPr>
            <a:spLocks noGrp="1"/>
          </p:cNvSpPr>
          <p:nvPr>
            <p:ph type="body" sz="quarter" idx="14"/>
          </p:nvPr>
        </p:nvSpPr>
        <p:spPr>
          <a:xfrm>
            <a:off x="269148" y="846807"/>
            <a:ext cx="2394556" cy="341632"/>
          </a:xfrm>
        </p:spPr>
        <p:txBody>
          <a:bodyPr/>
          <a:lstStyle/>
          <a:p>
            <a:r>
              <a:rPr lang="es-ES" dirty="0"/>
              <a:t>Apartado c)</a:t>
            </a:r>
          </a:p>
        </p:txBody>
      </p:sp>
      <p:sp>
        <p:nvSpPr>
          <p:cNvPr id="2" name="CuadroTexto 1">
            <a:extLst>
              <a:ext uri="{FF2B5EF4-FFF2-40B4-BE49-F238E27FC236}">
                <a16:creationId xmlns:a16="http://schemas.microsoft.com/office/drawing/2014/main" id="{263AEA1A-3C27-4EA9-9332-FB45C9B5EB77}"/>
              </a:ext>
            </a:extLst>
          </p:cNvPr>
          <p:cNvSpPr txBox="1"/>
          <p:nvPr/>
        </p:nvSpPr>
        <p:spPr>
          <a:xfrm>
            <a:off x="269147" y="1235256"/>
            <a:ext cx="8213213" cy="2585323"/>
          </a:xfrm>
          <a:prstGeom prst="rect">
            <a:avLst/>
          </a:prstGeom>
          <a:noFill/>
        </p:spPr>
        <p:txBody>
          <a:bodyPr wrap="square" rtlCol="0">
            <a:spAutoFit/>
          </a:bodyPr>
          <a:lstStyle/>
          <a:p>
            <a:r>
              <a:rPr lang="en-GB" dirty="0"/>
              <a:t>Parameters:</a:t>
            </a:r>
          </a:p>
          <a:p>
            <a:endParaRPr lang="en-GB" dirty="0"/>
          </a:p>
          <a:p>
            <a:r>
              <a:rPr lang="en-GB" dirty="0" err="1"/>
              <a:t>Parameter.Filter.NotchFilter.Enable</a:t>
            </a:r>
            <a:r>
              <a:rPr lang="en-GB" dirty="0"/>
              <a:t>  = 1;</a:t>
            </a:r>
          </a:p>
          <a:p>
            <a:r>
              <a:rPr lang="en-GB" dirty="0" err="1"/>
              <a:t>Parameter.Filter.NotchFilter.f</a:t>
            </a:r>
            <a:r>
              <a:rPr lang="en-GB" dirty="0"/>
              <a:t>        	= 0.324;                          % [Hz]</a:t>
            </a:r>
          </a:p>
          <a:p>
            <a:r>
              <a:rPr lang="en-GB" dirty="0"/>
              <a:t>Parameter.Filter.NotchFilter.BW      	= 0.1;                              % [Hz]</a:t>
            </a:r>
          </a:p>
          <a:p>
            <a:r>
              <a:rPr lang="en-GB" dirty="0" err="1"/>
              <a:t>Parameter.Filter.NotchFilter.D</a:t>
            </a:r>
            <a:r>
              <a:rPr lang="en-GB" dirty="0"/>
              <a:t>       	= 0.0;                              % [-]</a:t>
            </a:r>
          </a:p>
          <a:p>
            <a:endParaRPr lang="en-GB" dirty="0"/>
          </a:p>
          <a:p>
            <a:r>
              <a:rPr lang="en-GB" dirty="0"/>
              <a:t>The tower amplitude is reduced to up to a 95% of the value without the filter after applying the wind change  </a:t>
            </a:r>
          </a:p>
        </p:txBody>
      </p:sp>
    </p:spTree>
    <p:extLst>
      <p:ext uri="{BB962C8B-B14F-4D97-AF65-F5344CB8AC3E}">
        <p14:creationId xmlns:p14="http://schemas.microsoft.com/office/powerpoint/2010/main" val="2020984981"/>
      </p:ext>
    </p:extLst>
  </p:cSld>
  <p:clrMapOvr>
    <a:masterClrMapping/>
  </p:clrMapOvr>
</p:sld>
</file>

<file path=ppt/theme/theme1.xml><?xml version="1.0" encoding="utf-8"?>
<a:theme xmlns:a="http://schemas.openxmlformats.org/drawingml/2006/main" name="TECNALIA_NARANJA_16-9">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PresentaciónCorporativa_16x9.potx" id="{A7B84610-2ACD-44C6-8522-681458D36587}" vid="{1EDF75F5-495C-4D19-89DC-C16E74E7051B}"/>
    </a:ext>
  </a:extLst>
</a:theme>
</file>

<file path=ppt/theme/theme2.xml><?xml version="1.0" encoding="utf-8"?>
<a:theme xmlns:a="http://schemas.openxmlformats.org/drawingml/2006/main" name="Índ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PresentaciónCorporativa_16x9.potx" id="{A7B84610-2ACD-44C6-8522-681458D36587}" vid="{76735979-C812-4D44-BF5B-5DCEF5506E41}"/>
    </a:ext>
  </a:extLst>
</a:theme>
</file>

<file path=ppt/theme/theme3.xml><?xml version="1.0" encoding="utf-8"?>
<a:theme xmlns:a="http://schemas.openxmlformats.org/drawingml/2006/main" name="Separadores">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PresentaciónCorporativa_16x9.potx" id="{A7B84610-2ACD-44C6-8522-681458D36587}" vid="{0C9F0715-1FE5-4FB0-99F6-D7EB34B9B986}"/>
    </a:ext>
  </a:extLst>
</a:theme>
</file>

<file path=ppt/theme/theme4.xml><?xml version="1.0" encoding="utf-8"?>
<a:theme xmlns:a="http://schemas.openxmlformats.org/drawingml/2006/main" name="Interiores">
  <a:themeElements>
    <a:clrScheme name="Personalizados 1">
      <a:dk1>
        <a:srgbClr val="687169"/>
      </a:dk1>
      <a:lt1>
        <a:srgbClr val="FFFFFF"/>
      </a:lt1>
      <a:dk2>
        <a:srgbClr val="454C47"/>
      </a:dk2>
      <a:lt2>
        <a:srgbClr val="BDCDD5"/>
      </a:lt2>
      <a:accent1>
        <a:srgbClr val="0E5066"/>
      </a:accent1>
      <a:accent2>
        <a:srgbClr val="BD1845"/>
      </a:accent2>
      <a:accent3>
        <a:srgbClr val="ED7E63"/>
      </a:accent3>
      <a:accent4>
        <a:srgbClr val="70C2BB"/>
      </a:accent4>
      <a:accent5>
        <a:srgbClr val="096E5D"/>
      </a:accent5>
      <a:accent6>
        <a:srgbClr val="61A1B8"/>
      </a:accent6>
      <a:hlink>
        <a:srgbClr val="BD1845"/>
      </a:hlink>
      <a:folHlink>
        <a:srgbClr val="0E50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PresentaciónCorporativa_16x9.potx" id="{A7B84610-2ACD-44C6-8522-681458D36587}" vid="{DEC704C8-FD81-4E53-8CD0-62C3EA2DBBC2}"/>
    </a:ext>
  </a:extLst>
</a:theme>
</file>

<file path=ppt/theme/theme5.xml><?xml version="1.0" encoding="utf-8"?>
<a:theme xmlns:a="http://schemas.openxmlformats.org/drawingml/2006/main" name="Gráficas">
  <a:themeElements>
    <a:clrScheme name="Tecnalia 1">
      <a:dk1>
        <a:srgbClr val="687169"/>
      </a:dk1>
      <a:lt1>
        <a:srgbClr val="FFFFFF"/>
      </a:lt1>
      <a:dk2>
        <a:srgbClr val="454C47"/>
      </a:dk2>
      <a:lt2>
        <a:srgbClr val="BDCDD5"/>
      </a:lt2>
      <a:accent1>
        <a:srgbClr val="0E5066"/>
      </a:accent1>
      <a:accent2>
        <a:srgbClr val="BD1845"/>
      </a:accent2>
      <a:accent3>
        <a:srgbClr val="ED7E63"/>
      </a:accent3>
      <a:accent4>
        <a:srgbClr val="70C2BB"/>
      </a:accent4>
      <a:accent5>
        <a:srgbClr val="096E5D"/>
      </a:accent5>
      <a:accent6>
        <a:srgbClr val="61A1B8"/>
      </a:accent6>
      <a:hlink>
        <a:srgbClr val="BD1845"/>
      </a:hlink>
      <a:folHlink>
        <a:srgbClr val="0E50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PresentaciónCorporativa_16x9.potx" id="{A7B84610-2ACD-44C6-8522-681458D36587}" vid="{2709909E-B5EA-4466-BE02-D50EF5A35C24}"/>
    </a:ext>
  </a:extLst>
</a:theme>
</file>

<file path=ppt/theme/theme6.xml><?xml version="1.0" encoding="utf-8"?>
<a:theme xmlns:a="http://schemas.openxmlformats.org/drawingml/2006/main" name="Cierr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PresentaciónCorporativa_16x9.potx" id="{A7B84610-2ACD-44C6-8522-681458D36587}" vid="{044677E8-C2EC-415E-9387-FA6E59D4C41E}"/>
    </a:ext>
  </a:ext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Plantilla_Presentación_corporativa_16x9</Template>
  <TotalTime>434</TotalTime>
  <Words>373</Words>
  <Application>Microsoft Office PowerPoint</Application>
  <PresentationFormat>Presentación en pantalla (16:9)</PresentationFormat>
  <Paragraphs>42</Paragraphs>
  <Slides>9</Slides>
  <Notes>7</Notes>
  <HiddenSlides>0</HiddenSlides>
  <MMClips>0</MMClips>
  <ScaleCrop>false</ScaleCrop>
  <HeadingPairs>
    <vt:vector size="6" baseType="variant">
      <vt:variant>
        <vt:lpstr>Fuentes usadas</vt:lpstr>
      </vt:variant>
      <vt:variant>
        <vt:i4>3</vt:i4>
      </vt:variant>
      <vt:variant>
        <vt:lpstr>Tema</vt:lpstr>
      </vt:variant>
      <vt:variant>
        <vt:i4>6</vt:i4>
      </vt:variant>
      <vt:variant>
        <vt:lpstr>Títulos de diapositiva</vt:lpstr>
      </vt:variant>
      <vt:variant>
        <vt:i4>9</vt:i4>
      </vt:variant>
    </vt:vector>
  </HeadingPairs>
  <TitlesOfParts>
    <vt:vector size="18" baseType="lpstr">
      <vt:lpstr>Arial</vt:lpstr>
      <vt:lpstr>Calibri</vt:lpstr>
      <vt:lpstr>Cambria Math</vt:lpstr>
      <vt:lpstr>TECNALIA_NARANJA_16-9</vt:lpstr>
      <vt:lpstr>Índice</vt:lpstr>
      <vt:lpstr>Separadores</vt:lpstr>
      <vt:lpstr>Interiores</vt:lpstr>
      <vt:lpstr>Gráficas</vt:lpstr>
      <vt:lpstr>Cierre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Lopez Queija, Javier</dc:creator>
  <cp:lastModifiedBy>Lopez Queija, Javier</cp:lastModifiedBy>
  <cp:revision>3</cp:revision>
  <dcterms:created xsi:type="dcterms:W3CDTF">2022-10-19T06:06:44Z</dcterms:created>
  <dcterms:modified xsi:type="dcterms:W3CDTF">2022-10-20T12:12:59Z</dcterms:modified>
</cp:coreProperties>
</file>