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7" r:id="rId5"/>
    <p:sldId id="260" r:id="rId6"/>
    <p:sldId id="261" r:id="rId7"/>
    <p:sldId id="263"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2F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86B2A9-55E0-4140-BE71-6D1258CEEBE5}" type="doc">
      <dgm:prSet loTypeId="urn:microsoft.com/office/officeart/2005/8/layout/pyramid2" loCatId="pyramid" qsTypeId="urn:microsoft.com/office/officeart/2005/8/quickstyle/simple1" qsCatId="simple" csTypeId="urn:microsoft.com/office/officeart/2005/8/colors/accent1_2" csCatId="accent1" phldr="1"/>
      <dgm:spPr/>
    </dgm:pt>
    <dgm:pt modelId="{61067262-FA50-4304-8D41-71A054A0B787}">
      <dgm:prSet phldrT="[Text]" custT="1"/>
      <dgm:spPr>
        <a:solidFill>
          <a:schemeClr val="accent6">
            <a:alpha val="90000"/>
          </a:schemeClr>
        </a:solidFill>
        <a:ln>
          <a:noFill/>
        </a:ln>
      </dgm:spPr>
      <dgm:t>
        <a:bodyPr/>
        <a:lstStyle/>
        <a:p>
          <a:r>
            <a:rPr lang="en-US" sz="1800" dirty="0">
              <a:solidFill>
                <a:schemeClr val="tx1"/>
              </a:solidFill>
              <a:latin typeface="Times New Roman" panose="02020603050405020304" pitchFamily="18" charset="0"/>
              <a:cs typeface="Times New Roman" panose="02020603050405020304" pitchFamily="18" charset="0"/>
            </a:rPr>
            <a:t>PEOPLE</a:t>
          </a:r>
        </a:p>
        <a:p>
          <a:r>
            <a:rPr lang="en-US" sz="1800" dirty="0">
              <a:solidFill>
                <a:schemeClr val="tx1"/>
              </a:solidFill>
              <a:latin typeface="Times New Roman" panose="02020603050405020304" pitchFamily="18" charset="0"/>
              <a:cs typeface="Times New Roman" panose="02020603050405020304" pitchFamily="18" charset="0"/>
            </a:rPr>
            <a:t>Staff, Contractors, Management</a:t>
          </a:r>
        </a:p>
      </dgm:t>
    </dgm:pt>
    <dgm:pt modelId="{A79AF581-3391-474D-91FF-83045470C4A8}" type="parTrans" cxnId="{2F37E55D-6D5E-4D91-BE4C-15CB3DD1752A}">
      <dgm:prSet/>
      <dgm:spPr/>
      <dgm:t>
        <a:bodyPr/>
        <a:lstStyle/>
        <a:p>
          <a:endParaRPr lang="en-US" sz="1600">
            <a:latin typeface="Constantia" pitchFamily="18" charset="0"/>
          </a:endParaRPr>
        </a:p>
      </dgm:t>
    </dgm:pt>
    <dgm:pt modelId="{CDA5D170-D760-4F9F-96D2-A1B6D045AF94}" type="sibTrans" cxnId="{2F37E55D-6D5E-4D91-BE4C-15CB3DD1752A}">
      <dgm:prSet/>
      <dgm:spPr/>
      <dgm:t>
        <a:bodyPr/>
        <a:lstStyle/>
        <a:p>
          <a:endParaRPr lang="en-US" sz="1600">
            <a:latin typeface="Constantia" pitchFamily="18" charset="0"/>
          </a:endParaRPr>
        </a:p>
      </dgm:t>
    </dgm:pt>
    <dgm:pt modelId="{78AD690B-BA6F-40D3-B1D8-3DFB86E4C1BC}">
      <dgm:prSet phldrT="[Text]" custT="1"/>
      <dgm:spPr>
        <a:solidFill>
          <a:schemeClr val="accent5">
            <a:alpha val="90000"/>
          </a:schemeClr>
        </a:solidFill>
        <a:ln>
          <a:noFill/>
        </a:ln>
      </dgm:spPr>
      <dgm:t>
        <a:bodyPr/>
        <a:lstStyle/>
        <a:p>
          <a:r>
            <a:rPr lang="en-US" sz="1800" dirty="0">
              <a:latin typeface="Times New Roman" panose="02020603050405020304" pitchFamily="18" charset="0"/>
              <a:cs typeface="Times New Roman" panose="02020603050405020304" pitchFamily="18" charset="0"/>
            </a:rPr>
            <a:t>PROCESSES</a:t>
          </a:r>
        </a:p>
        <a:p>
          <a:r>
            <a:rPr lang="en-US" sz="1800" dirty="0">
              <a:latin typeface="Times New Roman" panose="02020603050405020304" pitchFamily="18" charset="0"/>
              <a:cs typeface="Times New Roman" panose="02020603050405020304" pitchFamily="18" charset="0"/>
            </a:rPr>
            <a:t>Business activities</a:t>
          </a:r>
        </a:p>
      </dgm:t>
    </dgm:pt>
    <dgm:pt modelId="{2D5C727F-56CB-4B27-8142-EA20E48F9AA9}" type="parTrans" cxnId="{A7500DFD-B0B3-47B7-92DF-1AF2020F994A}">
      <dgm:prSet/>
      <dgm:spPr/>
      <dgm:t>
        <a:bodyPr/>
        <a:lstStyle/>
        <a:p>
          <a:endParaRPr lang="en-US" sz="1600">
            <a:latin typeface="Constantia" pitchFamily="18" charset="0"/>
          </a:endParaRPr>
        </a:p>
      </dgm:t>
    </dgm:pt>
    <dgm:pt modelId="{7D180452-D7FC-4E31-8987-CF78D45C9E46}" type="sibTrans" cxnId="{A7500DFD-B0B3-47B7-92DF-1AF2020F994A}">
      <dgm:prSet/>
      <dgm:spPr/>
      <dgm:t>
        <a:bodyPr/>
        <a:lstStyle/>
        <a:p>
          <a:endParaRPr lang="en-US" sz="1600">
            <a:latin typeface="Constantia" pitchFamily="18" charset="0"/>
          </a:endParaRPr>
        </a:p>
      </dgm:t>
    </dgm:pt>
    <dgm:pt modelId="{C10142A6-FDE6-4CF3-972A-52B1043C02CA}">
      <dgm:prSet phldrT="[Text]" custT="1"/>
      <dgm:spPr>
        <a:solidFill>
          <a:schemeClr val="accent4">
            <a:alpha val="90000"/>
          </a:schemeClr>
        </a:solidFill>
        <a:ln>
          <a:noFill/>
        </a:ln>
      </dgm:spPr>
      <dgm:t>
        <a:bodyPr/>
        <a:lstStyle/>
        <a:p>
          <a:r>
            <a:rPr lang="en-US" sz="1800" dirty="0">
              <a:solidFill>
                <a:schemeClr val="tx1"/>
              </a:solidFill>
              <a:latin typeface="Times New Roman" panose="02020603050405020304" pitchFamily="18" charset="0"/>
              <a:cs typeface="Times New Roman" panose="02020603050405020304" pitchFamily="18" charset="0"/>
            </a:rPr>
            <a:t>TECHNOLOGY</a:t>
          </a:r>
        </a:p>
        <a:p>
          <a:r>
            <a:rPr lang="en-US" sz="1800" dirty="0">
              <a:solidFill>
                <a:schemeClr val="tx1"/>
              </a:solidFill>
              <a:latin typeface="Times New Roman" panose="02020603050405020304" pitchFamily="18" charset="0"/>
              <a:cs typeface="Times New Roman" panose="02020603050405020304" pitchFamily="18" charset="0"/>
            </a:rPr>
            <a:t>Internet, mobile smart devices,  etc.</a:t>
          </a:r>
        </a:p>
      </dgm:t>
    </dgm:pt>
    <dgm:pt modelId="{F11F48E6-8B81-4F0B-994F-FFFC3AFEB139}" type="parTrans" cxnId="{2153B477-D392-4FF1-905E-BCBCAEC6AFDF}">
      <dgm:prSet/>
      <dgm:spPr/>
      <dgm:t>
        <a:bodyPr/>
        <a:lstStyle/>
        <a:p>
          <a:endParaRPr lang="en-US" sz="1600">
            <a:latin typeface="Constantia" pitchFamily="18" charset="0"/>
          </a:endParaRPr>
        </a:p>
      </dgm:t>
    </dgm:pt>
    <dgm:pt modelId="{4F15C21B-8616-48D1-8515-019BC668C2F8}" type="sibTrans" cxnId="{2153B477-D392-4FF1-905E-BCBCAEC6AFDF}">
      <dgm:prSet/>
      <dgm:spPr/>
      <dgm:t>
        <a:bodyPr/>
        <a:lstStyle/>
        <a:p>
          <a:endParaRPr lang="en-US" sz="1600">
            <a:latin typeface="Constantia" pitchFamily="18" charset="0"/>
          </a:endParaRPr>
        </a:p>
      </dgm:t>
    </dgm:pt>
    <dgm:pt modelId="{F0C62D54-6DAC-4711-93B5-56ACF29B7125}" type="pres">
      <dgm:prSet presAssocID="{5486B2A9-55E0-4140-BE71-6D1258CEEBE5}" presName="compositeShape" presStyleCnt="0">
        <dgm:presLayoutVars>
          <dgm:dir/>
          <dgm:resizeHandles/>
        </dgm:presLayoutVars>
      </dgm:prSet>
      <dgm:spPr/>
    </dgm:pt>
    <dgm:pt modelId="{D81C1C36-83BA-443B-AAB3-F70E632BC0CA}" type="pres">
      <dgm:prSet presAssocID="{5486B2A9-55E0-4140-BE71-6D1258CEEBE5}" presName="pyramid" presStyleLbl="node1" presStyleIdx="0" presStyleCnt="1" custLinFactNeighborY="-192"/>
      <dgm:spPr>
        <a:solidFill>
          <a:srgbClr val="00B0F0"/>
        </a:solidFill>
      </dgm:spPr>
    </dgm:pt>
    <dgm:pt modelId="{F0FA0B81-69BE-43F0-82B0-45C8566BC121}" type="pres">
      <dgm:prSet presAssocID="{5486B2A9-55E0-4140-BE71-6D1258CEEBE5}" presName="theList" presStyleCnt="0"/>
      <dgm:spPr/>
    </dgm:pt>
    <dgm:pt modelId="{1B90F843-3BF9-4F49-BF95-F4FFA14F07D9}" type="pres">
      <dgm:prSet presAssocID="{61067262-FA50-4304-8D41-71A054A0B787}" presName="aNode" presStyleLbl="fgAcc1" presStyleIdx="0" presStyleCnt="3" custLinFactNeighborX="2307" custLinFactNeighborY="98491">
        <dgm:presLayoutVars>
          <dgm:bulletEnabled val="1"/>
        </dgm:presLayoutVars>
      </dgm:prSet>
      <dgm:spPr/>
    </dgm:pt>
    <dgm:pt modelId="{0FD136A6-0C9D-4944-8B84-2D56DA0BC817}" type="pres">
      <dgm:prSet presAssocID="{61067262-FA50-4304-8D41-71A054A0B787}" presName="aSpace" presStyleCnt="0"/>
      <dgm:spPr/>
    </dgm:pt>
    <dgm:pt modelId="{883A2246-4DBB-4B92-B4B4-C261D7B9B972}" type="pres">
      <dgm:prSet presAssocID="{78AD690B-BA6F-40D3-B1D8-3DFB86E4C1BC}" presName="aNode" presStyleLbl="fgAcc1" presStyleIdx="1" presStyleCnt="3" custLinFactY="11643" custLinFactNeighborX="2307" custLinFactNeighborY="100000">
        <dgm:presLayoutVars>
          <dgm:bulletEnabled val="1"/>
        </dgm:presLayoutVars>
      </dgm:prSet>
      <dgm:spPr/>
    </dgm:pt>
    <dgm:pt modelId="{A4BF19B4-2A45-41F8-B63C-81F9B8AF3BEA}" type="pres">
      <dgm:prSet presAssocID="{78AD690B-BA6F-40D3-B1D8-3DFB86E4C1BC}" presName="aSpace" presStyleCnt="0"/>
      <dgm:spPr/>
    </dgm:pt>
    <dgm:pt modelId="{FCC45348-8208-4E73-867A-C96C56092DF3}" type="pres">
      <dgm:prSet presAssocID="{C10142A6-FDE6-4CF3-972A-52B1043C02CA}" presName="aNode" presStyleLbl="fgAcc1" presStyleIdx="2" presStyleCnt="3" custLinFactY="18138" custLinFactNeighborX="2307" custLinFactNeighborY="100000">
        <dgm:presLayoutVars>
          <dgm:bulletEnabled val="1"/>
        </dgm:presLayoutVars>
      </dgm:prSet>
      <dgm:spPr/>
    </dgm:pt>
    <dgm:pt modelId="{33DEF90B-FA4B-427F-A242-FC5D5D30FE81}" type="pres">
      <dgm:prSet presAssocID="{C10142A6-FDE6-4CF3-972A-52B1043C02CA}" presName="aSpace" presStyleCnt="0"/>
      <dgm:spPr/>
    </dgm:pt>
  </dgm:ptLst>
  <dgm:cxnLst>
    <dgm:cxn modelId="{98A0E92C-12BF-43B6-9409-860413FE3BC0}" type="presOf" srcId="{C10142A6-FDE6-4CF3-972A-52B1043C02CA}" destId="{FCC45348-8208-4E73-867A-C96C56092DF3}" srcOrd="0" destOrd="0" presId="urn:microsoft.com/office/officeart/2005/8/layout/pyramid2"/>
    <dgm:cxn modelId="{2F37E55D-6D5E-4D91-BE4C-15CB3DD1752A}" srcId="{5486B2A9-55E0-4140-BE71-6D1258CEEBE5}" destId="{61067262-FA50-4304-8D41-71A054A0B787}" srcOrd="0" destOrd="0" parTransId="{A79AF581-3391-474D-91FF-83045470C4A8}" sibTransId="{CDA5D170-D760-4F9F-96D2-A1B6D045AF94}"/>
    <dgm:cxn modelId="{8DE86643-CCFD-4C4A-BCB2-B246F854A7CA}" type="presOf" srcId="{78AD690B-BA6F-40D3-B1D8-3DFB86E4C1BC}" destId="{883A2246-4DBB-4B92-B4B4-C261D7B9B972}" srcOrd="0" destOrd="0" presId="urn:microsoft.com/office/officeart/2005/8/layout/pyramid2"/>
    <dgm:cxn modelId="{2153B477-D392-4FF1-905E-BCBCAEC6AFDF}" srcId="{5486B2A9-55E0-4140-BE71-6D1258CEEBE5}" destId="{C10142A6-FDE6-4CF3-972A-52B1043C02CA}" srcOrd="2" destOrd="0" parTransId="{F11F48E6-8B81-4F0B-994F-FFFC3AFEB139}" sibTransId="{4F15C21B-8616-48D1-8515-019BC668C2F8}"/>
    <dgm:cxn modelId="{8E4614B6-94C7-4DC9-B131-C18AC45F4211}" type="presOf" srcId="{5486B2A9-55E0-4140-BE71-6D1258CEEBE5}" destId="{F0C62D54-6DAC-4711-93B5-56ACF29B7125}" srcOrd="0" destOrd="0" presId="urn:microsoft.com/office/officeart/2005/8/layout/pyramid2"/>
    <dgm:cxn modelId="{7F3D8DBB-C890-432F-AE63-B20B24F11FED}" type="presOf" srcId="{61067262-FA50-4304-8D41-71A054A0B787}" destId="{1B90F843-3BF9-4F49-BF95-F4FFA14F07D9}" srcOrd="0" destOrd="0" presId="urn:microsoft.com/office/officeart/2005/8/layout/pyramid2"/>
    <dgm:cxn modelId="{A7500DFD-B0B3-47B7-92DF-1AF2020F994A}" srcId="{5486B2A9-55E0-4140-BE71-6D1258CEEBE5}" destId="{78AD690B-BA6F-40D3-B1D8-3DFB86E4C1BC}" srcOrd="1" destOrd="0" parTransId="{2D5C727F-56CB-4B27-8142-EA20E48F9AA9}" sibTransId="{7D180452-D7FC-4E31-8987-CF78D45C9E46}"/>
    <dgm:cxn modelId="{223A24C9-6167-4815-8D03-B9565A98B585}" type="presParOf" srcId="{F0C62D54-6DAC-4711-93B5-56ACF29B7125}" destId="{D81C1C36-83BA-443B-AAB3-F70E632BC0CA}" srcOrd="0" destOrd="0" presId="urn:microsoft.com/office/officeart/2005/8/layout/pyramid2"/>
    <dgm:cxn modelId="{2EB0AB5B-55EE-4CAF-AAE8-FD33920033AE}" type="presParOf" srcId="{F0C62D54-6DAC-4711-93B5-56ACF29B7125}" destId="{F0FA0B81-69BE-43F0-82B0-45C8566BC121}" srcOrd="1" destOrd="0" presId="urn:microsoft.com/office/officeart/2005/8/layout/pyramid2"/>
    <dgm:cxn modelId="{31D4DFF3-25AA-4701-A502-767E80384D50}" type="presParOf" srcId="{F0FA0B81-69BE-43F0-82B0-45C8566BC121}" destId="{1B90F843-3BF9-4F49-BF95-F4FFA14F07D9}" srcOrd="0" destOrd="0" presId="urn:microsoft.com/office/officeart/2005/8/layout/pyramid2"/>
    <dgm:cxn modelId="{928E0DF0-6699-4BBE-AEE3-F31CE7E2B668}" type="presParOf" srcId="{F0FA0B81-69BE-43F0-82B0-45C8566BC121}" destId="{0FD136A6-0C9D-4944-8B84-2D56DA0BC817}" srcOrd="1" destOrd="0" presId="urn:microsoft.com/office/officeart/2005/8/layout/pyramid2"/>
    <dgm:cxn modelId="{521CBA13-CC77-4FD1-8943-29AC94F223B2}" type="presParOf" srcId="{F0FA0B81-69BE-43F0-82B0-45C8566BC121}" destId="{883A2246-4DBB-4B92-B4B4-C261D7B9B972}" srcOrd="2" destOrd="0" presId="urn:microsoft.com/office/officeart/2005/8/layout/pyramid2"/>
    <dgm:cxn modelId="{5A36DE66-A135-4C34-B649-F8E3DFAC6568}" type="presParOf" srcId="{F0FA0B81-69BE-43F0-82B0-45C8566BC121}" destId="{A4BF19B4-2A45-41F8-B63C-81F9B8AF3BEA}" srcOrd="3" destOrd="0" presId="urn:microsoft.com/office/officeart/2005/8/layout/pyramid2"/>
    <dgm:cxn modelId="{F82EDB24-C632-4714-A0E7-1A9C2649E186}" type="presParOf" srcId="{F0FA0B81-69BE-43F0-82B0-45C8566BC121}" destId="{FCC45348-8208-4E73-867A-C96C56092DF3}" srcOrd="4" destOrd="0" presId="urn:microsoft.com/office/officeart/2005/8/layout/pyramid2"/>
    <dgm:cxn modelId="{FCB774C0-00C8-40D0-84F6-CF31CA0BC57E}" type="presParOf" srcId="{F0FA0B81-69BE-43F0-82B0-45C8566BC121}" destId="{33DEF90B-FA4B-427F-A242-FC5D5D30FE81}"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C1C36-83BA-443B-AAB3-F70E632BC0CA}">
      <dsp:nvSpPr>
        <dsp:cNvPr id="0" name=""/>
        <dsp:cNvSpPr/>
      </dsp:nvSpPr>
      <dsp:spPr>
        <a:xfrm>
          <a:off x="528961" y="0"/>
          <a:ext cx="4492563" cy="4492563"/>
        </a:xfrm>
        <a:prstGeom prst="triangl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90F843-3BF9-4F49-BF95-F4FFA14F07D9}">
      <dsp:nvSpPr>
        <dsp:cNvPr id="0" name=""/>
        <dsp:cNvSpPr/>
      </dsp:nvSpPr>
      <dsp:spPr>
        <a:xfrm>
          <a:off x="2842611" y="582597"/>
          <a:ext cx="2920165" cy="1063473"/>
        </a:xfrm>
        <a:prstGeom prst="roundRect">
          <a:avLst/>
        </a:prstGeom>
        <a:solidFill>
          <a:schemeClr val="accent6">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PEOPLE</a:t>
          </a:r>
        </a:p>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Staff, Contractors, Management</a:t>
          </a:r>
        </a:p>
      </dsp:txBody>
      <dsp:txXfrm>
        <a:off x="2894525" y="634511"/>
        <a:ext cx="2816337" cy="959645"/>
      </dsp:txXfrm>
    </dsp:sp>
    <dsp:sp modelId="{883A2246-4DBB-4B92-B4B4-C261D7B9B972}">
      <dsp:nvSpPr>
        <dsp:cNvPr id="0" name=""/>
        <dsp:cNvSpPr/>
      </dsp:nvSpPr>
      <dsp:spPr>
        <a:xfrm>
          <a:off x="2842611" y="1904831"/>
          <a:ext cx="2920165" cy="1063473"/>
        </a:xfrm>
        <a:prstGeom prst="roundRect">
          <a:avLst/>
        </a:prstGeom>
        <a:solidFill>
          <a:schemeClr val="accent5">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PROCESSES</a:t>
          </a:r>
        </a:p>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Business activities</a:t>
          </a:r>
        </a:p>
      </dsp:txBody>
      <dsp:txXfrm>
        <a:off x="2894525" y="1956745"/>
        <a:ext cx="2816337" cy="959645"/>
      </dsp:txXfrm>
    </dsp:sp>
    <dsp:sp modelId="{FCC45348-8208-4E73-867A-C96C56092DF3}">
      <dsp:nvSpPr>
        <dsp:cNvPr id="0" name=""/>
        <dsp:cNvSpPr/>
      </dsp:nvSpPr>
      <dsp:spPr>
        <a:xfrm>
          <a:off x="2842611" y="3170312"/>
          <a:ext cx="2920165" cy="1063473"/>
        </a:xfrm>
        <a:prstGeom prst="roundRect">
          <a:avLst/>
        </a:prstGeom>
        <a:solidFill>
          <a:schemeClr val="accent4">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TECHNOLOGY</a:t>
          </a:r>
        </a:p>
        <a:p>
          <a:pPr marL="0" lvl="0" indent="0" algn="ctr" defTabSz="800100">
            <a:lnSpc>
              <a:spcPct val="90000"/>
            </a:lnSpc>
            <a:spcBef>
              <a:spcPct val="0"/>
            </a:spcBef>
            <a:spcAft>
              <a:spcPct val="35000"/>
            </a:spcAft>
            <a:buNone/>
          </a:pPr>
          <a:r>
            <a:rPr lang="en-US" sz="1800" kern="1200" dirty="0">
              <a:solidFill>
                <a:schemeClr val="tx1"/>
              </a:solidFill>
              <a:latin typeface="Times New Roman" panose="02020603050405020304" pitchFamily="18" charset="0"/>
              <a:cs typeface="Times New Roman" panose="02020603050405020304" pitchFamily="18" charset="0"/>
            </a:rPr>
            <a:t>Internet, mobile smart devices,  etc.</a:t>
          </a:r>
        </a:p>
      </dsp:txBody>
      <dsp:txXfrm>
        <a:off x="2894525" y="3222226"/>
        <a:ext cx="2816337" cy="95964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602A8-103F-468B-9B97-13CD850B8025}"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3FD97-59ED-45A8-A0AB-C801701F305D}" type="slidenum">
              <a:rPr lang="en-US" smtClean="0"/>
              <a:t>‹#›</a:t>
            </a:fld>
            <a:endParaRPr lang="en-US"/>
          </a:p>
        </p:txBody>
      </p:sp>
    </p:spTree>
    <p:extLst>
      <p:ext uri="{BB962C8B-B14F-4D97-AF65-F5344CB8AC3E}">
        <p14:creationId xmlns:p14="http://schemas.microsoft.com/office/powerpoint/2010/main" val="4170238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53FD97-59ED-45A8-A0AB-C801701F305D}" type="slidenum">
              <a:rPr lang="en-US" smtClean="0"/>
              <a:t>7</a:t>
            </a:fld>
            <a:endParaRPr lang="en-US"/>
          </a:p>
        </p:txBody>
      </p:sp>
    </p:spTree>
    <p:extLst>
      <p:ext uri="{BB962C8B-B14F-4D97-AF65-F5344CB8AC3E}">
        <p14:creationId xmlns:p14="http://schemas.microsoft.com/office/powerpoint/2010/main" val="291419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5DE1-4C43-3199-8EF0-B9F93B702E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EBAF7D-EC29-C534-9A0E-BF9072488D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E8A7F0-8E42-03E3-1B41-60CD78013526}"/>
              </a:ext>
            </a:extLst>
          </p:cNvPr>
          <p:cNvSpPr>
            <a:spLocks noGrp="1"/>
          </p:cNvSpPr>
          <p:nvPr>
            <p:ph type="dt" sz="half" idx="10"/>
          </p:nvPr>
        </p:nvSpPr>
        <p:spPr/>
        <p:txBody>
          <a:bodyPr/>
          <a:lstStyle/>
          <a:p>
            <a:fld id="{76E82EE3-9C86-492E-A054-4A82F0CD644C}" type="datetimeFigureOut">
              <a:rPr lang="en-US" smtClean="0"/>
              <a:t>10/7/2024</a:t>
            </a:fld>
            <a:endParaRPr lang="en-US"/>
          </a:p>
        </p:txBody>
      </p:sp>
      <p:sp>
        <p:nvSpPr>
          <p:cNvPr id="5" name="Footer Placeholder 4">
            <a:extLst>
              <a:ext uri="{FF2B5EF4-FFF2-40B4-BE49-F238E27FC236}">
                <a16:creationId xmlns:a16="http://schemas.microsoft.com/office/drawing/2014/main" id="{647F1C8A-4AFC-C327-E3B0-5301D2A92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969D57-49B2-DAE0-C9D2-898CF9AABCDA}"/>
              </a:ext>
            </a:extLst>
          </p:cNvPr>
          <p:cNvSpPr>
            <a:spLocks noGrp="1"/>
          </p:cNvSpPr>
          <p:nvPr>
            <p:ph type="sldNum" sz="quarter" idx="12"/>
          </p:nvPr>
        </p:nvSpPr>
        <p:spPr/>
        <p:txBody>
          <a:bodyPr/>
          <a:lstStyle/>
          <a:p>
            <a:fld id="{217228CE-4E93-4A81-8B39-3529178AC9B8}" type="slidenum">
              <a:rPr lang="en-US" smtClean="0"/>
              <a:t>‹#›</a:t>
            </a:fld>
            <a:endParaRPr lang="en-US"/>
          </a:p>
        </p:txBody>
      </p:sp>
    </p:spTree>
    <p:extLst>
      <p:ext uri="{BB962C8B-B14F-4D97-AF65-F5344CB8AC3E}">
        <p14:creationId xmlns:p14="http://schemas.microsoft.com/office/powerpoint/2010/main" val="171131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D278-E2A6-6EAC-1518-4491700903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F27B97-FC17-5839-47DC-731B56DA7B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BE0221-907B-2ABB-CB77-2249A5A0D7FD}"/>
              </a:ext>
            </a:extLst>
          </p:cNvPr>
          <p:cNvSpPr>
            <a:spLocks noGrp="1"/>
          </p:cNvSpPr>
          <p:nvPr>
            <p:ph type="dt" sz="half" idx="10"/>
          </p:nvPr>
        </p:nvSpPr>
        <p:spPr/>
        <p:txBody>
          <a:bodyPr/>
          <a:lstStyle/>
          <a:p>
            <a:fld id="{76E82EE3-9C86-492E-A054-4A82F0CD644C}" type="datetimeFigureOut">
              <a:rPr lang="en-US" smtClean="0"/>
              <a:t>10/7/2024</a:t>
            </a:fld>
            <a:endParaRPr lang="en-US"/>
          </a:p>
        </p:txBody>
      </p:sp>
      <p:sp>
        <p:nvSpPr>
          <p:cNvPr id="5" name="Footer Placeholder 4">
            <a:extLst>
              <a:ext uri="{FF2B5EF4-FFF2-40B4-BE49-F238E27FC236}">
                <a16:creationId xmlns:a16="http://schemas.microsoft.com/office/drawing/2014/main" id="{C4911D1F-8BE8-E5FC-DB3F-1CB6F0AB6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819DC-B3FC-8E9F-B4A8-CC460CF28DD9}"/>
              </a:ext>
            </a:extLst>
          </p:cNvPr>
          <p:cNvSpPr>
            <a:spLocks noGrp="1"/>
          </p:cNvSpPr>
          <p:nvPr>
            <p:ph type="sldNum" sz="quarter" idx="12"/>
          </p:nvPr>
        </p:nvSpPr>
        <p:spPr/>
        <p:txBody>
          <a:bodyPr/>
          <a:lstStyle/>
          <a:p>
            <a:fld id="{217228CE-4E93-4A81-8B39-3529178AC9B8}" type="slidenum">
              <a:rPr lang="en-US" smtClean="0"/>
              <a:t>‹#›</a:t>
            </a:fld>
            <a:endParaRPr lang="en-US"/>
          </a:p>
        </p:txBody>
      </p:sp>
    </p:spTree>
    <p:extLst>
      <p:ext uri="{BB962C8B-B14F-4D97-AF65-F5344CB8AC3E}">
        <p14:creationId xmlns:p14="http://schemas.microsoft.com/office/powerpoint/2010/main" val="13693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989A7-8A0E-A955-B5FB-E457632D63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2B04EC-B133-32C4-CD69-9830EBED8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15CF4-28EE-7EF9-5F69-2B563B9EB461}"/>
              </a:ext>
            </a:extLst>
          </p:cNvPr>
          <p:cNvSpPr>
            <a:spLocks noGrp="1"/>
          </p:cNvSpPr>
          <p:nvPr>
            <p:ph type="dt" sz="half" idx="10"/>
          </p:nvPr>
        </p:nvSpPr>
        <p:spPr/>
        <p:txBody>
          <a:bodyPr/>
          <a:lstStyle/>
          <a:p>
            <a:fld id="{76E82EE3-9C86-492E-A054-4A82F0CD644C}" type="datetimeFigureOut">
              <a:rPr lang="en-US" smtClean="0"/>
              <a:t>10/7/2024</a:t>
            </a:fld>
            <a:endParaRPr lang="en-US"/>
          </a:p>
        </p:txBody>
      </p:sp>
      <p:sp>
        <p:nvSpPr>
          <p:cNvPr id="5" name="Footer Placeholder 4">
            <a:extLst>
              <a:ext uri="{FF2B5EF4-FFF2-40B4-BE49-F238E27FC236}">
                <a16:creationId xmlns:a16="http://schemas.microsoft.com/office/drawing/2014/main" id="{85185220-B71A-046F-8B8C-C6A401575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F8AE6-DC46-9975-3888-26CAF0E903F0}"/>
              </a:ext>
            </a:extLst>
          </p:cNvPr>
          <p:cNvSpPr>
            <a:spLocks noGrp="1"/>
          </p:cNvSpPr>
          <p:nvPr>
            <p:ph type="sldNum" sz="quarter" idx="12"/>
          </p:nvPr>
        </p:nvSpPr>
        <p:spPr/>
        <p:txBody>
          <a:bodyPr/>
          <a:lstStyle/>
          <a:p>
            <a:fld id="{217228CE-4E93-4A81-8B39-3529178AC9B8}" type="slidenum">
              <a:rPr lang="en-US" smtClean="0"/>
              <a:t>‹#›</a:t>
            </a:fld>
            <a:endParaRPr lang="en-US"/>
          </a:p>
        </p:txBody>
      </p:sp>
    </p:spTree>
    <p:extLst>
      <p:ext uri="{BB962C8B-B14F-4D97-AF65-F5344CB8AC3E}">
        <p14:creationId xmlns:p14="http://schemas.microsoft.com/office/powerpoint/2010/main" val="397585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4AF5-6BE1-4551-A2D7-52D20E83EC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EFC1DC-D606-62D0-38BE-F8328EE22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5FEB5-0619-588C-1E83-2655B1A265B5}"/>
              </a:ext>
            </a:extLst>
          </p:cNvPr>
          <p:cNvSpPr>
            <a:spLocks noGrp="1"/>
          </p:cNvSpPr>
          <p:nvPr>
            <p:ph type="dt" sz="half" idx="10"/>
          </p:nvPr>
        </p:nvSpPr>
        <p:spPr/>
        <p:txBody>
          <a:bodyPr/>
          <a:lstStyle/>
          <a:p>
            <a:fld id="{76E82EE3-9C86-492E-A054-4A82F0CD644C}" type="datetimeFigureOut">
              <a:rPr lang="en-US" smtClean="0"/>
              <a:t>10/7/2024</a:t>
            </a:fld>
            <a:endParaRPr lang="en-US"/>
          </a:p>
        </p:txBody>
      </p:sp>
      <p:sp>
        <p:nvSpPr>
          <p:cNvPr id="5" name="Footer Placeholder 4">
            <a:extLst>
              <a:ext uri="{FF2B5EF4-FFF2-40B4-BE49-F238E27FC236}">
                <a16:creationId xmlns:a16="http://schemas.microsoft.com/office/drawing/2014/main" id="{44E72B88-5C9B-05FD-401A-5BFC49398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5BAE6-E703-8059-01AE-6ACE77A4F18F}"/>
              </a:ext>
            </a:extLst>
          </p:cNvPr>
          <p:cNvSpPr>
            <a:spLocks noGrp="1"/>
          </p:cNvSpPr>
          <p:nvPr>
            <p:ph type="sldNum" sz="quarter" idx="12"/>
          </p:nvPr>
        </p:nvSpPr>
        <p:spPr/>
        <p:txBody>
          <a:bodyPr/>
          <a:lstStyle/>
          <a:p>
            <a:fld id="{217228CE-4E93-4A81-8B39-3529178AC9B8}" type="slidenum">
              <a:rPr lang="en-US" smtClean="0"/>
              <a:t>‹#›</a:t>
            </a:fld>
            <a:endParaRPr lang="en-US"/>
          </a:p>
        </p:txBody>
      </p:sp>
    </p:spTree>
    <p:extLst>
      <p:ext uri="{BB962C8B-B14F-4D97-AF65-F5344CB8AC3E}">
        <p14:creationId xmlns:p14="http://schemas.microsoft.com/office/powerpoint/2010/main" val="2477359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BF64-924D-27ED-6010-C4DC4325E3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35A6F1-FD37-8185-83FD-660203F8CE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90FAD8-D6A5-FD11-1EA5-91B2D3922783}"/>
              </a:ext>
            </a:extLst>
          </p:cNvPr>
          <p:cNvSpPr>
            <a:spLocks noGrp="1"/>
          </p:cNvSpPr>
          <p:nvPr>
            <p:ph type="dt" sz="half" idx="10"/>
          </p:nvPr>
        </p:nvSpPr>
        <p:spPr/>
        <p:txBody>
          <a:bodyPr/>
          <a:lstStyle/>
          <a:p>
            <a:fld id="{76E82EE3-9C86-492E-A054-4A82F0CD644C}" type="datetimeFigureOut">
              <a:rPr lang="en-US" smtClean="0"/>
              <a:t>10/7/2024</a:t>
            </a:fld>
            <a:endParaRPr lang="en-US"/>
          </a:p>
        </p:txBody>
      </p:sp>
      <p:sp>
        <p:nvSpPr>
          <p:cNvPr id="5" name="Footer Placeholder 4">
            <a:extLst>
              <a:ext uri="{FF2B5EF4-FFF2-40B4-BE49-F238E27FC236}">
                <a16:creationId xmlns:a16="http://schemas.microsoft.com/office/drawing/2014/main" id="{1B84ABC9-C449-74E3-7E29-7DD029FC3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D97A2-DB9C-7E6B-4783-85C70918AB9A}"/>
              </a:ext>
            </a:extLst>
          </p:cNvPr>
          <p:cNvSpPr>
            <a:spLocks noGrp="1"/>
          </p:cNvSpPr>
          <p:nvPr>
            <p:ph type="sldNum" sz="quarter" idx="12"/>
          </p:nvPr>
        </p:nvSpPr>
        <p:spPr/>
        <p:txBody>
          <a:bodyPr/>
          <a:lstStyle/>
          <a:p>
            <a:fld id="{217228CE-4E93-4A81-8B39-3529178AC9B8}" type="slidenum">
              <a:rPr lang="en-US" smtClean="0"/>
              <a:t>‹#›</a:t>
            </a:fld>
            <a:endParaRPr lang="en-US"/>
          </a:p>
        </p:txBody>
      </p:sp>
    </p:spTree>
    <p:extLst>
      <p:ext uri="{BB962C8B-B14F-4D97-AF65-F5344CB8AC3E}">
        <p14:creationId xmlns:p14="http://schemas.microsoft.com/office/powerpoint/2010/main" val="410857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1264-6622-DFA4-1595-DAFB54595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31098B-A003-FD46-90E4-575F4F6C12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2B26DE-1EE0-D1A3-1DD8-ADEF35CBD8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823C45-EDD6-F02B-D782-E95E2B9BD483}"/>
              </a:ext>
            </a:extLst>
          </p:cNvPr>
          <p:cNvSpPr>
            <a:spLocks noGrp="1"/>
          </p:cNvSpPr>
          <p:nvPr>
            <p:ph type="dt" sz="half" idx="10"/>
          </p:nvPr>
        </p:nvSpPr>
        <p:spPr/>
        <p:txBody>
          <a:bodyPr/>
          <a:lstStyle/>
          <a:p>
            <a:fld id="{76E82EE3-9C86-492E-A054-4A82F0CD644C}" type="datetimeFigureOut">
              <a:rPr lang="en-US" smtClean="0"/>
              <a:t>10/7/2024</a:t>
            </a:fld>
            <a:endParaRPr lang="en-US"/>
          </a:p>
        </p:txBody>
      </p:sp>
      <p:sp>
        <p:nvSpPr>
          <p:cNvPr id="6" name="Footer Placeholder 5">
            <a:extLst>
              <a:ext uri="{FF2B5EF4-FFF2-40B4-BE49-F238E27FC236}">
                <a16:creationId xmlns:a16="http://schemas.microsoft.com/office/drawing/2014/main" id="{FE288CCE-D916-D294-5243-7130DE8D87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77FAC2-02E1-B771-6CC4-580683C6593E}"/>
              </a:ext>
            </a:extLst>
          </p:cNvPr>
          <p:cNvSpPr>
            <a:spLocks noGrp="1"/>
          </p:cNvSpPr>
          <p:nvPr>
            <p:ph type="sldNum" sz="quarter" idx="12"/>
          </p:nvPr>
        </p:nvSpPr>
        <p:spPr/>
        <p:txBody>
          <a:bodyPr/>
          <a:lstStyle/>
          <a:p>
            <a:fld id="{217228CE-4E93-4A81-8B39-3529178AC9B8}" type="slidenum">
              <a:rPr lang="en-US" smtClean="0"/>
              <a:t>‹#›</a:t>
            </a:fld>
            <a:endParaRPr lang="en-US"/>
          </a:p>
        </p:txBody>
      </p:sp>
    </p:spTree>
    <p:extLst>
      <p:ext uri="{BB962C8B-B14F-4D97-AF65-F5344CB8AC3E}">
        <p14:creationId xmlns:p14="http://schemas.microsoft.com/office/powerpoint/2010/main" val="290692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B473-48A4-9E46-3922-C8EF3D37EC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D972F6-3C2A-90CA-E2E1-3795E8EC3A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B05554-4A14-77F5-BC76-CE67BD7A50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E02901-9AB9-1EFC-8C7B-9821FDE4F7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E54809-F324-3703-6F95-ADB518D8AC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EF9271-F68B-8EB8-6400-8659595E0025}"/>
              </a:ext>
            </a:extLst>
          </p:cNvPr>
          <p:cNvSpPr>
            <a:spLocks noGrp="1"/>
          </p:cNvSpPr>
          <p:nvPr>
            <p:ph type="dt" sz="half" idx="10"/>
          </p:nvPr>
        </p:nvSpPr>
        <p:spPr/>
        <p:txBody>
          <a:bodyPr/>
          <a:lstStyle/>
          <a:p>
            <a:fld id="{76E82EE3-9C86-492E-A054-4A82F0CD644C}" type="datetimeFigureOut">
              <a:rPr lang="en-US" smtClean="0"/>
              <a:t>10/7/2024</a:t>
            </a:fld>
            <a:endParaRPr lang="en-US"/>
          </a:p>
        </p:txBody>
      </p:sp>
      <p:sp>
        <p:nvSpPr>
          <p:cNvPr id="8" name="Footer Placeholder 7">
            <a:extLst>
              <a:ext uri="{FF2B5EF4-FFF2-40B4-BE49-F238E27FC236}">
                <a16:creationId xmlns:a16="http://schemas.microsoft.com/office/drawing/2014/main" id="{C3BAB508-DEE8-2CB7-464D-4936DF7B3F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34B581-0DCC-4313-2997-0A2EBDC98ADA}"/>
              </a:ext>
            </a:extLst>
          </p:cNvPr>
          <p:cNvSpPr>
            <a:spLocks noGrp="1"/>
          </p:cNvSpPr>
          <p:nvPr>
            <p:ph type="sldNum" sz="quarter" idx="12"/>
          </p:nvPr>
        </p:nvSpPr>
        <p:spPr/>
        <p:txBody>
          <a:bodyPr/>
          <a:lstStyle/>
          <a:p>
            <a:fld id="{217228CE-4E93-4A81-8B39-3529178AC9B8}" type="slidenum">
              <a:rPr lang="en-US" smtClean="0"/>
              <a:t>‹#›</a:t>
            </a:fld>
            <a:endParaRPr lang="en-US"/>
          </a:p>
        </p:txBody>
      </p:sp>
    </p:spTree>
    <p:extLst>
      <p:ext uri="{BB962C8B-B14F-4D97-AF65-F5344CB8AC3E}">
        <p14:creationId xmlns:p14="http://schemas.microsoft.com/office/powerpoint/2010/main" val="126527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F894F-4148-1653-00BE-151084744E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E6E359-21C6-C2A6-AF9E-D082D490BAB4}"/>
              </a:ext>
            </a:extLst>
          </p:cNvPr>
          <p:cNvSpPr>
            <a:spLocks noGrp="1"/>
          </p:cNvSpPr>
          <p:nvPr>
            <p:ph type="dt" sz="half" idx="10"/>
          </p:nvPr>
        </p:nvSpPr>
        <p:spPr/>
        <p:txBody>
          <a:bodyPr/>
          <a:lstStyle/>
          <a:p>
            <a:fld id="{76E82EE3-9C86-492E-A054-4A82F0CD644C}" type="datetimeFigureOut">
              <a:rPr lang="en-US" smtClean="0"/>
              <a:t>10/7/2024</a:t>
            </a:fld>
            <a:endParaRPr lang="en-US"/>
          </a:p>
        </p:txBody>
      </p:sp>
      <p:sp>
        <p:nvSpPr>
          <p:cNvPr id="4" name="Footer Placeholder 3">
            <a:extLst>
              <a:ext uri="{FF2B5EF4-FFF2-40B4-BE49-F238E27FC236}">
                <a16:creationId xmlns:a16="http://schemas.microsoft.com/office/drawing/2014/main" id="{95AF2784-0DE1-703F-DC1A-745C6947DC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9C5227-99CE-9D2A-3A96-5CDA9E93EAE7}"/>
              </a:ext>
            </a:extLst>
          </p:cNvPr>
          <p:cNvSpPr>
            <a:spLocks noGrp="1"/>
          </p:cNvSpPr>
          <p:nvPr>
            <p:ph type="sldNum" sz="quarter" idx="12"/>
          </p:nvPr>
        </p:nvSpPr>
        <p:spPr/>
        <p:txBody>
          <a:bodyPr/>
          <a:lstStyle/>
          <a:p>
            <a:fld id="{217228CE-4E93-4A81-8B39-3529178AC9B8}" type="slidenum">
              <a:rPr lang="en-US" smtClean="0"/>
              <a:t>‹#›</a:t>
            </a:fld>
            <a:endParaRPr lang="en-US"/>
          </a:p>
        </p:txBody>
      </p:sp>
    </p:spTree>
    <p:extLst>
      <p:ext uri="{BB962C8B-B14F-4D97-AF65-F5344CB8AC3E}">
        <p14:creationId xmlns:p14="http://schemas.microsoft.com/office/powerpoint/2010/main" val="43959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C9389-A06A-9E9C-A613-B05C495EBA42}"/>
              </a:ext>
            </a:extLst>
          </p:cNvPr>
          <p:cNvSpPr>
            <a:spLocks noGrp="1"/>
          </p:cNvSpPr>
          <p:nvPr>
            <p:ph type="dt" sz="half" idx="10"/>
          </p:nvPr>
        </p:nvSpPr>
        <p:spPr/>
        <p:txBody>
          <a:bodyPr/>
          <a:lstStyle/>
          <a:p>
            <a:fld id="{76E82EE3-9C86-492E-A054-4A82F0CD644C}" type="datetimeFigureOut">
              <a:rPr lang="en-US" smtClean="0"/>
              <a:t>10/7/2024</a:t>
            </a:fld>
            <a:endParaRPr lang="en-US"/>
          </a:p>
        </p:txBody>
      </p:sp>
      <p:sp>
        <p:nvSpPr>
          <p:cNvPr id="3" name="Footer Placeholder 2">
            <a:extLst>
              <a:ext uri="{FF2B5EF4-FFF2-40B4-BE49-F238E27FC236}">
                <a16:creationId xmlns:a16="http://schemas.microsoft.com/office/drawing/2014/main" id="{57A83235-ECC8-6607-6AD0-5675084150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16AB48-9D32-1882-AB59-DC39607EDE1B}"/>
              </a:ext>
            </a:extLst>
          </p:cNvPr>
          <p:cNvSpPr>
            <a:spLocks noGrp="1"/>
          </p:cNvSpPr>
          <p:nvPr>
            <p:ph type="sldNum" sz="quarter" idx="12"/>
          </p:nvPr>
        </p:nvSpPr>
        <p:spPr/>
        <p:txBody>
          <a:bodyPr/>
          <a:lstStyle/>
          <a:p>
            <a:fld id="{217228CE-4E93-4A81-8B39-3529178AC9B8}" type="slidenum">
              <a:rPr lang="en-US" smtClean="0"/>
              <a:t>‹#›</a:t>
            </a:fld>
            <a:endParaRPr lang="en-US"/>
          </a:p>
        </p:txBody>
      </p:sp>
    </p:spTree>
    <p:extLst>
      <p:ext uri="{BB962C8B-B14F-4D97-AF65-F5344CB8AC3E}">
        <p14:creationId xmlns:p14="http://schemas.microsoft.com/office/powerpoint/2010/main" val="75639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AF57F-5EB4-1DE2-ABC6-1E38BD38CF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9C6779-AFE8-9C88-2999-14E82BD5DE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5EFF33-A1C1-0122-1208-2EC821C7F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981B4-87ED-3221-D49A-D2A3A3D50712}"/>
              </a:ext>
            </a:extLst>
          </p:cNvPr>
          <p:cNvSpPr>
            <a:spLocks noGrp="1"/>
          </p:cNvSpPr>
          <p:nvPr>
            <p:ph type="dt" sz="half" idx="10"/>
          </p:nvPr>
        </p:nvSpPr>
        <p:spPr/>
        <p:txBody>
          <a:bodyPr/>
          <a:lstStyle/>
          <a:p>
            <a:fld id="{76E82EE3-9C86-492E-A054-4A82F0CD644C}" type="datetimeFigureOut">
              <a:rPr lang="en-US" smtClean="0"/>
              <a:t>10/7/2024</a:t>
            </a:fld>
            <a:endParaRPr lang="en-US"/>
          </a:p>
        </p:txBody>
      </p:sp>
      <p:sp>
        <p:nvSpPr>
          <p:cNvPr id="6" name="Footer Placeholder 5">
            <a:extLst>
              <a:ext uri="{FF2B5EF4-FFF2-40B4-BE49-F238E27FC236}">
                <a16:creationId xmlns:a16="http://schemas.microsoft.com/office/drawing/2014/main" id="{655C4C08-ACC5-FB6D-4E40-92C9750C0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F524-83A9-6FA9-4ECD-971A1958BF03}"/>
              </a:ext>
            </a:extLst>
          </p:cNvPr>
          <p:cNvSpPr>
            <a:spLocks noGrp="1"/>
          </p:cNvSpPr>
          <p:nvPr>
            <p:ph type="sldNum" sz="quarter" idx="12"/>
          </p:nvPr>
        </p:nvSpPr>
        <p:spPr/>
        <p:txBody>
          <a:bodyPr/>
          <a:lstStyle/>
          <a:p>
            <a:fld id="{217228CE-4E93-4A81-8B39-3529178AC9B8}" type="slidenum">
              <a:rPr lang="en-US" smtClean="0"/>
              <a:t>‹#›</a:t>
            </a:fld>
            <a:endParaRPr lang="en-US"/>
          </a:p>
        </p:txBody>
      </p:sp>
    </p:spTree>
    <p:extLst>
      <p:ext uri="{BB962C8B-B14F-4D97-AF65-F5344CB8AC3E}">
        <p14:creationId xmlns:p14="http://schemas.microsoft.com/office/powerpoint/2010/main" val="21493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DC78-3D43-8F9D-9D3F-124B4BB451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51BEA4-BF9A-CA10-3AB5-B8F485D856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50FB56-7CCC-E738-92C3-BEBF136252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84B33-1C26-FC5E-7F78-EF9FD8A47F71}"/>
              </a:ext>
            </a:extLst>
          </p:cNvPr>
          <p:cNvSpPr>
            <a:spLocks noGrp="1"/>
          </p:cNvSpPr>
          <p:nvPr>
            <p:ph type="dt" sz="half" idx="10"/>
          </p:nvPr>
        </p:nvSpPr>
        <p:spPr/>
        <p:txBody>
          <a:bodyPr/>
          <a:lstStyle/>
          <a:p>
            <a:fld id="{76E82EE3-9C86-492E-A054-4A82F0CD644C}" type="datetimeFigureOut">
              <a:rPr lang="en-US" smtClean="0"/>
              <a:t>10/7/2024</a:t>
            </a:fld>
            <a:endParaRPr lang="en-US"/>
          </a:p>
        </p:txBody>
      </p:sp>
      <p:sp>
        <p:nvSpPr>
          <p:cNvPr id="6" name="Footer Placeholder 5">
            <a:extLst>
              <a:ext uri="{FF2B5EF4-FFF2-40B4-BE49-F238E27FC236}">
                <a16:creationId xmlns:a16="http://schemas.microsoft.com/office/drawing/2014/main" id="{B0D75A2A-8E85-C4BB-00C7-5156DE7E83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D350A-6902-30AB-9DBB-4CB41C415FA8}"/>
              </a:ext>
            </a:extLst>
          </p:cNvPr>
          <p:cNvSpPr>
            <a:spLocks noGrp="1"/>
          </p:cNvSpPr>
          <p:nvPr>
            <p:ph type="sldNum" sz="quarter" idx="12"/>
          </p:nvPr>
        </p:nvSpPr>
        <p:spPr/>
        <p:txBody>
          <a:bodyPr/>
          <a:lstStyle/>
          <a:p>
            <a:fld id="{217228CE-4E93-4A81-8B39-3529178AC9B8}" type="slidenum">
              <a:rPr lang="en-US" smtClean="0"/>
              <a:t>‹#›</a:t>
            </a:fld>
            <a:endParaRPr lang="en-US"/>
          </a:p>
        </p:txBody>
      </p:sp>
    </p:spTree>
    <p:extLst>
      <p:ext uri="{BB962C8B-B14F-4D97-AF65-F5344CB8AC3E}">
        <p14:creationId xmlns:p14="http://schemas.microsoft.com/office/powerpoint/2010/main" val="68106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EAECE-8FF2-7299-D193-567A1E63FE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B829E9-2E6A-8CA7-38BE-2BA68ECBDD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E4574-66BA-8E43-8E7E-F3E869D4A3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82EE3-9C86-492E-A054-4A82F0CD644C}" type="datetimeFigureOut">
              <a:rPr lang="en-US" smtClean="0"/>
              <a:t>10/7/2024</a:t>
            </a:fld>
            <a:endParaRPr lang="en-US"/>
          </a:p>
        </p:txBody>
      </p:sp>
      <p:sp>
        <p:nvSpPr>
          <p:cNvPr id="5" name="Footer Placeholder 4">
            <a:extLst>
              <a:ext uri="{FF2B5EF4-FFF2-40B4-BE49-F238E27FC236}">
                <a16:creationId xmlns:a16="http://schemas.microsoft.com/office/drawing/2014/main" id="{C2C714B2-5DFC-6BB6-7BAB-8F179F502D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E733B5-A4B5-6BD7-6B2E-C4790A7853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7228CE-4E93-4A81-8B39-3529178AC9B8}" type="slidenum">
              <a:rPr lang="en-US" smtClean="0"/>
              <a:t>‹#›</a:t>
            </a:fld>
            <a:endParaRPr lang="en-US"/>
          </a:p>
        </p:txBody>
      </p:sp>
    </p:spTree>
    <p:extLst>
      <p:ext uri="{BB962C8B-B14F-4D97-AF65-F5344CB8AC3E}">
        <p14:creationId xmlns:p14="http://schemas.microsoft.com/office/powerpoint/2010/main" val="3534500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0">
              <a:schemeClr val="accent6">
                <a:lumMod val="50000"/>
              </a:schemeClr>
            </a:gs>
            <a:gs pos="33000">
              <a:srgbClr val="92D050"/>
            </a:gs>
            <a:gs pos="83000">
              <a:srgbClr val="92D050"/>
            </a:gs>
            <a:gs pos="77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989399-29A5-4AEA-37D9-394BA75B4D59}"/>
              </a:ext>
            </a:extLst>
          </p:cNvPr>
          <p:cNvSpPr/>
          <p:nvPr/>
        </p:nvSpPr>
        <p:spPr>
          <a:xfrm>
            <a:off x="2879880" y="2672268"/>
            <a:ext cx="6670519" cy="2554545"/>
          </a:xfrm>
          <a:prstGeom prst="rect">
            <a:avLst/>
          </a:prstGeom>
        </p:spPr>
        <p:txBody>
          <a:bodyPr wrap="square">
            <a:spAutoFit/>
          </a:bodyPr>
          <a:lstStyle/>
          <a:p>
            <a:pPr algn="ctr"/>
            <a:r>
              <a:rPr lang="en-US" sz="4000" b="1" dirty="0">
                <a:solidFill>
                  <a:schemeClr val="accent1">
                    <a:lumMod val="50000"/>
                  </a:schemeClr>
                </a:solidFill>
                <a:latin typeface="Times New Roman" panose="02020603050405020304" pitchFamily="18" charset="0"/>
                <a:cs typeface="Times New Roman" panose="02020603050405020304" pitchFamily="18" charset="0"/>
              </a:rPr>
              <a:t>Security Awareness </a:t>
            </a:r>
          </a:p>
          <a:p>
            <a:pPr algn="ctr"/>
            <a:r>
              <a:rPr lang="en-US" sz="4000" b="1" dirty="0">
                <a:solidFill>
                  <a:schemeClr val="accent1">
                    <a:lumMod val="50000"/>
                  </a:schemeClr>
                </a:solidFill>
                <a:latin typeface="Times New Roman" panose="02020603050405020304" pitchFamily="18" charset="0"/>
                <a:cs typeface="Times New Roman" panose="02020603050405020304" pitchFamily="18" charset="0"/>
              </a:rPr>
              <a:t>Program v2</a:t>
            </a:r>
          </a:p>
          <a:p>
            <a:pPr algn="ctr"/>
            <a:endParaRPr lang="en-US" sz="4000" b="1" dirty="0">
              <a:solidFill>
                <a:schemeClr val="accent6">
                  <a:lumMod val="50000"/>
                </a:schemeClr>
              </a:solidFill>
              <a:latin typeface="Times New Roman" panose="02020603050405020304" pitchFamily="18" charset="0"/>
              <a:cs typeface="Times New Roman" panose="02020603050405020304" pitchFamily="18" charset="0"/>
            </a:endParaRPr>
          </a:p>
          <a:p>
            <a:pPr algn="ctr"/>
            <a:r>
              <a:rPr lang="en-US" sz="4000" b="1" dirty="0" err="1">
                <a:solidFill>
                  <a:schemeClr val="accent6">
                    <a:lumMod val="50000"/>
                  </a:schemeClr>
                </a:solidFill>
                <a:latin typeface="Times New Roman" panose="02020603050405020304" pitchFamily="18" charset="0"/>
                <a:cs typeface="Times New Roman" panose="02020603050405020304" pitchFamily="18" charset="0"/>
              </a:rPr>
              <a:t>Waquis</a:t>
            </a:r>
            <a:r>
              <a:rPr lang="en-US" sz="4000" b="1" dirty="0">
                <a:solidFill>
                  <a:schemeClr val="accent6">
                    <a:lumMod val="50000"/>
                  </a:schemeClr>
                </a:solidFill>
                <a:latin typeface="Times New Roman" panose="02020603050405020304" pitchFamily="18" charset="0"/>
                <a:cs typeface="Times New Roman" panose="02020603050405020304" pitchFamily="18" charset="0"/>
              </a:rPr>
              <a:t> PVT LTD</a:t>
            </a:r>
          </a:p>
        </p:txBody>
      </p:sp>
      <p:sp>
        <p:nvSpPr>
          <p:cNvPr id="7" name="Rectangle 6">
            <a:extLst>
              <a:ext uri="{FF2B5EF4-FFF2-40B4-BE49-F238E27FC236}">
                <a16:creationId xmlns:a16="http://schemas.microsoft.com/office/drawing/2014/main" id="{8BFC5E1C-184F-ADEE-7225-C4E69881FAFD}"/>
              </a:ext>
            </a:extLst>
          </p:cNvPr>
          <p:cNvSpPr/>
          <p:nvPr/>
        </p:nvSpPr>
        <p:spPr>
          <a:xfrm>
            <a:off x="0" y="6703195"/>
            <a:ext cx="12192000" cy="167951"/>
          </a:xfrm>
          <a:prstGeom prst="rect">
            <a:avLst/>
          </a:prstGeom>
          <a:solidFill>
            <a:srgbClr val="0B2F64"/>
          </a:solidFill>
          <a:ln>
            <a:solidFill>
              <a:srgbClr val="0B2F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D5E6AD6-A2A7-FC4E-1098-ED980CBD6162}"/>
              </a:ext>
            </a:extLst>
          </p:cNvPr>
          <p:cNvGrpSpPr/>
          <p:nvPr/>
        </p:nvGrpSpPr>
        <p:grpSpPr>
          <a:xfrm>
            <a:off x="0" y="0"/>
            <a:ext cx="12192000" cy="268941"/>
            <a:chOff x="0" y="0"/>
            <a:chExt cx="12192000" cy="268941"/>
          </a:xfrm>
        </p:grpSpPr>
        <p:sp>
          <p:nvSpPr>
            <p:cNvPr id="6" name="Rectangle 5">
              <a:extLst>
                <a:ext uri="{FF2B5EF4-FFF2-40B4-BE49-F238E27FC236}">
                  <a16:creationId xmlns:a16="http://schemas.microsoft.com/office/drawing/2014/main" id="{272947C9-2C88-0CCD-A801-3E290C2BEA11}"/>
                </a:ext>
              </a:extLst>
            </p:cNvPr>
            <p:cNvSpPr/>
            <p:nvPr/>
          </p:nvSpPr>
          <p:spPr>
            <a:xfrm>
              <a:off x="0" y="0"/>
              <a:ext cx="12192000" cy="2689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B752B97-0463-1F2E-6597-F4AECFA9E0F9}"/>
                </a:ext>
              </a:extLst>
            </p:cNvPr>
            <p:cNvSpPr/>
            <p:nvPr/>
          </p:nvSpPr>
          <p:spPr>
            <a:xfrm>
              <a:off x="0" y="134470"/>
              <a:ext cx="11395949" cy="11953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EEF044-3019-5B88-44F4-681492629DFF}"/>
                </a:ext>
              </a:extLst>
            </p:cNvPr>
            <p:cNvSpPr/>
            <p:nvPr/>
          </p:nvSpPr>
          <p:spPr>
            <a:xfrm>
              <a:off x="3932174" y="14940"/>
              <a:ext cx="8259826" cy="1045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9F8178F6-3F6E-44C5-33AA-84BD6EC30153}"/>
              </a:ext>
            </a:extLst>
          </p:cNvPr>
          <p:cNvSpPr/>
          <p:nvPr/>
        </p:nvSpPr>
        <p:spPr>
          <a:xfrm>
            <a:off x="0" y="6323420"/>
            <a:ext cx="1402080" cy="400110"/>
          </a:xfrm>
          <a:prstGeom prst="rect">
            <a:avLst/>
          </a:prstGeom>
          <a:noFill/>
        </p:spPr>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2022/2023</a:t>
            </a:r>
          </a:p>
        </p:txBody>
      </p:sp>
    </p:spTree>
    <p:extLst>
      <p:ext uri="{BB962C8B-B14F-4D97-AF65-F5344CB8AC3E}">
        <p14:creationId xmlns:p14="http://schemas.microsoft.com/office/powerpoint/2010/main" val="151872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2B0C1B7B-0AC4-F22F-7184-5392C4464591}"/>
              </a:ext>
            </a:extLst>
          </p:cNvPr>
          <p:cNvSpPr txBox="1">
            <a:spLocks noChangeArrowheads="1"/>
          </p:cNvSpPr>
          <p:nvPr/>
        </p:nvSpPr>
        <p:spPr bwMode="auto">
          <a:xfrm>
            <a:off x="595610" y="2056799"/>
            <a:ext cx="8501122" cy="338554"/>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kumimoji="1" lang="en-US" altLang="ja-JP" sz="1600" kern="0" dirty="0">
                <a:latin typeface="Times New Roman" panose="02020603050405020304" pitchFamily="18" charset="0"/>
                <a:cs typeface="Times New Roman" panose="02020603050405020304" pitchFamily="18" charset="0"/>
              </a:rPr>
              <a:t>Purpose is to increase awareness and promote responsible information security practices.</a:t>
            </a:r>
          </a:p>
        </p:txBody>
      </p:sp>
      <p:sp>
        <p:nvSpPr>
          <p:cNvPr id="4" name="Text Box 4">
            <a:extLst>
              <a:ext uri="{FF2B5EF4-FFF2-40B4-BE49-F238E27FC236}">
                <a16:creationId xmlns:a16="http://schemas.microsoft.com/office/drawing/2014/main" id="{D7BB7743-9FB5-FD15-E754-D44B7CA996B2}"/>
              </a:ext>
            </a:extLst>
          </p:cNvPr>
          <p:cNvSpPr txBox="1">
            <a:spLocks noChangeArrowheads="1"/>
          </p:cNvSpPr>
          <p:nvPr/>
        </p:nvSpPr>
        <p:spPr bwMode="auto">
          <a:xfrm>
            <a:off x="592933" y="2851328"/>
            <a:ext cx="1233190" cy="369332"/>
          </a:xfrm>
          <a:prstGeom prst="rect">
            <a:avLst/>
          </a:prstGeom>
          <a:noFill/>
          <a:ln w="9525">
            <a:noFill/>
            <a:miter lim="800000"/>
            <a:headEnd/>
            <a:tailEnd/>
          </a:ln>
          <a:effectLst/>
        </p:spPr>
        <p:txBody>
          <a:bodyPr wrap="square">
            <a:spAutoFit/>
          </a:bodyPr>
          <a:lstStyle/>
          <a:p>
            <a:pPr>
              <a:spcBef>
                <a:spcPct val="50000"/>
              </a:spcBef>
              <a:defRPr/>
            </a:pPr>
            <a:r>
              <a:rPr lang="en-US" b="1" i="0" dirty="0">
                <a:effectLst/>
                <a:latin typeface="Times New Roman" panose="02020603050405020304" pitchFamily="18" charset="0"/>
                <a:cs typeface="Times New Roman" panose="02020603050405020304" pitchFamily="18" charset="0"/>
              </a:rPr>
              <a:t>Agenda</a:t>
            </a:r>
            <a:endParaRPr kumimoji="1" lang="en-US" altLang="ja-JP" sz="1400" kern="0" dirty="0">
              <a:latin typeface="Times New Roman" panose="02020603050405020304" pitchFamily="18" charset="0"/>
              <a:cs typeface="Times New Roman" panose="02020603050405020304" pitchFamily="18" charset="0"/>
            </a:endParaRPr>
          </a:p>
        </p:txBody>
      </p:sp>
      <p:sp>
        <p:nvSpPr>
          <p:cNvPr id="6" name="Text Box 4">
            <a:extLst>
              <a:ext uri="{FF2B5EF4-FFF2-40B4-BE49-F238E27FC236}">
                <a16:creationId xmlns:a16="http://schemas.microsoft.com/office/drawing/2014/main" id="{940E9289-DC0E-D033-A253-DB6B22B2F7B3}"/>
              </a:ext>
            </a:extLst>
          </p:cNvPr>
          <p:cNvSpPr txBox="1">
            <a:spLocks noChangeArrowheads="1"/>
          </p:cNvSpPr>
          <p:nvPr/>
        </p:nvSpPr>
        <p:spPr bwMode="auto">
          <a:xfrm>
            <a:off x="592933" y="1525981"/>
            <a:ext cx="8501122" cy="400110"/>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kumimoji="1" lang="en-US" altLang="ja-JP" sz="2000" b="1" kern="0" dirty="0">
                <a:latin typeface="Times New Roman" panose="02020603050405020304" pitchFamily="18" charset="0"/>
                <a:cs typeface="Times New Roman" panose="02020603050405020304" pitchFamily="18" charset="0"/>
              </a:rPr>
              <a:t>Welcome employee to the presentation! </a:t>
            </a:r>
          </a:p>
        </p:txBody>
      </p:sp>
      <p:sp>
        <p:nvSpPr>
          <p:cNvPr id="8" name="TextBox 7">
            <a:extLst>
              <a:ext uri="{FF2B5EF4-FFF2-40B4-BE49-F238E27FC236}">
                <a16:creationId xmlns:a16="http://schemas.microsoft.com/office/drawing/2014/main" id="{9B07DDBC-CCC2-9CFD-752A-BC051729C028}"/>
              </a:ext>
            </a:extLst>
          </p:cNvPr>
          <p:cNvSpPr txBox="1"/>
          <p:nvPr/>
        </p:nvSpPr>
        <p:spPr>
          <a:xfrm>
            <a:off x="592933" y="3586175"/>
            <a:ext cx="6094562" cy="1785104"/>
          </a:xfrm>
          <a:prstGeom prst="rect">
            <a:avLst/>
          </a:prstGeom>
          <a:noFill/>
        </p:spPr>
        <p:txBody>
          <a:bodyPr wrap="square">
            <a:spAutoFit/>
          </a:bodyPr>
          <a:lstStyle/>
          <a:p>
            <a:pPr marL="342900" indent="-342900" eaLnBrk="1" hangingPunct="1">
              <a:spcBef>
                <a:spcPct val="50000"/>
              </a:spcBef>
              <a:buFont typeface="Arial" panose="020B0604020202020204" pitchFamily="34" charset="0"/>
              <a:buChar char="•"/>
            </a:pPr>
            <a:r>
              <a:rPr kumimoji="1" lang="en-US" altLang="ja-JP" sz="2000" b="1" dirty="0">
                <a:solidFill>
                  <a:schemeClr val="accent6">
                    <a:lumMod val="50000"/>
                  </a:schemeClr>
                </a:solidFill>
                <a:latin typeface="Times New Roman" panose="02020603050405020304" pitchFamily="18" charset="0"/>
                <a:cs typeface="Times New Roman" panose="02020603050405020304" pitchFamily="18" charset="0"/>
              </a:rPr>
              <a:t>Data Classification, </a:t>
            </a:r>
          </a:p>
          <a:p>
            <a:pPr marL="342900" indent="-342900" eaLnBrk="1" hangingPunct="1">
              <a:spcBef>
                <a:spcPct val="50000"/>
              </a:spcBef>
              <a:buFont typeface="Arial" panose="020B0604020202020204" pitchFamily="34" charset="0"/>
              <a:buChar char="•"/>
            </a:pPr>
            <a:r>
              <a:rPr kumimoji="1" lang="en-US" altLang="ja-JP" sz="2000" b="1" dirty="0">
                <a:solidFill>
                  <a:schemeClr val="accent6">
                    <a:lumMod val="50000"/>
                  </a:schemeClr>
                </a:solidFill>
                <a:latin typeface="Times New Roman" panose="02020603050405020304" pitchFamily="18" charset="0"/>
                <a:cs typeface="Times New Roman" panose="02020603050405020304" pitchFamily="18" charset="0"/>
              </a:rPr>
              <a:t>Password Management, </a:t>
            </a:r>
          </a:p>
          <a:p>
            <a:pPr marL="342900" indent="-342900" eaLnBrk="1" hangingPunct="1">
              <a:spcBef>
                <a:spcPct val="50000"/>
              </a:spcBef>
              <a:buFont typeface="Arial" panose="020B0604020202020204" pitchFamily="34" charset="0"/>
              <a:buChar char="•"/>
            </a:pPr>
            <a:r>
              <a:rPr kumimoji="1" lang="en-US" altLang="ja-JP" sz="2000" b="1" dirty="0">
                <a:solidFill>
                  <a:schemeClr val="accent6">
                    <a:lumMod val="50000"/>
                  </a:schemeClr>
                </a:solidFill>
                <a:latin typeface="Times New Roman" panose="02020603050405020304" pitchFamily="18" charset="0"/>
                <a:cs typeface="Times New Roman" panose="02020603050405020304" pitchFamily="18" charset="0"/>
              </a:rPr>
              <a:t>Phishing Awareness, </a:t>
            </a:r>
          </a:p>
          <a:p>
            <a:pPr marL="342900" indent="-342900" eaLnBrk="1" hangingPunct="1">
              <a:spcBef>
                <a:spcPct val="50000"/>
              </a:spcBef>
              <a:buFont typeface="Arial" panose="020B0604020202020204" pitchFamily="34" charset="0"/>
              <a:buChar char="•"/>
            </a:pPr>
            <a:r>
              <a:rPr kumimoji="1" lang="en-US" altLang="ja-JP" sz="2000" b="1" dirty="0">
                <a:solidFill>
                  <a:schemeClr val="accent6">
                    <a:lumMod val="50000"/>
                  </a:schemeClr>
                </a:solidFill>
                <a:latin typeface="Times New Roman" panose="02020603050405020304" pitchFamily="18" charset="0"/>
                <a:cs typeface="Times New Roman" panose="02020603050405020304" pitchFamily="18" charset="0"/>
              </a:rPr>
              <a:t>Social Engineering, </a:t>
            </a:r>
            <a:r>
              <a:rPr kumimoji="1" lang="en-US" altLang="ja-JP" sz="2000" b="1" dirty="0" err="1">
                <a:solidFill>
                  <a:schemeClr val="accent6">
                    <a:lumMod val="50000"/>
                  </a:schemeClr>
                </a:solidFill>
                <a:latin typeface="Times New Roman" panose="02020603050405020304" pitchFamily="18" charset="0"/>
                <a:cs typeface="Times New Roman" panose="02020603050405020304" pitchFamily="18" charset="0"/>
              </a:rPr>
              <a:t>etc</a:t>
            </a:r>
            <a:endParaRPr kumimoji="1" lang="en-US" altLang="ja-JP" sz="2000"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B8B6AA7E-BF37-D7D1-EB6D-B11691BFAD3E}"/>
              </a:ext>
            </a:extLst>
          </p:cNvPr>
          <p:cNvSpPr txBox="1">
            <a:spLocks/>
          </p:cNvSpPr>
          <p:nvPr/>
        </p:nvSpPr>
        <p:spPr>
          <a:xfrm>
            <a:off x="3932174" y="805607"/>
            <a:ext cx="4570659" cy="461665"/>
          </a:xfrm>
          <a:prstGeom prst="rect">
            <a:avLst/>
          </a:prstGeom>
        </p:spPr>
        <p:txBody>
          <a:bodyPr wrap="square">
            <a:spAutoFit/>
          </a:bodyPr>
          <a:lstStyle>
            <a:defPPr>
              <a:defRPr lang="en-US"/>
            </a:defPPr>
            <a:lvl1pPr algn="ctr">
              <a:defRPr sz="3200" b="1">
                <a:solidFill>
                  <a:srgbClr val="C00000"/>
                </a:solidFill>
                <a:latin typeface="Candara" panose="020E0502030303020204" pitchFamily="34" charset="0"/>
              </a:defRPr>
            </a:lvl1pPr>
          </a:lstStyle>
          <a:p>
            <a:r>
              <a:rPr lang="en-US" sz="2400" dirty="0">
                <a:latin typeface="Times New Roman" panose="02020603050405020304" pitchFamily="18" charset="0"/>
                <a:cs typeface="Times New Roman" panose="02020603050405020304" pitchFamily="18" charset="0"/>
              </a:rPr>
              <a:t>Purpose of this Presentation</a:t>
            </a:r>
          </a:p>
        </p:txBody>
      </p:sp>
      <p:grpSp>
        <p:nvGrpSpPr>
          <p:cNvPr id="5" name="Group 4">
            <a:extLst>
              <a:ext uri="{FF2B5EF4-FFF2-40B4-BE49-F238E27FC236}">
                <a16:creationId xmlns:a16="http://schemas.microsoft.com/office/drawing/2014/main" id="{741C58DA-1FEE-50B1-0D0E-8989BF9A2566}"/>
              </a:ext>
            </a:extLst>
          </p:cNvPr>
          <p:cNvGrpSpPr/>
          <p:nvPr/>
        </p:nvGrpSpPr>
        <p:grpSpPr>
          <a:xfrm>
            <a:off x="0" y="0"/>
            <a:ext cx="12192000" cy="268941"/>
            <a:chOff x="0" y="0"/>
            <a:chExt cx="12192000" cy="268941"/>
          </a:xfrm>
        </p:grpSpPr>
        <p:sp>
          <p:nvSpPr>
            <p:cNvPr id="7" name="Rectangle 6">
              <a:extLst>
                <a:ext uri="{FF2B5EF4-FFF2-40B4-BE49-F238E27FC236}">
                  <a16:creationId xmlns:a16="http://schemas.microsoft.com/office/drawing/2014/main" id="{FFCF04E3-2D12-67E5-ACC1-B4A840466740}"/>
                </a:ext>
              </a:extLst>
            </p:cNvPr>
            <p:cNvSpPr/>
            <p:nvPr/>
          </p:nvSpPr>
          <p:spPr>
            <a:xfrm>
              <a:off x="0" y="0"/>
              <a:ext cx="12192000" cy="2689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A1B6B3B8-BAE9-544E-81DA-8848D0BAE9E8}"/>
                </a:ext>
              </a:extLst>
            </p:cNvPr>
            <p:cNvSpPr/>
            <p:nvPr/>
          </p:nvSpPr>
          <p:spPr>
            <a:xfrm>
              <a:off x="0" y="134470"/>
              <a:ext cx="11395949" cy="11953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1C230CB8-29C2-9886-5DD6-3BC2B82105E0}"/>
                </a:ext>
              </a:extLst>
            </p:cNvPr>
            <p:cNvSpPr/>
            <p:nvPr/>
          </p:nvSpPr>
          <p:spPr>
            <a:xfrm>
              <a:off x="3932174" y="14940"/>
              <a:ext cx="8259826" cy="1045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pic>
        <p:nvPicPr>
          <p:cNvPr id="15" name="Picture 14">
            <a:extLst>
              <a:ext uri="{FF2B5EF4-FFF2-40B4-BE49-F238E27FC236}">
                <a16:creationId xmlns:a16="http://schemas.microsoft.com/office/drawing/2014/main" id="{7F42D146-B97B-D65E-C725-1B226A3E0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503" y="2395353"/>
            <a:ext cx="4724400" cy="3798418"/>
          </a:xfrm>
          <a:prstGeom prst="rect">
            <a:avLst/>
          </a:prstGeom>
        </p:spPr>
      </p:pic>
      <p:sp>
        <p:nvSpPr>
          <p:cNvPr id="11" name="Rectangle 10">
            <a:extLst>
              <a:ext uri="{FF2B5EF4-FFF2-40B4-BE49-F238E27FC236}">
                <a16:creationId xmlns:a16="http://schemas.microsoft.com/office/drawing/2014/main" id="{EF469182-AC16-3C2C-DBF7-15B840B88E3C}"/>
              </a:ext>
            </a:extLst>
          </p:cNvPr>
          <p:cNvSpPr/>
          <p:nvPr/>
        </p:nvSpPr>
        <p:spPr>
          <a:xfrm>
            <a:off x="0" y="6703195"/>
            <a:ext cx="12192000" cy="167951"/>
          </a:xfrm>
          <a:prstGeom prst="rect">
            <a:avLst/>
          </a:prstGeom>
          <a:solidFill>
            <a:srgbClr val="0B2F64"/>
          </a:solidFill>
          <a:ln>
            <a:solidFill>
              <a:srgbClr val="0B2F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095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4">
            <a:extLst>
              <a:ext uri="{FF2B5EF4-FFF2-40B4-BE49-F238E27FC236}">
                <a16:creationId xmlns:a16="http://schemas.microsoft.com/office/drawing/2014/main" id="{BC21D3B4-57AF-E5C3-5ED9-C212B42D4A5A}"/>
              </a:ext>
            </a:extLst>
          </p:cNvPr>
          <p:cNvSpPr txBox="1">
            <a:spLocks noChangeArrowheads="1"/>
          </p:cNvSpPr>
          <p:nvPr/>
        </p:nvSpPr>
        <p:spPr bwMode="auto">
          <a:xfrm>
            <a:off x="1418326" y="660419"/>
            <a:ext cx="8501122"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fontAlgn="auto">
              <a:spcBef>
                <a:spcPct val="50000"/>
              </a:spcBef>
              <a:spcAft>
                <a:spcPts val="0"/>
              </a:spcAft>
              <a:defRPr/>
            </a:pPr>
            <a:r>
              <a:rPr kumimoji="1" lang="en-US" altLang="ja-JP" sz="2800" b="1" kern="0" dirty="0">
                <a:latin typeface="Times New Roman" panose="02020603050405020304" pitchFamily="18" charset="0"/>
                <a:cs typeface="Times New Roman" panose="02020603050405020304" pitchFamily="18" charset="0"/>
              </a:rPr>
              <a:t>Ransomware Attack Awareness.</a:t>
            </a:r>
          </a:p>
        </p:txBody>
      </p:sp>
      <p:grpSp>
        <p:nvGrpSpPr>
          <p:cNvPr id="4" name="Group 3">
            <a:extLst>
              <a:ext uri="{FF2B5EF4-FFF2-40B4-BE49-F238E27FC236}">
                <a16:creationId xmlns:a16="http://schemas.microsoft.com/office/drawing/2014/main" id="{8BBB48F1-C901-C76A-ECE3-290F7460A764}"/>
              </a:ext>
            </a:extLst>
          </p:cNvPr>
          <p:cNvGrpSpPr/>
          <p:nvPr/>
        </p:nvGrpSpPr>
        <p:grpSpPr>
          <a:xfrm>
            <a:off x="0" y="0"/>
            <a:ext cx="12192000" cy="268941"/>
            <a:chOff x="0" y="0"/>
            <a:chExt cx="12192000" cy="268941"/>
          </a:xfrm>
        </p:grpSpPr>
        <p:sp>
          <p:nvSpPr>
            <p:cNvPr id="6" name="Rectangle 5">
              <a:extLst>
                <a:ext uri="{FF2B5EF4-FFF2-40B4-BE49-F238E27FC236}">
                  <a16:creationId xmlns:a16="http://schemas.microsoft.com/office/drawing/2014/main" id="{05C33DEA-0336-044A-5279-8F3A7176A291}"/>
                </a:ext>
              </a:extLst>
            </p:cNvPr>
            <p:cNvSpPr/>
            <p:nvPr/>
          </p:nvSpPr>
          <p:spPr>
            <a:xfrm>
              <a:off x="0" y="0"/>
              <a:ext cx="12192000" cy="2689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C88E8F0-370C-FED6-C597-5E37EFC7183C}"/>
                </a:ext>
              </a:extLst>
            </p:cNvPr>
            <p:cNvSpPr/>
            <p:nvPr/>
          </p:nvSpPr>
          <p:spPr>
            <a:xfrm>
              <a:off x="0" y="134470"/>
              <a:ext cx="11395949" cy="11953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56FF2CAE-537A-9454-9C3E-77AF53D562A1}"/>
                </a:ext>
              </a:extLst>
            </p:cNvPr>
            <p:cNvSpPr/>
            <p:nvPr/>
          </p:nvSpPr>
          <p:spPr>
            <a:xfrm>
              <a:off x="3932174" y="14940"/>
              <a:ext cx="8259826" cy="1045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9" name="Text Box 4">
            <a:extLst>
              <a:ext uri="{FF2B5EF4-FFF2-40B4-BE49-F238E27FC236}">
                <a16:creationId xmlns:a16="http://schemas.microsoft.com/office/drawing/2014/main" id="{8BCA4EB0-2CB2-7F00-644E-F67FD8B09358}"/>
              </a:ext>
            </a:extLst>
          </p:cNvPr>
          <p:cNvSpPr txBox="1">
            <a:spLocks noChangeArrowheads="1"/>
          </p:cNvSpPr>
          <p:nvPr/>
        </p:nvSpPr>
        <p:spPr bwMode="auto">
          <a:xfrm>
            <a:off x="1399659" y="1448847"/>
            <a:ext cx="9253204" cy="4862870"/>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kumimoji="1" lang="en-US" altLang="ja-JP" sz="2000" b="1" kern="0" dirty="0">
                <a:latin typeface="Times New Roman" panose="02020603050405020304" pitchFamily="18" charset="0"/>
                <a:cs typeface="Times New Roman" panose="02020603050405020304" pitchFamily="18" charset="0"/>
              </a:rPr>
              <a:t>Scenario: </a:t>
            </a:r>
          </a:p>
          <a:p>
            <a:pPr fontAlgn="auto">
              <a:spcBef>
                <a:spcPct val="50000"/>
              </a:spcBef>
              <a:spcAft>
                <a:spcPts val="0"/>
              </a:spcAft>
              <a:defRPr/>
            </a:pPr>
            <a:r>
              <a:rPr kumimoji="1" lang="en-US" altLang="ja-JP" sz="2000" b="1" kern="0" dirty="0">
                <a:highlight>
                  <a:srgbClr val="FFFF00"/>
                </a:highlight>
                <a:latin typeface="Times New Roman" panose="02020603050405020304" pitchFamily="18" charset="0"/>
                <a:cs typeface="Times New Roman" panose="02020603050405020304" pitchFamily="18" charset="0"/>
              </a:rPr>
              <a:t>You receive an email with an attachment from an unknown sender, claiming to be an invoice for an urgent payment. The email asks you to open the attachment.</a:t>
            </a:r>
          </a:p>
          <a:p>
            <a:pPr fontAlgn="auto">
              <a:spcBef>
                <a:spcPct val="50000"/>
              </a:spcBef>
              <a:spcAft>
                <a:spcPts val="0"/>
              </a:spcAft>
              <a:defRPr/>
            </a:pPr>
            <a:endParaRPr kumimoji="1" lang="en-US" altLang="ja-JP" sz="2000" b="1" kern="0" dirty="0">
              <a:latin typeface="Times New Roman" panose="02020603050405020304" pitchFamily="18" charset="0"/>
              <a:cs typeface="Times New Roman" panose="02020603050405020304" pitchFamily="18" charset="0"/>
            </a:endParaRPr>
          </a:p>
          <a:p>
            <a:pPr fontAlgn="auto">
              <a:spcBef>
                <a:spcPct val="50000"/>
              </a:spcBef>
              <a:spcAft>
                <a:spcPts val="0"/>
              </a:spcAft>
              <a:defRPr/>
            </a:pPr>
            <a:r>
              <a:rPr kumimoji="1" lang="en-US" altLang="ja-JP" sz="2000" b="1" kern="0" dirty="0">
                <a:latin typeface="Times New Roman" panose="02020603050405020304" pitchFamily="18" charset="0"/>
                <a:cs typeface="Times New Roman" panose="02020603050405020304" pitchFamily="18" charset="0"/>
              </a:rPr>
              <a:t>Test Question: </a:t>
            </a:r>
          </a:p>
          <a:p>
            <a:pPr fontAlgn="auto">
              <a:spcBef>
                <a:spcPct val="50000"/>
              </a:spcBef>
              <a:spcAft>
                <a:spcPts val="0"/>
              </a:spcAft>
              <a:defRPr/>
            </a:pPr>
            <a:r>
              <a:rPr kumimoji="1" lang="en-US" altLang="ja-JP" sz="2000" b="1" kern="0" dirty="0">
                <a:solidFill>
                  <a:schemeClr val="accent1">
                    <a:lumMod val="75000"/>
                  </a:schemeClr>
                </a:solidFill>
                <a:latin typeface="Times New Roman" panose="02020603050405020304" pitchFamily="18" charset="0"/>
                <a:cs typeface="Times New Roman" panose="02020603050405020304" pitchFamily="18" charset="0"/>
              </a:rPr>
              <a:t>What should you do when you receive such an email, and why?</a:t>
            </a:r>
          </a:p>
          <a:p>
            <a:pPr fontAlgn="auto">
              <a:spcBef>
                <a:spcPct val="50000"/>
              </a:spcBef>
              <a:spcAft>
                <a:spcPts val="0"/>
              </a:spcAft>
              <a:defRPr/>
            </a:pPr>
            <a:endParaRPr kumimoji="1" lang="en-US" altLang="ja-JP" sz="2000" b="1" kern="0" dirty="0">
              <a:latin typeface="Times New Roman" panose="02020603050405020304" pitchFamily="18" charset="0"/>
              <a:cs typeface="Times New Roman" panose="02020603050405020304" pitchFamily="18" charset="0"/>
            </a:endParaRPr>
          </a:p>
          <a:p>
            <a:pPr fontAlgn="auto">
              <a:spcBef>
                <a:spcPct val="50000"/>
              </a:spcBef>
              <a:spcAft>
                <a:spcPts val="0"/>
              </a:spcAft>
              <a:defRPr/>
            </a:pPr>
            <a:r>
              <a:rPr kumimoji="1" lang="en-US" altLang="ja-JP" sz="2000" b="1" kern="0" dirty="0">
                <a:latin typeface="Times New Roman" panose="02020603050405020304" pitchFamily="18" charset="0"/>
                <a:cs typeface="Times New Roman" panose="02020603050405020304" pitchFamily="18" charset="0"/>
              </a:rPr>
              <a:t>Answer: </a:t>
            </a:r>
          </a:p>
          <a:p>
            <a:pPr fontAlgn="auto">
              <a:spcBef>
                <a:spcPct val="50000"/>
              </a:spcBef>
              <a:spcAft>
                <a:spcPts val="0"/>
              </a:spcAft>
              <a:defRPr/>
            </a:pPr>
            <a:r>
              <a:rPr kumimoji="1" lang="en-US" altLang="ja-JP" sz="2000" b="1" kern="0" dirty="0">
                <a:solidFill>
                  <a:srgbClr val="C00000"/>
                </a:solidFill>
                <a:latin typeface="Times New Roman" panose="02020603050405020304" pitchFamily="18" charset="0"/>
                <a:cs typeface="Times New Roman" panose="02020603050405020304" pitchFamily="18" charset="0"/>
              </a:rPr>
              <a:t>Do not open the attachment or click any links. Contact the IT department or your manager to verify the email's authenticity. Ransomware attacks can be initiated through malicious attachments or links, and opening them can result in data encryption and financial losses.</a:t>
            </a:r>
          </a:p>
        </p:txBody>
      </p:sp>
      <p:sp>
        <p:nvSpPr>
          <p:cNvPr id="2" name="Rectangle 1">
            <a:extLst>
              <a:ext uri="{FF2B5EF4-FFF2-40B4-BE49-F238E27FC236}">
                <a16:creationId xmlns:a16="http://schemas.microsoft.com/office/drawing/2014/main" id="{8AD22E88-CCBA-F376-5913-7413BD5DCA7A}"/>
              </a:ext>
            </a:extLst>
          </p:cNvPr>
          <p:cNvSpPr/>
          <p:nvPr/>
        </p:nvSpPr>
        <p:spPr>
          <a:xfrm>
            <a:off x="0" y="6703195"/>
            <a:ext cx="12192000" cy="167951"/>
          </a:xfrm>
          <a:prstGeom prst="rect">
            <a:avLst/>
          </a:prstGeom>
          <a:solidFill>
            <a:srgbClr val="0B2F64"/>
          </a:solidFill>
          <a:ln>
            <a:solidFill>
              <a:srgbClr val="0B2F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04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4">
            <a:extLst>
              <a:ext uri="{FF2B5EF4-FFF2-40B4-BE49-F238E27FC236}">
                <a16:creationId xmlns:a16="http://schemas.microsoft.com/office/drawing/2014/main" id="{BC21D3B4-57AF-E5C3-5ED9-C212B42D4A5A}"/>
              </a:ext>
            </a:extLst>
          </p:cNvPr>
          <p:cNvSpPr txBox="1">
            <a:spLocks noChangeArrowheads="1"/>
          </p:cNvSpPr>
          <p:nvPr/>
        </p:nvSpPr>
        <p:spPr bwMode="auto">
          <a:xfrm>
            <a:off x="1418326" y="660419"/>
            <a:ext cx="8501122"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fontAlgn="auto">
              <a:spcBef>
                <a:spcPct val="50000"/>
              </a:spcBef>
              <a:spcAft>
                <a:spcPts val="0"/>
              </a:spcAft>
              <a:defRPr/>
            </a:pPr>
            <a:r>
              <a:rPr lang="en-US" sz="2800" b="1" i="0" dirty="0">
                <a:effectLst/>
                <a:latin typeface="Söhne"/>
              </a:rPr>
              <a:t>Phishing </a:t>
            </a:r>
            <a:r>
              <a:rPr kumimoji="1" lang="en-US" altLang="ja-JP" sz="2800" b="1" kern="0" dirty="0">
                <a:latin typeface="Times New Roman" panose="02020603050405020304" pitchFamily="18" charset="0"/>
                <a:cs typeface="Times New Roman" panose="02020603050405020304" pitchFamily="18" charset="0"/>
              </a:rPr>
              <a:t>Attack Awareness.</a:t>
            </a:r>
          </a:p>
        </p:txBody>
      </p:sp>
      <p:grpSp>
        <p:nvGrpSpPr>
          <p:cNvPr id="4" name="Group 3">
            <a:extLst>
              <a:ext uri="{FF2B5EF4-FFF2-40B4-BE49-F238E27FC236}">
                <a16:creationId xmlns:a16="http://schemas.microsoft.com/office/drawing/2014/main" id="{8BBB48F1-C901-C76A-ECE3-290F7460A764}"/>
              </a:ext>
            </a:extLst>
          </p:cNvPr>
          <p:cNvGrpSpPr/>
          <p:nvPr/>
        </p:nvGrpSpPr>
        <p:grpSpPr>
          <a:xfrm>
            <a:off x="0" y="0"/>
            <a:ext cx="12192000" cy="268941"/>
            <a:chOff x="0" y="0"/>
            <a:chExt cx="12192000" cy="268941"/>
          </a:xfrm>
        </p:grpSpPr>
        <p:sp>
          <p:nvSpPr>
            <p:cNvPr id="6" name="Rectangle 5">
              <a:extLst>
                <a:ext uri="{FF2B5EF4-FFF2-40B4-BE49-F238E27FC236}">
                  <a16:creationId xmlns:a16="http://schemas.microsoft.com/office/drawing/2014/main" id="{05C33DEA-0336-044A-5279-8F3A7176A291}"/>
                </a:ext>
              </a:extLst>
            </p:cNvPr>
            <p:cNvSpPr/>
            <p:nvPr/>
          </p:nvSpPr>
          <p:spPr>
            <a:xfrm>
              <a:off x="0" y="0"/>
              <a:ext cx="12192000" cy="2689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C88E8F0-370C-FED6-C597-5E37EFC7183C}"/>
                </a:ext>
              </a:extLst>
            </p:cNvPr>
            <p:cNvSpPr/>
            <p:nvPr/>
          </p:nvSpPr>
          <p:spPr>
            <a:xfrm>
              <a:off x="0" y="134470"/>
              <a:ext cx="11395949" cy="11953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56FF2CAE-537A-9454-9C3E-77AF53D562A1}"/>
                </a:ext>
              </a:extLst>
            </p:cNvPr>
            <p:cNvSpPr/>
            <p:nvPr/>
          </p:nvSpPr>
          <p:spPr>
            <a:xfrm>
              <a:off x="3932174" y="14940"/>
              <a:ext cx="8259826" cy="1045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9" name="Text Box 4">
            <a:extLst>
              <a:ext uri="{FF2B5EF4-FFF2-40B4-BE49-F238E27FC236}">
                <a16:creationId xmlns:a16="http://schemas.microsoft.com/office/drawing/2014/main" id="{8BCA4EB0-2CB2-7F00-644E-F67FD8B09358}"/>
              </a:ext>
            </a:extLst>
          </p:cNvPr>
          <p:cNvSpPr txBox="1">
            <a:spLocks noChangeArrowheads="1"/>
          </p:cNvSpPr>
          <p:nvPr/>
        </p:nvSpPr>
        <p:spPr bwMode="auto">
          <a:xfrm>
            <a:off x="1269031" y="1333308"/>
            <a:ext cx="9996290" cy="5170646"/>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kumimoji="1" lang="en-US" altLang="ja-JP" sz="2000" b="1" kern="0" dirty="0">
                <a:latin typeface="Times New Roman" panose="02020603050405020304" pitchFamily="18" charset="0"/>
                <a:cs typeface="Times New Roman" panose="02020603050405020304" pitchFamily="18" charset="0"/>
              </a:rPr>
              <a:t>Scenario: </a:t>
            </a:r>
          </a:p>
          <a:p>
            <a:pPr fontAlgn="auto">
              <a:spcBef>
                <a:spcPct val="50000"/>
              </a:spcBef>
              <a:spcAft>
                <a:spcPts val="0"/>
              </a:spcAft>
              <a:defRPr/>
            </a:pPr>
            <a:r>
              <a:rPr kumimoji="1" lang="en-US" altLang="ja-JP" sz="2000" b="1" kern="0" dirty="0">
                <a:highlight>
                  <a:srgbClr val="FFFF00"/>
                </a:highlight>
                <a:latin typeface="Times New Roman" panose="02020603050405020304" pitchFamily="18" charset="0"/>
                <a:cs typeface="Times New Roman" panose="02020603050405020304" pitchFamily="18" charset="0"/>
              </a:rPr>
              <a:t>You receive an email that appears to be from a colleague, asking you to click a link to access an important document. The email has a sense of urgency.</a:t>
            </a:r>
          </a:p>
          <a:p>
            <a:pPr fontAlgn="auto">
              <a:spcBef>
                <a:spcPct val="50000"/>
              </a:spcBef>
              <a:spcAft>
                <a:spcPts val="0"/>
              </a:spcAft>
              <a:defRPr/>
            </a:pPr>
            <a:endParaRPr kumimoji="1" lang="en-US" altLang="ja-JP" sz="2000" b="1" kern="0" dirty="0">
              <a:latin typeface="Times New Roman" panose="02020603050405020304" pitchFamily="18" charset="0"/>
              <a:cs typeface="Times New Roman" panose="02020603050405020304" pitchFamily="18" charset="0"/>
            </a:endParaRPr>
          </a:p>
          <a:p>
            <a:pPr fontAlgn="auto">
              <a:spcBef>
                <a:spcPct val="50000"/>
              </a:spcBef>
              <a:spcAft>
                <a:spcPts val="0"/>
              </a:spcAft>
              <a:defRPr/>
            </a:pPr>
            <a:r>
              <a:rPr kumimoji="1" lang="en-US" altLang="ja-JP" sz="2000" b="1" kern="0" dirty="0">
                <a:latin typeface="Times New Roman" panose="02020603050405020304" pitchFamily="18" charset="0"/>
                <a:cs typeface="Times New Roman" panose="02020603050405020304" pitchFamily="18" charset="0"/>
              </a:rPr>
              <a:t>Test Question: </a:t>
            </a:r>
          </a:p>
          <a:p>
            <a:pPr fontAlgn="auto">
              <a:spcBef>
                <a:spcPct val="50000"/>
              </a:spcBef>
              <a:spcAft>
                <a:spcPts val="0"/>
              </a:spcAft>
              <a:defRPr/>
            </a:pPr>
            <a:r>
              <a:rPr kumimoji="1" lang="en-US" altLang="ja-JP" sz="2000" b="1" kern="0" dirty="0">
                <a:solidFill>
                  <a:schemeClr val="accent1">
                    <a:lumMod val="75000"/>
                  </a:schemeClr>
                </a:solidFill>
                <a:latin typeface="Times New Roman" panose="02020603050405020304" pitchFamily="18" charset="0"/>
                <a:cs typeface="Times New Roman" panose="02020603050405020304" pitchFamily="18" charset="0"/>
              </a:rPr>
              <a:t>How can you determine if this email is potentially a phishing attempt, and what should you do?</a:t>
            </a:r>
          </a:p>
          <a:p>
            <a:pPr fontAlgn="auto">
              <a:spcBef>
                <a:spcPct val="50000"/>
              </a:spcBef>
              <a:spcAft>
                <a:spcPts val="0"/>
              </a:spcAft>
              <a:defRPr/>
            </a:pPr>
            <a:endParaRPr kumimoji="1" lang="en-US" altLang="ja-JP" sz="2000" b="1" kern="0" dirty="0">
              <a:latin typeface="Times New Roman" panose="02020603050405020304" pitchFamily="18" charset="0"/>
              <a:cs typeface="Times New Roman" panose="02020603050405020304" pitchFamily="18" charset="0"/>
            </a:endParaRPr>
          </a:p>
          <a:p>
            <a:pPr fontAlgn="auto">
              <a:spcBef>
                <a:spcPct val="50000"/>
              </a:spcBef>
              <a:spcAft>
                <a:spcPts val="0"/>
              </a:spcAft>
              <a:defRPr/>
            </a:pPr>
            <a:r>
              <a:rPr kumimoji="1" lang="en-US" altLang="ja-JP" sz="2000" b="1" kern="0" dirty="0">
                <a:latin typeface="Times New Roman" panose="02020603050405020304" pitchFamily="18" charset="0"/>
                <a:cs typeface="Times New Roman" panose="02020603050405020304" pitchFamily="18" charset="0"/>
              </a:rPr>
              <a:t>Answer: </a:t>
            </a:r>
          </a:p>
          <a:p>
            <a:pPr fontAlgn="auto">
              <a:spcBef>
                <a:spcPct val="50000"/>
              </a:spcBef>
              <a:spcAft>
                <a:spcPts val="0"/>
              </a:spcAft>
              <a:defRPr/>
            </a:pPr>
            <a:r>
              <a:rPr kumimoji="1" lang="en-US" altLang="ja-JP" sz="2000" b="1" kern="0" dirty="0">
                <a:solidFill>
                  <a:srgbClr val="C00000"/>
                </a:solidFill>
                <a:latin typeface="Times New Roman" panose="02020603050405020304" pitchFamily="18" charset="0"/>
                <a:cs typeface="Times New Roman" panose="02020603050405020304" pitchFamily="18" charset="0"/>
              </a:rPr>
              <a:t>Check the sender's email address for any irregularities or slight misspellings. Hover over the link without clicking to see where it leads. Confirm with your colleague through another communication channel if they indeed sent the email. Phishing emails often impersonate trusted contacts and may contain deceptive links.</a:t>
            </a:r>
          </a:p>
        </p:txBody>
      </p:sp>
      <p:sp>
        <p:nvSpPr>
          <p:cNvPr id="2" name="Rectangle 1">
            <a:extLst>
              <a:ext uri="{FF2B5EF4-FFF2-40B4-BE49-F238E27FC236}">
                <a16:creationId xmlns:a16="http://schemas.microsoft.com/office/drawing/2014/main" id="{7FC07C96-0C77-6B73-B4B1-A5EC7D1E7CFD}"/>
              </a:ext>
            </a:extLst>
          </p:cNvPr>
          <p:cNvSpPr/>
          <p:nvPr/>
        </p:nvSpPr>
        <p:spPr>
          <a:xfrm>
            <a:off x="0" y="6703195"/>
            <a:ext cx="12192000" cy="167951"/>
          </a:xfrm>
          <a:prstGeom prst="rect">
            <a:avLst/>
          </a:prstGeom>
          <a:solidFill>
            <a:srgbClr val="0B2F64"/>
          </a:solidFill>
          <a:ln>
            <a:solidFill>
              <a:srgbClr val="0B2F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4501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3CDA47D-F540-063E-F7E0-74BE8EF4210B}"/>
              </a:ext>
            </a:extLst>
          </p:cNvPr>
          <p:cNvSpPr txBox="1">
            <a:spLocks/>
          </p:cNvSpPr>
          <p:nvPr/>
        </p:nvSpPr>
        <p:spPr>
          <a:xfrm>
            <a:off x="3209957" y="1040920"/>
            <a:ext cx="4976034" cy="584775"/>
          </a:xfrm>
          <a:prstGeom prst="rect">
            <a:avLst/>
          </a:prstGeom>
        </p:spPr>
        <p:txBody>
          <a:bodyPr wrap="square">
            <a:spAutoFit/>
          </a:bodyPr>
          <a:lstStyle>
            <a:defPPr>
              <a:defRPr lang="en-US"/>
            </a:defPPr>
            <a:lvl1pPr algn="ctr">
              <a:defRPr sz="3200" b="1">
                <a:solidFill>
                  <a:srgbClr val="C00000"/>
                </a:solidFill>
                <a:latin typeface="Candara" panose="020E0502030303020204" pitchFamily="34" charset="0"/>
              </a:defRPr>
            </a:lvl1pPr>
          </a:lstStyle>
          <a:p>
            <a:r>
              <a:rPr lang="en-US" b="1" i="0" dirty="0">
                <a:effectLst/>
                <a:latin typeface="Times New Roman" panose="02020603050405020304" pitchFamily="18" charset="0"/>
                <a:cs typeface="Times New Roman" panose="02020603050405020304" pitchFamily="18" charset="0"/>
              </a:rPr>
              <a:t>Password Management</a:t>
            </a:r>
            <a:endParaRPr lang="en-US" sz="4800" dirty="0">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2E26190D-8690-0458-D820-190714A7E490}"/>
              </a:ext>
            </a:extLst>
          </p:cNvPr>
          <p:cNvGrpSpPr/>
          <p:nvPr/>
        </p:nvGrpSpPr>
        <p:grpSpPr>
          <a:xfrm>
            <a:off x="0" y="0"/>
            <a:ext cx="12192000" cy="268941"/>
            <a:chOff x="0" y="0"/>
            <a:chExt cx="12192000" cy="268941"/>
          </a:xfrm>
        </p:grpSpPr>
        <p:sp>
          <p:nvSpPr>
            <p:cNvPr id="11" name="Rectangle 10">
              <a:extLst>
                <a:ext uri="{FF2B5EF4-FFF2-40B4-BE49-F238E27FC236}">
                  <a16:creationId xmlns:a16="http://schemas.microsoft.com/office/drawing/2014/main" id="{1B44BECB-EDEB-E78D-94DE-EE7B381703B9}"/>
                </a:ext>
              </a:extLst>
            </p:cNvPr>
            <p:cNvSpPr/>
            <p:nvPr/>
          </p:nvSpPr>
          <p:spPr>
            <a:xfrm>
              <a:off x="0" y="0"/>
              <a:ext cx="12192000" cy="2689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06B8120B-A572-B1A5-22EE-E796A10EC6F3}"/>
                </a:ext>
              </a:extLst>
            </p:cNvPr>
            <p:cNvSpPr/>
            <p:nvPr/>
          </p:nvSpPr>
          <p:spPr>
            <a:xfrm>
              <a:off x="0" y="134470"/>
              <a:ext cx="11395949" cy="11953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6283BA39-AF30-C559-CCEB-0194E0D4E562}"/>
                </a:ext>
              </a:extLst>
            </p:cNvPr>
            <p:cNvSpPr/>
            <p:nvPr/>
          </p:nvSpPr>
          <p:spPr>
            <a:xfrm>
              <a:off x="3932174" y="14940"/>
              <a:ext cx="8259826" cy="1045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4" name="TextBox 13">
            <a:extLst>
              <a:ext uri="{FF2B5EF4-FFF2-40B4-BE49-F238E27FC236}">
                <a16:creationId xmlns:a16="http://schemas.microsoft.com/office/drawing/2014/main" id="{488CD9F8-10EB-6D19-A272-A2987022F772}"/>
              </a:ext>
            </a:extLst>
          </p:cNvPr>
          <p:cNvSpPr txBox="1"/>
          <p:nvPr/>
        </p:nvSpPr>
        <p:spPr>
          <a:xfrm>
            <a:off x="702906" y="2209651"/>
            <a:ext cx="10319428" cy="341632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Characteristics of a Strong Password: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Explain the characteristics of a strong password, use the example following: </a:t>
            </a:r>
          </a:p>
          <a:p>
            <a:r>
              <a:rPr lang="en-US" dirty="0">
                <a:latin typeface="Times New Roman" panose="02020603050405020304" pitchFamily="18" charset="0"/>
                <a:cs typeface="Times New Roman" panose="02020603050405020304" pitchFamily="18" charset="0"/>
              </a:rPr>
              <a:t>"A strong password might be something like 'P@ssw0rd!2,' which includes uppercase and lowercase letters, </a:t>
            </a:r>
          </a:p>
          <a:p>
            <a:r>
              <a:rPr lang="en-US" dirty="0">
                <a:latin typeface="Times New Roman" panose="02020603050405020304" pitchFamily="18" charset="0"/>
                <a:cs typeface="Times New Roman" panose="02020603050405020304" pitchFamily="18" charset="0"/>
              </a:rPr>
              <a:t>numbers, and special characters.“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Break down the example: "P@ssw0rd!2" includes:</a:t>
            </a:r>
          </a:p>
          <a:p>
            <a:endParaRPr lang="en-US" dirty="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Uppercase and lowercase letters (mixed case): 'P' and 'p'</a:t>
            </a:r>
          </a:p>
          <a:p>
            <a:pPr marL="1200150" lvl="2"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Numbers: '0' and '2'</a:t>
            </a:r>
          </a:p>
          <a:p>
            <a:pPr marL="1200150" lvl="2"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Special characters: '@' and '!'</a:t>
            </a:r>
          </a:p>
          <a:p>
            <a:pPr marL="1200150" lvl="2"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It's at least 8 characters long.</a:t>
            </a:r>
          </a:p>
        </p:txBody>
      </p:sp>
      <p:pic>
        <p:nvPicPr>
          <p:cNvPr id="1026" name="Picture 2" descr="Five Password Management Best Practices to Keep You Safe | Lookout">
            <a:extLst>
              <a:ext uri="{FF2B5EF4-FFF2-40B4-BE49-F238E27FC236}">
                <a16:creationId xmlns:a16="http://schemas.microsoft.com/office/drawing/2014/main" id="{1BC79F19-4AE9-E5B7-B45E-CB5DD8E45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444" y="4216152"/>
            <a:ext cx="3685148" cy="1919595"/>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4F73E343-9C7E-2FA8-5B71-79D646B7D5B1}"/>
              </a:ext>
            </a:extLst>
          </p:cNvPr>
          <p:cNvSpPr/>
          <p:nvPr/>
        </p:nvSpPr>
        <p:spPr>
          <a:xfrm>
            <a:off x="0" y="6703195"/>
            <a:ext cx="12192000" cy="167951"/>
          </a:xfrm>
          <a:prstGeom prst="rect">
            <a:avLst/>
          </a:prstGeom>
          <a:solidFill>
            <a:srgbClr val="0B2F64"/>
          </a:solidFill>
          <a:ln>
            <a:solidFill>
              <a:srgbClr val="0B2F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770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59D640-E42A-4A75-17B1-200E1344AFBB}"/>
              </a:ext>
            </a:extLst>
          </p:cNvPr>
          <p:cNvSpPr txBox="1"/>
          <p:nvPr/>
        </p:nvSpPr>
        <p:spPr>
          <a:xfrm>
            <a:off x="1099153" y="3706345"/>
            <a:ext cx="6094562" cy="461665"/>
          </a:xfrm>
          <a:prstGeom prst="rect">
            <a:avLst/>
          </a:prstGeom>
          <a:noFill/>
        </p:spPr>
        <p:txBody>
          <a:bodyPr wrap="square">
            <a:spAutoFit/>
          </a:bodyPr>
          <a:lstStyle/>
          <a:p>
            <a:pPr marL="0" indent="0" algn="ctr">
              <a:buNone/>
            </a:pPr>
            <a:r>
              <a:rPr lang="en-US" sz="2400" b="1" dirty="0">
                <a:solidFill>
                  <a:srgbClr val="FF0000"/>
                </a:solidFill>
                <a:latin typeface="Times New Roman" panose="02020603050405020304" pitchFamily="18" charset="0"/>
                <a:cs typeface="Times New Roman" panose="02020603050405020304" pitchFamily="18" charset="0"/>
              </a:rPr>
              <a:t>Is Information and Data different?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A562FAC-8B63-9454-561C-E015BD1DB611}"/>
              </a:ext>
            </a:extLst>
          </p:cNvPr>
          <p:cNvSpPr txBox="1"/>
          <p:nvPr/>
        </p:nvSpPr>
        <p:spPr>
          <a:xfrm>
            <a:off x="3048719" y="1004552"/>
            <a:ext cx="6094562" cy="461665"/>
          </a:xfrm>
          <a:prstGeom prst="rect">
            <a:avLst/>
          </a:prstGeom>
        </p:spPr>
        <p:txBody>
          <a:bodyPr wrap="square">
            <a:spAutoFit/>
          </a:bodyPr>
          <a:lstStyle>
            <a:defPPr>
              <a:defRPr lang="en-US"/>
            </a:defPPr>
            <a:lvl1pPr algn="ctr">
              <a:defRPr sz="2400" b="1">
                <a:solidFill>
                  <a:srgbClr val="C00000"/>
                </a:solidFill>
                <a:latin typeface="Candara" panose="020E0502030303020204" pitchFamily="34" charset="0"/>
              </a:defRPr>
            </a:lvl1pPr>
          </a:lstStyle>
          <a:p>
            <a:r>
              <a:rPr lang="en-US" dirty="0">
                <a:latin typeface="Times New Roman" panose="02020603050405020304" pitchFamily="18" charset="0"/>
                <a:cs typeface="Times New Roman" panose="02020603050405020304" pitchFamily="18" charset="0"/>
              </a:rPr>
              <a:t>What is information?</a:t>
            </a:r>
          </a:p>
        </p:txBody>
      </p:sp>
      <p:sp>
        <p:nvSpPr>
          <p:cNvPr id="8" name="TextBox 7">
            <a:extLst>
              <a:ext uri="{FF2B5EF4-FFF2-40B4-BE49-F238E27FC236}">
                <a16:creationId xmlns:a16="http://schemas.microsoft.com/office/drawing/2014/main" id="{2A607B02-D35F-7F6B-1E6D-46DC4090DB36}"/>
              </a:ext>
            </a:extLst>
          </p:cNvPr>
          <p:cNvSpPr txBox="1"/>
          <p:nvPr/>
        </p:nvSpPr>
        <p:spPr>
          <a:xfrm>
            <a:off x="1099153" y="1813467"/>
            <a:ext cx="6094562" cy="1538883"/>
          </a:xfrm>
          <a:prstGeom prst="rect">
            <a:avLst/>
          </a:prstGeom>
          <a:noFill/>
        </p:spPr>
        <p:txBody>
          <a:bodyPr wrap="square">
            <a:spAutoFit/>
          </a:bodyPr>
          <a:lstStyle/>
          <a:p>
            <a:pPr marL="0" indent="0" algn="ctr">
              <a:buNone/>
            </a:pPr>
            <a:r>
              <a:rPr lang="en-US" sz="2400" dirty="0">
                <a:latin typeface="Times New Roman" panose="02020603050405020304" pitchFamily="18" charset="0"/>
                <a:cs typeface="Times New Roman" panose="02020603050405020304" pitchFamily="18" charset="0"/>
              </a:rPr>
              <a:t>Information </a:t>
            </a:r>
            <a:r>
              <a:rPr lang="en-US" sz="1800" dirty="0">
                <a:latin typeface="Times New Roman" panose="02020603050405020304" pitchFamily="18" charset="0"/>
                <a:cs typeface="Times New Roman" panose="02020603050405020304" pitchFamily="18" charset="0"/>
              </a:rPr>
              <a:t>is an </a:t>
            </a:r>
            <a:r>
              <a:rPr lang="en-US" sz="2800" dirty="0">
                <a:latin typeface="Times New Roman" panose="02020603050405020304" pitchFamily="18" charset="0"/>
                <a:cs typeface="Times New Roman" panose="02020603050405020304" pitchFamily="18" charset="0"/>
              </a:rPr>
              <a:t>asset </a:t>
            </a:r>
            <a:r>
              <a:rPr lang="en-US" sz="1800" dirty="0">
                <a:latin typeface="Times New Roman" panose="02020603050405020304" pitchFamily="18" charset="0"/>
                <a:cs typeface="Times New Roman" panose="02020603050405020304" pitchFamily="18" charset="0"/>
              </a:rPr>
              <a:t>which,</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like other </a:t>
            </a:r>
            <a:r>
              <a:rPr lang="en-US" dirty="0">
                <a:latin typeface="Times New Roman" panose="02020603050405020304" pitchFamily="18" charset="0"/>
                <a:cs typeface="Times New Roman" panose="02020603050405020304" pitchFamily="18" charset="0"/>
              </a:rPr>
              <a:t>important business assets</a:t>
            </a:r>
            <a:r>
              <a:rPr lang="en-US" sz="1800" dirty="0">
                <a:latin typeface="Times New Roman" panose="02020603050405020304" pitchFamily="18" charset="0"/>
                <a:cs typeface="Times New Roman" panose="02020603050405020304" pitchFamily="18" charset="0"/>
              </a:rPr>
              <a:t>, has </a:t>
            </a:r>
            <a:r>
              <a:rPr lang="en-US" sz="2400" dirty="0">
                <a:latin typeface="Times New Roman" panose="02020603050405020304" pitchFamily="18" charset="0"/>
                <a:cs typeface="Times New Roman" panose="02020603050405020304" pitchFamily="18" charset="0"/>
              </a:rPr>
              <a:t>value </a:t>
            </a:r>
            <a:r>
              <a:rPr lang="en-US" sz="1800" dirty="0">
                <a:latin typeface="Times New Roman" panose="02020603050405020304" pitchFamily="18" charset="0"/>
                <a:cs typeface="Times New Roman" panose="02020603050405020304" pitchFamily="18" charset="0"/>
              </a:rPr>
              <a:t>to an organization and consequently needs to be suitably </a:t>
            </a:r>
            <a:r>
              <a:rPr lang="en-US" sz="2400" dirty="0">
                <a:latin typeface="Times New Roman" panose="02020603050405020304" pitchFamily="18" charset="0"/>
                <a:cs typeface="Times New Roman" panose="02020603050405020304" pitchFamily="18" charset="0"/>
              </a:rPr>
              <a:t>protected.</a:t>
            </a:r>
          </a:p>
        </p:txBody>
      </p:sp>
      <p:sp>
        <p:nvSpPr>
          <p:cNvPr id="10" name="TextBox 9">
            <a:extLst>
              <a:ext uri="{FF2B5EF4-FFF2-40B4-BE49-F238E27FC236}">
                <a16:creationId xmlns:a16="http://schemas.microsoft.com/office/drawing/2014/main" id="{32F71166-030A-EBBC-1F3F-89A743DECF1B}"/>
              </a:ext>
            </a:extLst>
          </p:cNvPr>
          <p:cNvSpPr txBox="1"/>
          <p:nvPr/>
        </p:nvSpPr>
        <p:spPr>
          <a:xfrm>
            <a:off x="1099153" y="4433348"/>
            <a:ext cx="6094562" cy="1631216"/>
          </a:xfrm>
          <a:prstGeom prst="rect">
            <a:avLst/>
          </a:prstGeom>
          <a:noFill/>
        </p:spPr>
        <p:txBody>
          <a:bodyPr wrap="square">
            <a:spAutoFit/>
          </a:bodyPr>
          <a:lstStyle/>
          <a:p>
            <a:pPr algn="ctr"/>
            <a:r>
              <a:rPr lang="en-US" sz="2000" b="1" i="0" dirty="0">
                <a:effectLst/>
                <a:latin typeface="Times New Roman" panose="02020603050405020304" pitchFamily="18" charset="0"/>
                <a:cs typeface="Times New Roman" panose="02020603050405020304" pitchFamily="18" charset="0"/>
              </a:rPr>
              <a:t>Information refers to facts concerning a particular event or subject, which are refined by processing. Data are simple text and numbers, while information is processed and interpreted data. Data is in an unorganized form</a:t>
            </a:r>
            <a:endParaRPr lang="en-US" sz="2000" b="1" dirty="0">
              <a:latin typeface="Times New Roman" panose="02020603050405020304" pitchFamily="18" charset="0"/>
              <a:cs typeface="Times New Roman" panose="02020603050405020304" pitchFamily="18" charset="0"/>
            </a:endParaRPr>
          </a:p>
        </p:txBody>
      </p:sp>
      <p:pic>
        <p:nvPicPr>
          <p:cNvPr id="12" name="Picture 11" descr="Diagram&#10;&#10;Description automatically generated">
            <a:extLst>
              <a:ext uri="{FF2B5EF4-FFF2-40B4-BE49-F238E27FC236}">
                <a16:creationId xmlns:a16="http://schemas.microsoft.com/office/drawing/2014/main" id="{C8063301-A298-C39C-76E5-4076C527EAB3}"/>
              </a:ext>
            </a:extLst>
          </p:cNvPr>
          <p:cNvPicPr>
            <a:picLocks noChangeAspect="1"/>
          </p:cNvPicPr>
          <p:nvPr/>
        </p:nvPicPr>
        <p:blipFill rotWithShape="1">
          <a:blip r:embed="rId2">
            <a:extLst>
              <a:ext uri="{28A0092B-C50C-407E-A947-70E740481C1C}">
                <a14:useLocalDpi xmlns:a14="http://schemas.microsoft.com/office/drawing/2010/main" val="0"/>
              </a:ext>
            </a:extLst>
          </a:blip>
          <a:srcRect l="21580" t="1054" r="22657" b="5716"/>
          <a:stretch/>
        </p:blipFill>
        <p:spPr>
          <a:xfrm>
            <a:off x="7755149" y="2229144"/>
            <a:ext cx="3717985" cy="3623096"/>
          </a:xfrm>
          <a:prstGeom prst="rect">
            <a:avLst/>
          </a:prstGeom>
        </p:spPr>
      </p:pic>
      <p:grpSp>
        <p:nvGrpSpPr>
          <p:cNvPr id="5" name="Group 4">
            <a:extLst>
              <a:ext uri="{FF2B5EF4-FFF2-40B4-BE49-F238E27FC236}">
                <a16:creationId xmlns:a16="http://schemas.microsoft.com/office/drawing/2014/main" id="{738B4D81-169C-3426-DD94-BB50C2407CBA}"/>
              </a:ext>
            </a:extLst>
          </p:cNvPr>
          <p:cNvGrpSpPr/>
          <p:nvPr/>
        </p:nvGrpSpPr>
        <p:grpSpPr>
          <a:xfrm>
            <a:off x="0" y="0"/>
            <a:ext cx="12192000" cy="268941"/>
            <a:chOff x="0" y="0"/>
            <a:chExt cx="12192000" cy="268941"/>
          </a:xfrm>
        </p:grpSpPr>
        <p:sp>
          <p:nvSpPr>
            <p:cNvPr id="9" name="Rectangle 8">
              <a:extLst>
                <a:ext uri="{FF2B5EF4-FFF2-40B4-BE49-F238E27FC236}">
                  <a16:creationId xmlns:a16="http://schemas.microsoft.com/office/drawing/2014/main" id="{F9B52E78-92E5-E927-3F70-7F7CC0D5F6E8}"/>
                </a:ext>
              </a:extLst>
            </p:cNvPr>
            <p:cNvSpPr/>
            <p:nvPr/>
          </p:nvSpPr>
          <p:spPr>
            <a:xfrm>
              <a:off x="0" y="0"/>
              <a:ext cx="12192000" cy="2689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7540BF1-E606-DA9E-D607-64A848D8ECC9}"/>
                </a:ext>
              </a:extLst>
            </p:cNvPr>
            <p:cNvSpPr/>
            <p:nvPr/>
          </p:nvSpPr>
          <p:spPr>
            <a:xfrm>
              <a:off x="0" y="134470"/>
              <a:ext cx="11395949" cy="11953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896B596B-87B3-242F-170B-BA95DF4F25B5}"/>
                </a:ext>
              </a:extLst>
            </p:cNvPr>
            <p:cNvSpPr/>
            <p:nvPr/>
          </p:nvSpPr>
          <p:spPr>
            <a:xfrm>
              <a:off x="3932174" y="14940"/>
              <a:ext cx="8259826" cy="1045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5" name="Rectangle 14">
            <a:extLst>
              <a:ext uri="{FF2B5EF4-FFF2-40B4-BE49-F238E27FC236}">
                <a16:creationId xmlns:a16="http://schemas.microsoft.com/office/drawing/2014/main" id="{BA4C60DE-4432-290A-408C-975CEF57315C}"/>
              </a:ext>
            </a:extLst>
          </p:cNvPr>
          <p:cNvSpPr/>
          <p:nvPr/>
        </p:nvSpPr>
        <p:spPr>
          <a:xfrm>
            <a:off x="0" y="6703195"/>
            <a:ext cx="12192000" cy="167951"/>
          </a:xfrm>
          <a:prstGeom prst="rect">
            <a:avLst/>
          </a:prstGeom>
          <a:solidFill>
            <a:srgbClr val="0B2F64"/>
          </a:solidFill>
          <a:ln>
            <a:solidFill>
              <a:srgbClr val="0B2F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991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91F5925-0AF2-D8BF-38B9-658DD8327528}"/>
              </a:ext>
            </a:extLst>
          </p:cNvPr>
          <p:cNvGraphicFramePr/>
          <p:nvPr>
            <p:extLst>
              <p:ext uri="{D42A27DB-BD31-4B8C-83A1-F6EECF244321}">
                <p14:modId xmlns:p14="http://schemas.microsoft.com/office/powerpoint/2010/main" val="3969040513"/>
              </p:ext>
            </p:extLst>
          </p:nvPr>
        </p:nvGraphicFramePr>
        <p:xfrm>
          <a:off x="-54825" y="1457865"/>
          <a:ext cx="6224371" cy="4492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74B96338-B563-D180-249B-D6FB8EF471A9}"/>
              </a:ext>
            </a:extLst>
          </p:cNvPr>
          <p:cNvSpPr/>
          <p:nvPr/>
        </p:nvSpPr>
        <p:spPr>
          <a:xfrm rot="17717291" flipH="1">
            <a:off x="-208534" y="3676763"/>
            <a:ext cx="4073663" cy="7940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Information Security</a:t>
            </a:r>
          </a:p>
        </p:txBody>
      </p:sp>
      <p:sp>
        <p:nvSpPr>
          <p:cNvPr id="7" name="TextBox 6">
            <a:extLst>
              <a:ext uri="{FF2B5EF4-FFF2-40B4-BE49-F238E27FC236}">
                <a16:creationId xmlns:a16="http://schemas.microsoft.com/office/drawing/2014/main" id="{392488CC-E4AE-D2F2-89CA-8DB6938A4896}"/>
              </a:ext>
            </a:extLst>
          </p:cNvPr>
          <p:cNvSpPr txBox="1"/>
          <p:nvPr/>
        </p:nvSpPr>
        <p:spPr>
          <a:xfrm>
            <a:off x="6096000" y="1349120"/>
            <a:ext cx="6366294" cy="2102114"/>
          </a:xfrm>
          <a:prstGeom prst="rect">
            <a:avLst/>
          </a:prstGeom>
          <a:noFill/>
        </p:spPr>
        <p:txBody>
          <a:bodyPr wrap="square">
            <a:spAutoFit/>
          </a:bodyPr>
          <a:lstStyle/>
          <a:p>
            <a:pPr fontAlgn="auto">
              <a:lnSpc>
                <a:spcPct val="90000"/>
              </a:lnSpc>
              <a:spcBef>
                <a:spcPct val="30000"/>
              </a:spcBef>
              <a:spcAft>
                <a:spcPts val="0"/>
              </a:spcAft>
              <a:buClr>
                <a:schemeClr val="tx2"/>
              </a:buClr>
              <a:defRPr/>
            </a:pPr>
            <a:r>
              <a:rPr lang="en-US" sz="1200" dirty="0">
                <a:solidFill>
                  <a:schemeClr val="tx2">
                    <a:lumMod val="50000"/>
                  </a:schemeClr>
                </a:solidFill>
                <a:latin typeface="Times New Roman" panose="02020603050405020304" pitchFamily="18" charset="0"/>
                <a:cs typeface="Times New Roman" panose="02020603050405020304" pitchFamily="18" charset="0"/>
              </a:rPr>
              <a:t>People who use or have an interest in our information security include:</a:t>
            </a:r>
          </a:p>
          <a:p>
            <a:pPr marL="715963" indent="-247650" fontAlgn="auto">
              <a:spcBef>
                <a:spcPts val="600"/>
              </a:spcBef>
              <a:spcAft>
                <a:spcPts val="0"/>
              </a:spcAft>
              <a:buClr>
                <a:schemeClr val="tx2"/>
              </a:buClr>
              <a:buFont typeface="Symbol" pitchFamily="18" charset="2"/>
              <a:buChar char=""/>
              <a:defRPr/>
            </a:pPr>
            <a:r>
              <a:rPr lang="en-US" sz="1200" dirty="0">
                <a:latin typeface="Times New Roman" panose="02020603050405020304" pitchFamily="18" charset="0"/>
                <a:cs typeface="Times New Roman" panose="02020603050405020304" pitchFamily="18" charset="0"/>
              </a:rPr>
              <a:t>Shareholders / owners</a:t>
            </a:r>
          </a:p>
          <a:p>
            <a:pPr marL="715963" indent="-247650" fontAlgn="auto">
              <a:spcBef>
                <a:spcPts val="600"/>
              </a:spcBef>
              <a:spcAft>
                <a:spcPts val="0"/>
              </a:spcAft>
              <a:buClr>
                <a:schemeClr val="tx2"/>
              </a:buClr>
              <a:buFont typeface="Symbol" pitchFamily="18" charset="2"/>
              <a:buChar char=""/>
              <a:defRPr/>
            </a:pPr>
            <a:r>
              <a:rPr lang="en-US" sz="1200" dirty="0">
                <a:latin typeface="Times New Roman" panose="02020603050405020304" pitchFamily="18" charset="0"/>
                <a:cs typeface="Times New Roman" panose="02020603050405020304" pitchFamily="18" charset="0"/>
              </a:rPr>
              <a:t>Management &amp; staff</a:t>
            </a:r>
          </a:p>
          <a:p>
            <a:pPr marL="715963" indent="-247650" fontAlgn="auto">
              <a:spcBef>
                <a:spcPts val="600"/>
              </a:spcBef>
              <a:spcAft>
                <a:spcPts val="0"/>
              </a:spcAft>
              <a:buClr>
                <a:schemeClr val="tx2"/>
              </a:buClr>
              <a:buFont typeface="Symbol" pitchFamily="18" charset="2"/>
              <a:buChar char=""/>
              <a:defRPr/>
            </a:pPr>
            <a:r>
              <a:rPr lang="en-US" sz="1200" dirty="0">
                <a:latin typeface="Times New Roman" panose="02020603050405020304" pitchFamily="18" charset="0"/>
                <a:cs typeface="Times New Roman" panose="02020603050405020304" pitchFamily="18" charset="0"/>
              </a:rPr>
              <a:t>Customers / clients, suppliers &amp; business partners</a:t>
            </a:r>
          </a:p>
          <a:p>
            <a:pPr marL="715963" indent="-247650" fontAlgn="auto">
              <a:spcBef>
                <a:spcPts val="600"/>
              </a:spcBef>
              <a:spcAft>
                <a:spcPts val="0"/>
              </a:spcAft>
              <a:buClr>
                <a:schemeClr val="tx2"/>
              </a:buClr>
              <a:buFont typeface="Symbol" pitchFamily="18" charset="2"/>
              <a:buChar char=""/>
              <a:defRPr/>
            </a:pPr>
            <a:r>
              <a:rPr lang="en-US" sz="1200" dirty="0">
                <a:latin typeface="Times New Roman" panose="02020603050405020304" pitchFamily="18" charset="0"/>
                <a:cs typeface="Times New Roman" panose="02020603050405020304" pitchFamily="18" charset="0"/>
              </a:rPr>
              <a:t>Service providers, contractors, consultants &amp; advisors</a:t>
            </a:r>
          </a:p>
          <a:p>
            <a:pPr marL="715963" indent="-247650" fontAlgn="auto">
              <a:spcBef>
                <a:spcPts val="600"/>
              </a:spcBef>
              <a:spcAft>
                <a:spcPts val="0"/>
              </a:spcAft>
              <a:buClr>
                <a:schemeClr val="tx2"/>
              </a:buClr>
              <a:buFont typeface="Symbol" pitchFamily="18" charset="2"/>
              <a:buChar char=""/>
              <a:defRPr/>
            </a:pPr>
            <a:r>
              <a:rPr lang="en-US" sz="1200" dirty="0">
                <a:latin typeface="Times New Roman" panose="02020603050405020304" pitchFamily="18" charset="0"/>
                <a:cs typeface="Times New Roman" panose="02020603050405020304" pitchFamily="18" charset="0"/>
              </a:rPr>
              <a:t>Authorities, regulators &amp; judges</a:t>
            </a:r>
          </a:p>
          <a:p>
            <a:pPr fontAlgn="auto">
              <a:spcBef>
                <a:spcPts val="1800"/>
              </a:spcBef>
              <a:spcAft>
                <a:spcPts val="0"/>
              </a:spcAft>
              <a:buClr>
                <a:schemeClr val="tx2"/>
              </a:buClr>
              <a:defRPr/>
            </a:pPr>
            <a:r>
              <a:rPr lang="en-US" sz="1200" dirty="0">
                <a:solidFill>
                  <a:schemeClr val="tx2">
                    <a:lumMod val="50000"/>
                  </a:schemeClr>
                </a:solidFill>
                <a:latin typeface="Times New Roman" panose="02020603050405020304" pitchFamily="18" charset="0"/>
                <a:cs typeface="Times New Roman" panose="02020603050405020304" pitchFamily="18" charset="0"/>
              </a:rPr>
              <a:t>Our biggest </a:t>
            </a:r>
            <a:r>
              <a:rPr lang="en-US" sz="1600" b="1" dirty="0">
                <a:solidFill>
                  <a:srgbClr val="FF0000"/>
                </a:solidFill>
                <a:latin typeface="Times New Roman" panose="02020603050405020304" pitchFamily="18" charset="0"/>
                <a:cs typeface="Times New Roman" panose="02020603050405020304" pitchFamily="18" charset="0"/>
              </a:rPr>
              <a:t>threats</a:t>
            </a: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200" dirty="0">
                <a:solidFill>
                  <a:schemeClr val="tx2">
                    <a:lumMod val="50000"/>
                  </a:schemeClr>
                </a:solidFill>
                <a:latin typeface="Times New Roman" panose="02020603050405020304" pitchFamily="18" charset="0"/>
                <a:cs typeface="Times New Roman" panose="02020603050405020304" pitchFamily="18" charset="0"/>
              </a:rPr>
              <a:t>arise from people, yet our biggest </a:t>
            </a:r>
            <a:r>
              <a:rPr lang="en-US" sz="1600" b="1" dirty="0">
                <a:solidFill>
                  <a:srgbClr val="00B050"/>
                </a:solidFill>
                <a:latin typeface="Times New Roman" panose="02020603050405020304" pitchFamily="18" charset="0"/>
                <a:cs typeface="Times New Roman" panose="02020603050405020304" pitchFamily="18" charset="0"/>
              </a:rPr>
              <a:t>asset</a:t>
            </a:r>
            <a:r>
              <a:rPr lang="en-US" sz="1600" dirty="0">
                <a:solidFill>
                  <a:schemeClr val="tx2">
                    <a:lumMod val="50000"/>
                  </a:schemeClr>
                </a:solidFill>
                <a:latin typeface="Times New Roman" panose="02020603050405020304" pitchFamily="18" charset="0"/>
                <a:cs typeface="Times New Roman" panose="02020603050405020304" pitchFamily="18" charset="0"/>
              </a:rPr>
              <a:t> </a:t>
            </a:r>
            <a:r>
              <a:rPr lang="en-US" sz="1200" dirty="0">
                <a:solidFill>
                  <a:schemeClr val="tx2">
                    <a:lumMod val="50000"/>
                  </a:schemeClr>
                </a:solidFill>
                <a:latin typeface="Times New Roman" panose="02020603050405020304" pitchFamily="18" charset="0"/>
                <a:cs typeface="Times New Roman" panose="02020603050405020304" pitchFamily="18" charset="0"/>
              </a:rPr>
              <a:t>is our people</a:t>
            </a:r>
            <a:endParaRPr lang="en-US" sz="11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ED04767-DD63-6B84-44F7-788CC867175D}"/>
              </a:ext>
            </a:extLst>
          </p:cNvPr>
          <p:cNvSpPr txBox="1"/>
          <p:nvPr/>
        </p:nvSpPr>
        <p:spPr>
          <a:xfrm>
            <a:off x="6098159" y="3455636"/>
            <a:ext cx="6258464" cy="1366528"/>
          </a:xfrm>
          <a:prstGeom prst="rect">
            <a:avLst/>
          </a:prstGeom>
          <a:noFill/>
        </p:spPr>
        <p:txBody>
          <a:bodyPr wrap="square">
            <a:spAutoFit/>
          </a:bodyPr>
          <a:lstStyle>
            <a:defPPr>
              <a:defRPr lang="en-US"/>
            </a:defPPr>
            <a:lvl1pPr fontAlgn="auto">
              <a:lnSpc>
                <a:spcPct val="90000"/>
              </a:lnSpc>
              <a:spcBef>
                <a:spcPct val="30000"/>
              </a:spcBef>
              <a:spcAft>
                <a:spcPts val="0"/>
              </a:spcAft>
              <a:buClr>
                <a:schemeClr val="tx2"/>
              </a:buClr>
              <a:defRPr sz="1400">
                <a:solidFill>
                  <a:schemeClr val="tx2">
                    <a:lumMod val="50000"/>
                  </a:schemeClr>
                </a:solidFill>
                <a:latin typeface="Candara" panose="020E0502030303020204" pitchFamily="34" charset="0"/>
              </a:defRPr>
            </a:lvl1pPr>
          </a:lstStyle>
          <a:p>
            <a:r>
              <a:rPr lang="en-US" sz="1200" dirty="0">
                <a:latin typeface="Times New Roman" panose="02020603050405020304" pitchFamily="18" charset="0"/>
                <a:cs typeface="Times New Roman" panose="02020603050405020304" pitchFamily="18" charset="0"/>
              </a:rPr>
              <a:t>Processes are work practices or workflows, the steps or activities needed to accomplish business objectives. </a:t>
            </a:r>
          </a:p>
          <a:p>
            <a:pPr marL="7429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Processes are described in procedures.</a:t>
            </a:r>
          </a:p>
          <a:p>
            <a:pPr marL="7429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Virtually all business processes involve and/or depend on information making information a critical business asset.</a:t>
            </a:r>
          </a:p>
          <a:p>
            <a:r>
              <a:rPr lang="en-US" sz="1200" dirty="0">
                <a:latin typeface="Times New Roman" panose="02020603050405020304" pitchFamily="18" charset="0"/>
                <a:cs typeface="Times New Roman" panose="02020603050405020304" pitchFamily="18" charset="0"/>
              </a:rPr>
              <a:t>Information security policies and procedures define how we secure information appropriately and repeatedly.</a:t>
            </a:r>
          </a:p>
        </p:txBody>
      </p:sp>
      <p:sp>
        <p:nvSpPr>
          <p:cNvPr id="10" name="TextBox 9">
            <a:extLst>
              <a:ext uri="{FF2B5EF4-FFF2-40B4-BE49-F238E27FC236}">
                <a16:creationId xmlns:a16="http://schemas.microsoft.com/office/drawing/2014/main" id="{4199917E-EFF3-4469-CBCE-17045BCF9567}"/>
              </a:ext>
            </a:extLst>
          </p:cNvPr>
          <p:cNvSpPr txBox="1"/>
          <p:nvPr/>
        </p:nvSpPr>
        <p:spPr>
          <a:xfrm>
            <a:off x="6107975" y="4902431"/>
            <a:ext cx="6258464" cy="1144929"/>
          </a:xfrm>
          <a:prstGeom prst="rect">
            <a:avLst/>
          </a:prstGeom>
          <a:noFill/>
        </p:spPr>
        <p:txBody>
          <a:bodyPr wrap="square">
            <a:spAutoFit/>
          </a:bodyPr>
          <a:lstStyle>
            <a:defPPr>
              <a:defRPr lang="en-US"/>
            </a:defPPr>
            <a:lvl1pPr fontAlgn="auto">
              <a:lnSpc>
                <a:spcPct val="90000"/>
              </a:lnSpc>
              <a:spcBef>
                <a:spcPct val="30000"/>
              </a:spcBef>
              <a:spcAft>
                <a:spcPts val="0"/>
              </a:spcAft>
              <a:buClr>
                <a:schemeClr val="tx2"/>
              </a:buClr>
              <a:defRPr sz="1400">
                <a:solidFill>
                  <a:schemeClr val="tx2">
                    <a:lumMod val="50000"/>
                  </a:schemeClr>
                </a:solidFill>
                <a:latin typeface="Candara" panose="020E0502030303020204" pitchFamily="34" charset="0"/>
              </a:defRPr>
            </a:lvl1pPr>
          </a:lstStyle>
          <a:p>
            <a:r>
              <a:rPr lang="en-US" sz="1200" dirty="0">
                <a:latin typeface="Times New Roman" panose="02020603050405020304" pitchFamily="18" charset="0"/>
                <a:cs typeface="Times New Roman" panose="02020603050405020304" pitchFamily="18" charset="0"/>
              </a:rPr>
              <a:t>Information Technologies: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Cabling, data/voice network equipment, Telecommunication services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Phone, cellphones, PDAs, Operating system, application software, FTP</a:t>
            </a:r>
          </a:p>
          <a:p>
            <a:r>
              <a:rPr lang="en-US" sz="1200" dirty="0">
                <a:latin typeface="Times New Roman" panose="02020603050405020304" pitchFamily="18" charset="0"/>
                <a:cs typeface="Times New Roman" panose="02020603050405020304" pitchFamily="18" charset="0"/>
              </a:rPr>
              <a:t>Security Technologies: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Locks, barriers, CCTV, card-access systems</a:t>
            </a:r>
          </a:p>
        </p:txBody>
      </p:sp>
      <p:sp>
        <p:nvSpPr>
          <p:cNvPr id="2" name="Title 1">
            <a:extLst>
              <a:ext uri="{FF2B5EF4-FFF2-40B4-BE49-F238E27FC236}">
                <a16:creationId xmlns:a16="http://schemas.microsoft.com/office/drawing/2014/main" id="{9ABDD2AE-E044-E83B-25F5-771122BFD219}"/>
              </a:ext>
            </a:extLst>
          </p:cNvPr>
          <p:cNvSpPr txBox="1">
            <a:spLocks/>
          </p:cNvSpPr>
          <p:nvPr/>
        </p:nvSpPr>
        <p:spPr>
          <a:xfrm>
            <a:off x="2916486" y="520422"/>
            <a:ext cx="5968721" cy="461665"/>
          </a:xfrm>
          <a:prstGeom prst="rect">
            <a:avLst/>
          </a:prstGeom>
        </p:spPr>
        <p:txBody>
          <a:bodyPr wrap="square">
            <a:spAutoFit/>
          </a:bodyPr>
          <a:lstStyle>
            <a:defPPr>
              <a:defRPr lang="en-US"/>
            </a:defPPr>
            <a:lvl1pPr algn="ctr">
              <a:defRPr sz="2400" b="1">
                <a:solidFill>
                  <a:srgbClr val="C00000"/>
                </a:solidFill>
                <a:latin typeface="Candara" panose="020E0502030303020204" pitchFamily="34" charset="0"/>
              </a:defRPr>
            </a:lvl1pPr>
          </a:lstStyle>
          <a:p>
            <a:r>
              <a:rPr lang="en-US" dirty="0">
                <a:latin typeface="Times New Roman" panose="02020603050405020304" pitchFamily="18" charset="0"/>
                <a:cs typeface="Times New Roman" panose="02020603050405020304" pitchFamily="18" charset="0"/>
              </a:rPr>
              <a:t>SECURITY ELEMENTS</a:t>
            </a:r>
          </a:p>
        </p:txBody>
      </p:sp>
      <p:grpSp>
        <p:nvGrpSpPr>
          <p:cNvPr id="8" name="Group 7">
            <a:extLst>
              <a:ext uri="{FF2B5EF4-FFF2-40B4-BE49-F238E27FC236}">
                <a16:creationId xmlns:a16="http://schemas.microsoft.com/office/drawing/2014/main" id="{247F4B52-727E-3096-1AF0-79FD53130843}"/>
              </a:ext>
            </a:extLst>
          </p:cNvPr>
          <p:cNvGrpSpPr/>
          <p:nvPr/>
        </p:nvGrpSpPr>
        <p:grpSpPr>
          <a:xfrm>
            <a:off x="0" y="0"/>
            <a:ext cx="12192000" cy="268941"/>
            <a:chOff x="0" y="0"/>
            <a:chExt cx="12192000" cy="268941"/>
          </a:xfrm>
        </p:grpSpPr>
        <p:sp>
          <p:nvSpPr>
            <p:cNvPr id="12" name="Rectangle 11">
              <a:extLst>
                <a:ext uri="{FF2B5EF4-FFF2-40B4-BE49-F238E27FC236}">
                  <a16:creationId xmlns:a16="http://schemas.microsoft.com/office/drawing/2014/main" id="{5FAF0554-E91E-C7C6-0713-EE971BD6FC90}"/>
                </a:ext>
              </a:extLst>
            </p:cNvPr>
            <p:cNvSpPr/>
            <p:nvPr/>
          </p:nvSpPr>
          <p:spPr>
            <a:xfrm>
              <a:off x="0" y="0"/>
              <a:ext cx="12192000" cy="2689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0F50AC96-CFB4-E30A-D547-723FD9F0730C}"/>
                </a:ext>
              </a:extLst>
            </p:cNvPr>
            <p:cNvSpPr/>
            <p:nvPr/>
          </p:nvSpPr>
          <p:spPr>
            <a:xfrm>
              <a:off x="0" y="134470"/>
              <a:ext cx="11395949" cy="11953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D00AC17B-D152-3254-96B3-19A951B9AAFC}"/>
                </a:ext>
              </a:extLst>
            </p:cNvPr>
            <p:cNvSpPr/>
            <p:nvPr/>
          </p:nvSpPr>
          <p:spPr>
            <a:xfrm>
              <a:off x="3932174" y="14940"/>
              <a:ext cx="8259826" cy="1045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6" name="Rectangle 15">
            <a:extLst>
              <a:ext uri="{FF2B5EF4-FFF2-40B4-BE49-F238E27FC236}">
                <a16:creationId xmlns:a16="http://schemas.microsoft.com/office/drawing/2014/main" id="{36FB7E90-4F05-0EAB-477C-ABA2022A5427}"/>
              </a:ext>
            </a:extLst>
          </p:cNvPr>
          <p:cNvSpPr/>
          <p:nvPr/>
        </p:nvSpPr>
        <p:spPr>
          <a:xfrm>
            <a:off x="0" y="6703195"/>
            <a:ext cx="12192000" cy="167951"/>
          </a:xfrm>
          <a:prstGeom prst="rect">
            <a:avLst/>
          </a:prstGeom>
          <a:solidFill>
            <a:srgbClr val="0B2F64"/>
          </a:solidFill>
          <a:ln>
            <a:solidFill>
              <a:srgbClr val="0B2F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43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B9B261-C31D-411E-CA84-3AE5C1F65AFC}"/>
              </a:ext>
            </a:extLst>
          </p:cNvPr>
          <p:cNvSpPr/>
          <p:nvPr/>
        </p:nvSpPr>
        <p:spPr>
          <a:xfrm>
            <a:off x="2781300" y="3044279"/>
            <a:ext cx="6629400" cy="769441"/>
          </a:xfrm>
          <a:prstGeom prst="rect">
            <a:avLst/>
          </a:prstGeom>
        </p:spPr>
        <p:txBody>
          <a:bodyPr wrap="square">
            <a:spAutoFit/>
          </a:bodyPr>
          <a:lstStyle/>
          <a:p>
            <a:pPr algn="ctr"/>
            <a:r>
              <a:rPr lang="en-US" sz="4400" b="1" dirty="0">
                <a:solidFill>
                  <a:schemeClr val="accent6">
                    <a:lumMod val="75000"/>
                  </a:schemeClr>
                </a:solidFill>
                <a:latin typeface="Times New Roman" panose="02020603050405020304" pitchFamily="18" charset="0"/>
                <a:cs typeface="Times New Roman" panose="02020603050405020304" pitchFamily="18" charset="0"/>
              </a:rPr>
              <a:t>Thank You !</a:t>
            </a:r>
          </a:p>
        </p:txBody>
      </p:sp>
      <p:grpSp>
        <p:nvGrpSpPr>
          <p:cNvPr id="5" name="Group 4">
            <a:extLst>
              <a:ext uri="{FF2B5EF4-FFF2-40B4-BE49-F238E27FC236}">
                <a16:creationId xmlns:a16="http://schemas.microsoft.com/office/drawing/2014/main" id="{03CFD3A7-B487-C908-A815-9477091177EA}"/>
              </a:ext>
            </a:extLst>
          </p:cNvPr>
          <p:cNvGrpSpPr/>
          <p:nvPr/>
        </p:nvGrpSpPr>
        <p:grpSpPr>
          <a:xfrm>
            <a:off x="0" y="0"/>
            <a:ext cx="12192000" cy="268941"/>
            <a:chOff x="0" y="0"/>
            <a:chExt cx="12192000" cy="268941"/>
          </a:xfrm>
        </p:grpSpPr>
        <p:sp>
          <p:nvSpPr>
            <p:cNvPr id="7" name="Rectangle 6">
              <a:extLst>
                <a:ext uri="{FF2B5EF4-FFF2-40B4-BE49-F238E27FC236}">
                  <a16:creationId xmlns:a16="http://schemas.microsoft.com/office/drawing/2014/main" id="{F08C00D1-A602-1AC0-611B-177F0A952058}"/>
                </a:ext>
              </a:extLst>
            </p:cNvPr>
            <p:cNvSpPr/>
            <p:nvPr/>
          </p:nvSpPr>
          <p:spPr>
            <a:xfrm>
              <a:off x="0" y="0"/>
              <a:ext cx="12192000" cy="2689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8293C43-3C1E-E620-9CEF-3CD75BAD60CA}"/>
                </a:ext>
              </a:extLst>
            </p:cNvPr>
            <p:cNvSpPr/>
            <p:nvPr/>
          </p:nvSpPr>
          <p:spPr>
            <a:xfrm>
              <a:off x="0" y="134470"/>
              <a:ext cx="11395949" cy="11953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6097C922-128B-F2F4-6095-7095874AC5FD}"/>
                </a:ext>
              </a:extLst>
            </p:cNvPr>
            <p:cNvSpPr/>
            <p:nvPr/>
          </p:nvSpPr>
          <p:spPr>
            <a:xfrm>
              <a:off x="3932174" y="14940"/>
              <a:ext cx="8259826" cy="1045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1" name="Rectangle 10">
            <a:extLst>
              <a:ext uri="{FF2B5EF4-FFF2-40B4-BE49-F238E27FC236}">
                <a16:creationId xmlns:a16="http://schemas.microsoft.com/office/drawing/2014/main" id="{1B383F1A-6118-69DB-FAFC-03B1128D4F2E}"/>
              </a:ext>
            </a:extLst>
          </p:cNvPr>
          <p:cNvSpPr/>
          <p:nvPr/>
        </p:nvSpPr>
        <p:spPr>
          <a:xfrm>
            <a:off x="-133010" y="1040920"/>
            <a:ext cx="582862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 Questions and Discussion?</a:t>
            </a:r>
          </a:p>
        </p:txBody>
      </p:sp>
      <p:sp>
        <p:nvSpPr>
          <p:cNvPr id="13" name="Rectangle 12">
            <a:extLst>
              <a:ext uri="{FF2B5EF4-FFF2-40B4-BE49-F238E27FC236}">
                <a16:creationId xmlns:a16="http://schemas.microsoft.com/office/drawing/2014/main" id="{7CEE1F53-B229-E90D-28E5-8DFF63CE9B4E}"/>
              </a:ext>
            </a:extLst>
          </p:cNvPr>
          <p:cNvSpPr/>
          <p:nvPr/>
        </p:nvSpPr>
        <p:spPr>
          <a:xfrm>
            <a:off x="0" y="6703195"/>
            <a:ext cx="12192000" cy="167951"/>
          </a:xfrm>
          <a:prstGeom prst="rect">
            <a:avLst/>
          </a:prstGeom>
          <a:solidFill>
            <a:srgbClr val="0B2F64"/>
          </a:solidFill>
          <a:ln>
            <a:solidFill>
              <a:srgbClr val="0B2F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3614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605</Words>
  <Application>Microsoft Office PowerPoint</Application>
  <PresentationFormat>Widescreen</PresentationFormat>
  <Paragraphs>75</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Söhne</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Jasundara H.M.D.E.K. it19081762</dc:creator>
  <cp:lastModifiedBy>DEWMINI P L T it22357762</cp:lastModifiedBy>
  <cp:revision>39</cp:revision>
  <dcterms:created xsi:type="dcterms:W3CDTF">2023-04-22T06:31:17Z</dcterms:created>
  <dcterms:modified xsi:type="dcterms:W3CDTF">2024-10-07T02:12:05Z</dcterms:modified>
</cp:coreProperties>
</file>