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7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2C4F59-1A28-4566-9E2B-C811EC3556D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699B834-4630-4294-97D1-3065B5E826F5}">
      <dgm:prSet/>
      <dgm:spPr/>
      <dgm:t>
        <a:bodyPr/>
        <a:lstStyle/>
        <a:p>
          <a:r>
            <a:rPr lang="en-US"/>
            <a:t>• Definition of the standard</a:t>
          </a:r>
        </a:p>
      </dgm:t>
    </dgm:pt>
    <dgm:pt modelId="{674CB91A-A5BB-4EBD-9CEF-361F1EE84720}" type="parTrans" cxnId="{8E1E410D-3EE2-41F6-AFE6-1C44B88407E8}">
      <dgm:prSet/>
      <dgm:spPr/>
      <dgm:t>
        <a:bodyPr/>
        <a:lstStyle/>
        <a:p>
          <a:endParaRPr lang="en-US"/>
        </a:p>
      </dgm:t>
    </dgm:pt>
    <dgm:pt modelId="{BB16D2FD-309D-4E31-971F-529DAF28FA1F}" type="sibTrans" cxnId="{8E1E410D-3EE2-41F6-AFE6-1C44B88407E8}">
      <dgm:prSet/>
      <dgm:spPr/>
      <dgm:t>
        <a:bodyPr/>
        <a:lstStyle/>
        <a:p>
          <a:endParaRPr lang="en-US"/>
        </a:p>
      </dgm:t>
    </dgm:pt>
    <dgm:pt modelId="{E3706E14-A0E6-4CF9-9901-9557E062F73E}">
      <dgm:prSet/>
      <dgm:spPr/>
      <dgm:t>
        <a:bodyPr/>
        <a:lstStyle/>
        <a:p>
          <a:r>
            <a:rPr lang="en-US"/>
            <a:t>• Established by ISO and widely recognized globally</a:t>
          </a:r>
        </a:p>
      </dgm:t>
    </dgm:pt>
    <dgm:pt modelId="{99B1C351-652F-4BA9-B99A-6910399F0CD2}" type="parTrans" cxnId="{88175236-42DE-43C3-A3C1-2050BFB93596}">
      <dgm:prSet/>
      <dgm:spPr/>
      <dgm:t>
        <a:bodyPr/>
        <a:lstStyle/>
        <a:p>
          <a:endParaRPr lang="en-US"/>
        </a:p>
      </dgm:t>
    </dgm:pt>
    <dgm:pt modelId="{08CC9BB4-44AB-498E-9F20-2B70137D67B4}" type="sibTrans" cxnId="{88175236-42DE-43C3-A3C1-2050BFB93596}">
      <dgm:prSet/>
      <dgm:spPr/>
      <dgm:t>
        <a:bodyPr/>
        <a:lstStyle/>
        <a:p>
          <a:endParaRPr lang="en-US"/>
        </a:p>
      </dgm:t>
    </dgm:pt>
    <dgm:pt modelId="{164C8536-19CB-46B3-B511-D97F8C26BC4B}">
      <dgm:prSet/>
      <dgm:spPr/>
      <dgm:t>
        <a:bodyPr/>
        <a:lstStyle/>
        <a:p>
          <a:r>
            <a:rPr lang="en-US"/>
            <a:t>• Framework for managing information security risk</a:t>
          </a:r>
        </a:p>
      </dgm:t>
    </dgm:pt>
    <dgm:pt modelId="{36906324-3F53-4E02-90C8-D22F8E3BFF4C}" type="parTrans" cxnId="{89AF0A47-1ADD-4010-9C0C-D4D532A38D0A}">
      <dgm:prSet/>
      <dgm:spPr/>
      <dgm:t>
        <a:bodyPr/>
        <a:lstStyle/>
        <a:p>
          <a:endParaRPr lang="en-US"/>
        </a:p>
      </dgm:t>
    </dgm:pt>
    <dgm:pt modelId="{591C8865-6DCE-48B8-9F3A-C1A5717C2AF0}" type="sibTrans" cxnId="{89AF0A47-1ADD-4010-9C0C-D4D532A38D0A}">
      <dgm:prSet/>
      <dgm:spPr/>
      <dgm:t>
        <a:bodyPr/>
        <a:lstStyle/>
        <a:p>
          <a:endParaRPr lang="en-US"/>
        </a:p>
      </dgm:t>
    </dgm:pt>
    <dgm:pt modelId="{FEBC9CB8-3F80-4744-A941-83D763332662}">
      <dgm:prSet/>
      <dgm:spPr/>
      <dgm:t>
        <a:bodyPr/>
        <a:lstStyle/>
        <a:p>
          <a:r>
            <a:rPr lang="en-US"/>
            <a:t>• Key objective: Confidentiality, Integrity, Availability (CIA Triad)</a:t>
          </a:r>
        </a:p>
      </dgm:t>
    </dgm:pt>
    <dgm:pt modelId="{9704BB2E-A478-482D-BCD0-11523833FF0E}" type="parTrans" cxnId="{053F35F8-F51B-4060-95BE-18D1CF1CAA01}">
      <dgm:prSet/>
      <dgm:spPr/>
      <dgm:t>
        <a:bodyPr/>
        <a:lstStyle/>
        <a:p>
          <a:endParaRPr lang="en-US"/>
        </a:p>
      </dgm:t>
    </dgm:pt>
    <dgm:pt modelId="{AC4F723D-AB6D-47A6-8EF7-2FAE361BBDDF}" type="sibTrans" cxnId="{053F35F8-F51B-4060-95BE-18D1CF1CAA01}">
      <dgm:prSet/>
      <dgm:spPr/>
      <dgm:t>
        <a:bodyPr/>
        <a:lstStyle/>
        <a:p>
          <a:endParaRPr lang="en-US"/>
        </a:p>
      </dgm:t>
    </dgm:pt>
    <dgm:pt modelId="{64D8C510-7136-4B17-A4BD-26506860E66B}">
      <dgm:prSet/>
      <dgm:spPr/>
      <dgm:t>
        <a:bodyPr/>
        <a:lstStyle/>
        <a:p>
          <a:r>
            <a:rPr lang="en-US"/>
            <a:t>[Visual: Logo or diagram of the ISO framework]</a:t>
          </a:r>
        </a:p>
      </dgm:t>
    </dgm:pt>
    <dgm:pt modelId="{BC4ECD07-36A1-4625-B11A-E77A895A1C4B}" type="parTrans" cxnId="{17FBBAB5-7AEF-4AF5-9043-420EE4563D8C}">
      <dgm:prSet/>
      <dgm:spPr/>
      <dgm:t>
        <a:bodyPr/>
        <a:lstStyle/>
        <a:p>
          <a:endParaRPr lang="en-US"/>
        </a:p>
      </dgm:t>
    </dgm:pt>
    <dgm:pt modelId="{B2DFB5AB-7C21-48A2-B67F-AA0E2E244BC8}" type="sibTrans" cxnId="{17FBBAB5-7AEF-4AF5-9043-420EE4563D8C}">
      <dgm:prSet/>
      <dgm:spPr/>
      <dgm:t>
        <a:bodyPr/>
        <a:lstStyle/>
        <a:p>
          <a:endParaRPr lang="en-US"/>
        </a:p>
      </dgm:t>
    </dgm:pt>
    <dgm:pt modelId="{225DBDD6-AE42-499B-A397-4BE402FA99E5}" type="pres">
      <dgm:prSet presAssocID="{722C4F59-1A28-4566-9E2B-C811EC3556D5}" presName="root" presStyleCnt="0">
        <dgm:presLayoutVars>
          <dgm:dir/>
          <dgm:resizeHandles val="exact"/>
        </dgm:presLayoutVars>
      </dgm:prSet>
      <dgm:spPr/>
    </dgm:pt>
    <dgm:pt modelId="{B8B04C27-FA1D-4435-88A1-05C801CBD415}" type="pres">
      <dgm:prSet presAssocID="{4699B834-4630-4294-97D1-3065B5E826F5}" presName="compNode" presStyleCnt="0"/>
      <dgm:spPr/>
    </dgm:pt>
    <dgm:pt modelId="{F1455F96-F153-492F-B24F-7FB1D940C766}" type="pres">
      <dgm:prSet presAssocID="{4699B834-4630-4294-97D1-3065B5E826F5}" presName="bgRect" presStyleLbl="bgShp" presStyleIdx="0" presStyleCnt="5"/>
      <dgm:spPr/>
    </dgm:pt>
    <dgm:pt modelId="{1CD09C72-6B1F-4F2A-96D4-053AFFF842E8}" type="pres">
      <dgm:prSet presAssocID="{4699B834-4630-4294-97D1-3065B5E826F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B292DE4-CBDE-4D8C-8054-DC335E829F4F}" type="pres">
      <dgm:prSet presAssocID="{4699B834-4630-4294-97D1-3065B5E826F5}" presName="spaceRect" presStyleCnt="0"/>
      <dgm:spPr/>
    </dgm:pt>
    <dgm:pt modelId="{D3D4F3D1-2428-4CE3-82CB-7AAEF66158A6}" type="pres">
      <dgm:prSet presAssocID="{4699B834-4630-4294-97D1-3065B5E826F5}" presName="parTx" presStyleLbl="revTx" presStyleIdx="0" presStyleCnt="5">
        <dgm:presLayoutVars>
          <dgm:chMax val="0"/>
          <dgm:chPref val="0"/>
        </dgm:presLayoutVars>
      </dgm:prSet>
      <dgm:spPr/>
    </dgm:pt>
    <dgm:pt modelId="{7ACD34B7-E6E0-4AC0-90A8-3F8A4CE655E5}" type="pres">
      <dgm:prSet presAssocID="{BB16D2FD-309D-4E31-971F-529DAF28FA1F}" presName="sibTrans" presStyleCnt="0"/>
      <dgm:spPr/>
    </dgm:pt>
    <dgm:pt modelId="{E2CFC98B-A563-404B-9C20-11881BF79484}" type="pres">
      <dgm:prSet presAssocID="{E3706E14-A0E6-4CF9-9901-9557E062F73E}" presName="compNode" presStyleCnt="0"/>
      <dgm:spPr/>
    </dgm:pt>
    <dgm:pt modelId="{1E2FC803-F083-462A-AFAC-C8C307224695}" type="pres">
      <dgm:prSet presAssocID="{E3706E14-A0E6-4CF9-9901-9557E062F73E}" presName="bgRect" presStyleLbl="bgShp" presStyleIdx="1" presStyleCnt="5"/>
      <dgm:spPr/>
    </dgm:pt>
    <dgm:pt modelId="{376CD7FE-C5EA-4971-9DDF-0D4C322F9E6E}" type="pres">
      <dgm:prSet presAssocID="{E3706E14-A0E6-4CF9-9901-9557E062F73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A5B0C2D2-B7BE-4C5E-BCC6-3C0273B09F54}" type="pres">
      <dgm:prSet presAssocID="{E3706E14-A0E6-4CF9-9901-9557E062F73E}" presName="spaceRect" presStyleCnt="0"/>
      <dgm:spPr/>
    </dgm:pt>
    <dgm:pt modelId="{7D8F4360-377E-4E82-8D8C-82EB9211041A}" type="pres">
      <dgm:prSet presAssocID="{E3706E14-A0E6-4CF9-9901-9557E062F73E}" presName="parTx" presStyleLbl="revTx" presStyleIdx="1" presStyleCnt="5">
        <dgm:presLayoutVars>
          <dgm:chMax val="0"/>
          <dgm:chPref val="0"/>
        </dgm:presLayoutVars>
      </dgm:prSet>
      <dgm:spPr/>
    </dgm:pt>
    <dgm:pt modelId="{A6B94FCC-ABD0-4D73-B444-04094CA26647}" type="pres">
      <dgm:prSet presAssocID="{08CC9BB4-44AB-498E-9F20-2B70137D67B4}" presName="sibTrans" presStyleCnt="0"/>
      <dgm:spPr/>
    </dgm:pt>
    <dgm:pt modelId="{55AD9FCF-520F-4BF3-86E5-494CBDDE1108}" type="pres">
      <dgm:prSet presAssocID="{164C8536-19CB-46B3-B511-D97F8C26BC4B}" presName="compNode" presStyleCnt="0"/>
      <dgm:spPr/>
    </dgm:pt>
    <dgm:pt modelId="{F3BFF9C8-173D-46F0-9F85-86BF294CE66E}" type="pres">
      <dgm:prSet presAssocID="{164C8536-19CB-46B3-B511-D97F8C26BC4B}" presName="bgRect" presStyleLbl="bgShp" presStyleIdx="2" presStyleCnt="5"/>
      <dgm:spPr/>
    </dgm:pt>
    <dgm:pt modelId="{4C7BE1DE-F94D-44A8-B115-162A45AA84B7}" type="pres">
      <dgm:prSet presAssocID="{164C8536-19CB-46B3-B511-D97F8C26BC4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7C62F61C-DDE2-402E-90F4-151990420DF7}" type="pres">
      <dgm:prSet presAssocID="{164C8536-19CB-46B3-B511-D97F8C26BC4B}" presName="spaceRect" presStyleCnt="0"/>
      <dgm:spPr/>
    </dgm:pt>
    <dgm:pt modelId="{486FC01C-F9BC-4762-A7C5-091B26610084}" type="pres">
      <dgm:prSet presAssocID="{164C8536-19CB-46B3-B511-D97F8C26BC4B}" presName="parTx" presStyleLbl="revTx" presStyleIdx="2" presStyleCnt="5">
        <dgm:presLayoutVars>
          <dgm:chMax val="0"/>
          <dgm:chPref val="0"/>
        </dgm:presLayoutVars>
      </dgm:prSet>
      <dgm:spPr/>
    </dgm:pt>
    <dgm:pt modelId="{9B663748-1D61-44E1-9183-18B3A305F15A}" type="pres">
      <dgm:prSet presAssocID="{591C8865-6DCE-48B8-9F3A-C1A5717C2AF0}" presName="sibTrans" presStyleCnt="0"/>
      <dgm:spPr/>
    </dgm:pt>
    <dgm:pt modelId="{E13653F0-CB2D-4156-B260-3AC91A28C166}" type="pres">
      <dgm:prSet presAssocID="{FEBC9CB8-3F80-4744-A941-83D763332662}" presName="compNode" presStyleCnt="0"/>
      <dgm:spPr/>
    </dgm:pt>
    <dgm:pt modelId="{066A7D0F-86C7-4986-A13F-F6BF6CC6A2A8}" type="pres">
      <dgm:prSet presAssocID="{FEBC9CB8-3F80-4744-A941-83D763332662}" presName="bgRect" presStyleLbl="bgShp" presStyleIdx="3" presStyleCnt="5"/>
      <dgm:spPr/>
    </dgm:pt>
    <dgm:pt modelId="{DD81FAE0-7FBF-43FA-B1C0-AEA0AA9AAF9D}" type="pres">
      <dgm:prSet presAssocID="{FEBC9CB8-3F80-4744-A941-83D76333266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3AFB0680-0663-454C-8588-D0D38FAB10B2}" type="pres">
      <dgm:prSet presAssocID="{FEBC9CB8-3F80-4744-A941-83D763332662}" presName="spaceRect" presStyleCnt="0"/>
      <dgm:spPr/>
    </dgm:pt>
    <dgm:pt modelId="{6FCAAD9E-F5AA-40C5-8E1D-BFFE86529A8D}" type="pres">
      <dgm:prSet presAssocID="{FEBC9CB8-3F80-4744-A941-83D763332662}" presName="parTx" presStyleLbl="revTx" presStyleIdx="3" presStyleCnt="5">
        <dgm:presLayoutVars>
          <dgm:chMax val="0"/>
          <dgm:chPref val="0"/>
        </dgm:presLayoutVars>
      </dgm:prSet>
      <dgm:spPr/>
    </dgm:pt>
    <dgm:pt modelId="{251B4685-A238-40B1-B305-92EB23D8176B}" type="pres">
      <dgm:prSet presAssocID="{AC4F723D-AB6D-47A6-8EF7-2FAE361BBDDF}" presName="sibTrans" presStyleCnt="0"/>
      <dgm:spPr/>
    </dgm:pt>
    <dgm:pt modelId="{8F965D46-F0D7-4E0C-9F3F-E46A1A62552F}" type="pres">
      <dgm:prSet presAssocID="{64D8C510-7136-4B17-A4BD-26506860E66B}" presName="compNode" presStyleCnt="0"/>
      <dgm:spPr/>
    </dgm:pt>
    <dgm:pt modelId="{6AD436DD-F9E6-4196-92DB-FA2E9911307A}" type="pres">
      <dgm:prSet presAssocID="{64D8C510-7136-4B17-A4BD-26506860E66B}" presName="bgRect" presStyleLbl="bgShp" presStyleIdx="4" presStyleCnt="5"/>
      <dgm:spPr/>
    </dgm:pt>
    <dgm:pt modelId="{ACF997FF-2E89-4701-8959-95F38726EC74}" type="pres">
      <dgm:prSet presAssocID="{64D8C510-7136-4B17-A4BD-26506860E66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B04A400E-BB65-4C8F-8918-7027B5961B67}" type="pres">
      <dgm:prSet presAssocID="{64D8C510-7136-4B17-A4BD-26506860E66B}" presName="spaceRect" presStyleCnt="0"/>
      <dgm:spPr/>
    </dgm:pt>
    <dgm:pt modelId="{34E77D6E-CFAB-4E55-B041-E6AD30B820B1}" type="pres">
      <dgm:prSet presAssocID="{64D8C510-7136-4B17-A4BD-26506860E66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E1E410D-3EE2-41F6-AFE6-1C44B88407E8}" srcId="{722C4F59-1A28-4566-9E2B-C811EC3556D5}" destId="{4699B834-4630-4294-97D1-3065B5E826F5}" srcOrd="0" destOrd="0" parTransId="{674CB91A-A5BB-4EBD-9CEF-361F1EE84720}" sibTransId="{BB16D2FD-309D-4E31-971F-529DAF28FA1F}"/>
    <dgm:cxn modelId="{82A4F616-D1A5-4085-A3D5-95C3ACF8CAAC}" type="presOf" srcId="{4699B834-4630-4294-97D1-3065B5E826F5}" destId="{D3D4F3D1-2428-4CE3-82CB-7AAEF66158A6}" srcOrd="0" destOrd="0" presId="urn:microsoft.com/office/officeart/2018/2/layout/IconVerticalSolidList"/>
    <dgm:cxn modelId="{96FF1918-F7D7-476F-B144-015B88D5C40C}" type="presOf" srcId="{FEBC9CB8-3F80-4744-A941-83D763332662}" destId="{6FCAAD9E-F5AA-40C5-8E1D-BFFE86529A8D}" srcOrd="0" destOrd="0" presId="urn:microsoft.com/office/officeart/2018/2/layout/IconVerticalSolidList"/>
    <dgm:cxn modelId="{88175236-42DE-43C3-A3C1-2050BFB93596}" srcId="{722C4F59-1A28-4566-9E2B-C811EC3556D5}" destId="{E3706E14-A0E6-4CF9-9901-9557E062F73E}" srcOrd="1" destOrd="0" parTransId="{99B1C351-652F-4BA9-B99A-6910399F0CD2}" sibTransId="{08CC9BB4-44AB-498E-9F20-2B70137D67B4}"/>
    <dgm:cxn modelId="{2B75CC62-CBC0-4692-BAB5-DCC31A6881BF}" type="presOf" srcId="{164C8536-19CB-46B3-B511-D97F8C26BC4B}" destId="{486FC01C-F9BC-4762-A7C5-091B26610084}" srcOrd="0" destOrd="0" presId="urn:microsoft.com/office/officeart/2018/2/layout/IconVerticalSolidList"/>
    <dgm:cxn modelId="{89AF0A47-1ADD-4010-9C0C-D4D532A38D0A}" srcId="{722C4F59-1A28-4566-9E2B-C811EC3556D5}" destId="{164C8536-19CB-46B3-B511-D97F8C26BC4B}" srcOrd="2" destOrd="0" parTransId="{36906324-3F53-4E02-90C8-D22F8E3BFF4C}" sibTransId="{591C8865-6DCE-48B8-9F3A-C1A5717C2AF0}"/>
    <dgm:cxn modelId="{31DC4A70-C056-4CC8-9A80-5F0B2664D28E}" type="presOf" srcId="{E3706E14-A0E6-4CF9-9901-9557E062F73E}" destId="{7D8F4360-377E-4E82-8D8C-82EB9211041A}" srcOrd="0" destOrd="0" presId="urn:microsoft.com/office/officeart/2018/2/layout/IconVerticalSolidList"/>
    <dgm:cxn modelId="{26D0137E-873C-45F6-AD59-2C43E456A832}" type="presOf" srcId="{64D8C510-7136-4B17-A4BD-26506860E66B}" destId="{34E77D6E-CFAB-4E55-B041-E6AD30B820B1}" srcOrd="0" destOrd="0" presId="urn:microsoft.com/office/officeart/2018/2/layout/IconVerticalSolidList"/>
    <dgm:cxn modelId="{17FBBAB5-7AEF-4AF5-9043-420EE4563D8C}" srcId="{722C4F59-1A28-4566-9E2B-C811EC3556D5}" destId="{64D8C510-7136-4B17-A4BD-26506860E66B}" srcOrd="4" destOrd="0" parTransId="{BC4ECD07-36A1-4625-B11A-E77A895A1C4B}" sibTransId="{B2DFB5AB-7C21-48A2-B67F-AA0E2E244BC8}"/>
    <dgm:cxn modelId="{B9A699BC-B1AB-4FBE-A7EC-2CFCDF39B376}" type="presOf" srcId="{722C4F59-1A28-4566-9E2B-C811EC3556D5}" destId="{225DBDD6-AE42-499B-A397-4BE402FA99E5}" srcOrd="0" destOrd="0" presId="urn:microsoft.com/office/officeart/2018/2/layout/IconVerticalSolidList"/>
    <dgm:cxn modelId="{053F35F8-F51B-4060-95BE-18D1CF1CAA01}" srcId="{722C4F59-1A28-4566-9E2B-C811EC3556D5}" destId="{FEBC9CB8-3F80-4744-A941-83D763332662}" srcOrd="3" destOrd="0" parTransId="{9704BB2E-A478-482D-BCD0-11523833FF0E}" sibTransId="{AC4F723D-AB6D-47A6-8EF7-2FAE361BBDDF}"/>
    <dgm:cxn modelId="{D9FFDF4E-DD6D-470D-84D8-D92CBD836E94}" type="presParOf" srcId="{225DBDD6-AE42-499B-A397-4BE402FA99E5}" destId="{B8B04C27-FA1D-4435-88A1-05C801CBD415}" srcOrd="0" destOrd="0" presId="urn:microsoft.com/office/officeart/2018/2/layout/IconVerticalSolidList"/>
    <dgm:cxn modelId="{B42B5849-9931-4610-984D-EA2A97883BEF}" type="presParOf" srcId="{B8B04C27-FA1D-4435-88A1-05C801CBD415}" destId="{F1455F96-F153-492F-B24F-7FB1D940C766}" srcOrd="0" destOrd="0" presId="urn:microsoft.com/office/officeart/2018/2/layout/IconVerticalSolidList"/>
    <dgm:cxn modelId="{F9015441-EF46-4E34-B4ED-DF5DA29D53FE}" type="presParOf" srcId="{B8B04C27-FA1D-4435-88A1-05C801CBD415}" destId="{1CD09C72-6B1F-4F2A-96D4-053AFFF842E8}" srcOrd="1" destOrd="0" presId="urn:microsoft.com/office/officeart/2018/2/layout/IconVerticalSolidList"/>
    <dgm:cxn modelId="{BD84B8A2-53E2-40FB-9BFA-34B3BBB72E71}" type="presParOf" srcId="{B8B04C27-FA1D-4435-88A1-05C801CBD415}" destId="{DB292DE4-CBDE-4D8C-8054-DC335E829F4F}" srcOrd="2" destOrd="0" presId="urn:microsoft.com/office/officeart/2018/2/layout/IconVerticalSolidList"/>
    <dgm:cxn modelId="{0E3DC144-2990-472F-99EB-E6A4471E9D91}" type="presParOf" srcId="{B8B04C27-FA1D-4435-88A1-05C801CBD415}" destId="{D3D4F3D1-2428-4CE3-82CB-7AAEF66158A6}" srcOrd="3" destOrd="0" presId="urn:microsoft.com/office/officeart/2018/2/layout/IconVerticalSolidList"/>
    <dgm:cxn modelId="{40160D2E-EC2D-485E-9EFA-1478B62BE28E}" type="presParOf" srcId="{225DBDD6-AE42-499B-A397-4BE402FA99E5}" destId="{7ACD34B7-E6E0-4AC0-90A8-3F8A4CE655E5}" srcOrd="1" destOrd="0" presId="urn:microsoft.com/office/officeart/2018/2/layout/IconVerticalSolidList"/>
    <dgm:cxn modelId="{881EE4EC-A9F5-4FDF-A5CB-851285ECC0E4}" type="presParOf" srcId="{225DBDD6-AE42-499B-A397-4BE402FA99E5}" destId="{E2CFC98B-A563-404B-9C20-11881BF79484}" srcOrd="2" destOrd="0" presId="urn:microsoft.com/office/officeart/2018/2/layout/IconVerticalSolidList"/>
    <dgm:cxn modelId="{30F4F147-4A4C-4102-A2E9-FAE0285BA734}" type="presParOf" srcId="{E2CFC98B-A563-404B-9C20-11881BF79484}" destId="{1E2FC803-F083-462A-AFAC-C8C307224695}" srcOrd="0" destOrd="0" presId="urn:microsoft.com/office/officeart/2018/2/layout/IconVerticalSolidList"/>
    <dgm:cxn modelId="{AE5519F0-F091-40F4-B5EB-82E6D83ECA46}" type="presParOf" srcId="{E2CFC98B-A563-404B-9C20-11881BF79484}" destId="{376CD7FE-C5EA-4971-9DDF-0D4C322F9E6E}" srcOrd="1" destOrd="0" presId="urn:microsoft.com/office/officeart/2018/2/layout/IconVerticalSolidList"/>
    <dgm:cxn modelId="{5E5F38E4-2AFE-4CFF-B273-E3AC58ECBF5C}" type="presParOf" srcId="{E2CFC98B-A563-404B-9C20-11881BF79484}" destId="{A5B0C2D2-B7BE-4C5E-BCC6-3C0273B09F54}" srcOrd="2" destOrd="0" presId="urn:microsoft.com/office/officeart/2018/2/layout/IconVerticalSolidList"/>
    <dgm:cxn modelId="{177B76EB-2219-4FC0-A68E-70D74BB3D927}" type="presParOf" srcId="{E2CFC98B-A563-404B-9C20-11881BF79484}" destId="{7D8F4360-377E-4E82-8D8C-82EB9211041A}" srcOrd="3" destOrd="0" presId="urn:microsoft.com/office/officeart/2018/2/layout/IconVerticalSolidList"/>
    <dgm:cxn modelId="{014676E7-43E1-446F-8682-71AE3BA565B6}" type="presParOf" srcId="{225DBDD6-AE42-499B-A397-4BE402FA99E5}" destId="{A6B94FCC-ABD0-4D73-B444-04094CA26647}" srcOrd="3" destOrd="0" presId="urn:microsoft.com/office/officeart/2018/2/layout/IconVerticalSolidList"/>
    <dgm:cxn modelId="{6BFFAC1B-A22F-4E7F-BD8B-B968B2B1B4A9}" type="presParOf" srcId="{225DBDD6-AE42-499B-A397-4BE402FA99E5}" destId="{55AD9FCF-520F-4BF3-86E5-494CBDDE1108}" srcOrd="4" destOrd="0" presId="urn:microsoft.com/office/officeart/2018/2/layout/IconVerticalSolidList"/>
    <dgm:cxn modelId="{C46CD1C3-3312-4EF4-9C60-27E1C1E6FC42}" type="presParOf" srcId="{55AD9FCF-520F-4BF3-86E5-494CBDDE1108}" destId="{F3BFF9C8-173D-46F0-9F85-86BF294CE66E}" srcOrd="0" destOrd="0" presId="urn:microsoft.com/office/officeart/2018/2/layout/IconVerticalSolidList"/>
    <dgm:cxn modelId="{532D8181-4EEC-466E-B70F-6328D73074E1}" type="presParOf" srcId="{55AD9FCF-520F-4BF3-86E5-494CBDDE1108}" destId="{4C7BE1DE-F94D-44A8-B115-162A45AA84B7}" srcOrd="1" destOrd="0" presId="urn:microsoft.com/office/officeart/2018/2/layout/IconVerticalSolidList"/>
    <dgm:cxn modelId="{74A09053-D854-4E91-84B5-A6DFC78FEEC1}" type="presParOf" srcId="{55AD9FCF-520F-4BF3-86E5-494CBDDE1108}" destId="{7C62F61C-DDE2-402E-90F4-151990420DF7}" srcOrd="2" destOrd="0" presId="urn:microsoft.com/office/officeart/2018/2/layout/IconVerticalSolidList"/>
    <dgm:cxn modelId="{74C5FC79-05F2-4F0D-87BA-7FC66C5894C5}" type="presParOf" srcId="{55AD9FCF-520F-4BF3-86E5-494CBDDE1108}" destId="{486FC01C-F9BC-4762-A7C5-091B26610084}" srcOrd="3" destOrd="0" presId="urn:microsoft.com/office/officeart/2018/2/layout/IconVerticalSolidList"/>
    <dgm:cxn modelId="{DF003132-64C4-4D8D-8D6F-B18F298CF94D}" type="presParOf" srcId="{225DBDD6-AE42-499B-A397-4BE402FA99E5}" destId="{9B663748-1D61-44E1-9183-18B3A305F15A}" srcOrd="5" destOrd="0" presId="urn:microsoft.com/office/officeart/2018/2/layout/IconVerticalSolidList"/>
    <dgm:cxn modelId="{9F36A825-AD96-40BB-A492-17AA61FB2672}" type="presParOf" srcId="{225DBDD6-AE42-499B-A397-4BE402FA99E5}" destId="{E13653F0-CB2D-4156-B260-3AC91A28C166}" srcOrd="6" destOrd="0" presId="urn:microsoft.com/office/officeart/2018/2/layout/IconVerticalSolidList"/>
    <dgm:cxn modelId="{270A9FC1-435D-478D-BB88-57529C6776D1}" type="presParOf" srcId="{E13653F0-CB2D-4156-B260-3AC91A28C166}" destId="{066A7D0F-86C7-4986-A13F-F6BF6CC6A2A8}" srcOrd="0" destOrd="0" presId="urn:microsoft.com/office/officeart/2018/2/layout/IconVerticalSolidList"/>
    <dgm:cxn modelId="{06AEACFA-B7D4-4865-B237-FFDD1B2E1F15}" type="presParOf" srcId="{E13653F0-CB2D-4156-B260-3AC91A28C166}" destId="{DD81FAE0-7FBF-43FA-B1C0-AEA0AA9AAF9D}" srcOrd="1" destOrd="0" presId="urn:microsoft.com/office/officeart/2018/2/layout/IconVerticalSolidList"/>
    <dgm:cxn modelId="{808AD2D8-3D0B-465A-A4F9-1F6A50A9EE1A}" type="presParOf" srcId="{E13653F0-CB2D-4156-B260-3AC91A28C166}" destId="{3AFB0680-0663-454C-8588-D0D38FAB10B2}" srcOrd="2" destOrd="0" presId="urn:microsoft.com/office/officeart/2018/2/layout/IconVerticalSolidList"/>
    <dgm:cxn modelId="{D88EC67A-8440-428C-A2D0-9AE94FF0551A}" type="presParOf" srcId="{E13653F0-CB2D-4156-B260-3AC91A28C166}" destId="{6FCAAD9E-F5AA-40C5-8E1D-BFFE86529A8D}" srcOrd="3" destOrd="0" presId="urn:microsoft.com/office/officeart/2018/2/layout/IconVerticalSolidList"/>
    <dgm:cxn modelId="{FEA94FA8-4FF3-40BF-A45F-FB80B08D4763}" type="presParOf" srcId="{225DBDD6-AE42-499B-A397-4BE402FA99E5}" destId="{251B4685-A238-40B1-B305-92EB23D8176B}" srcOrd="7" destOrd="0" presId="urn:microsoft.com/office/officeart/2018/2/layout/IconVerticalSolidList"/>
    <dgm:cxn modelId="{37CE0D9F-3A30-4391-8D05-D4307A77A393}" type="presParOf" srcId="{225DBDD6-AE42-499B-A397-4BE402FA99E5}" destId="{8F965D46-F0D7-4E0C-9F3F-E46A1A62552F}" srcOrd="8" destOrd="0" presId="urn:microsoft.com/office/officeart/2018/2/layout/IconVerticalSolidList"/>
    <dgm:cxn modelId="{103C08A0-E202-49F4-A789-01B7068C8736}" type="presParOf" srcId="{8F965D46-F0D7-4E0C-9F3F-E46A1A62552F}" destId="{6AD436DD-F9E6-4196-92DB-FA2E9911307A}" srcOrd="0" destOrd="0" presId="urn:microsoft.com/office/officeart/2018/2/layout/IconVerticalSolidList"/>
    <dgm:cxn modelId="{5CE66548-75C2-4939-A88A-C059E713F188}" type="presParOf" srcId="{8F965D46-F0D7-4E0C-9F3F-E46A1A62552F}" destId="{ACF997FF-2E89-4701-8959-95F38726EC74}" srcOrd="1" destOrd="0" presId="urn:microsoft.com/office/officeart/2018/2/layout/IconVerticalSolidList"/>
    <dgm:cxn modelId="{E5B93C80-33A1-41E6-A491-D0E755FC6662}" type="presParOf" srcId="{8F965D46-F0D7-4E0C-9F3F-E46A1A62552F}" destId="{B04A400E-BB65-4C8F-8918-7027B5961B67}" srcOrd="2" destOrd="0" presId="urn:microsoft.com/office/officeart/2018/2/layout/IconVerticalSolidList"/>
    <dgm:cxn modelId="{937F66A9-15E5-4D57-9AE1-7E9787D93CD0}" type="presParOf" srcId="{8F965D46-F0D7-4E0C-9F3F-E46A1A62552F}" destId="{34E77D6E-CFAB-4E55-B041-E6AD30B820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74C021-9C77-45A5-8CFA-C03E04023C4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0D44F05-E054-49EC-AF37-C050E463D7D1}">
      <dgm:prSet/>
      <dgm:spPr/>
      <dgm:t>
        <a:bodyPr/>
        <a:lstStyle/>
        <a:p>
          <a:r>
            <a:rPr lang="en-US"/>
            <a:t>• Security Policies: Organizational guidelines for data protection</a:t>
          </a:r>
        </a:p>
      </dgm:t>
    </dgm:pt>
    <dgm:pt modelId="{6E4D45DD-C3F0-4F3F-9387-E43EDA6A37DA}" type="parTrans" cxnId="{DB81DFA3-D985-42B9-BEAE-71D1E084C9C4}">
      <dgm:prSet/>
      <dgm:spPr/>
      <dgm:t>
        <a:bodyPr/>
        <a:lstStyle/>
        <a:p>
          <a:endParaRPr lang="en-US"/>
        </a:p>
      </dgm:t>
    </dgm:pt>
    <dgm:pt modelId="{03E0B5F9-225A-4E6E-B986-517B0AF41640}" type="sibTrans" cxnId="{DB81DFA3-D985-42B9-BEAE-71D1E084C9C4}">
      <dgm:prSet/>
      <dgm:spPr/>
      <dgm:t>
        <a:bodyPr/>
        <a:lstStyle/>
        <a:p>
          <a:endParaRPr lang="en-US"/>
        </a:p>
      </dgm:t>
    </dgm:pt>
    <dgm:pt modelId="{9CD7D99E-3083-4AA2-9267-E6502A51BE40}">
      <dgm:prSet/>
      <dgm:spPr/>
      <dgm:t>
        <a:bodyPr/>
        <a:lstStyle/>
        <a:p>
          <a:r>
            <a:rPr lang="en-US"/>
            <a:t>• Risk Management: Identification, evaluation, and mitigation of risks</a:t>
          </a:r>
        </a:p>
      </dgm:t>
    </dgm:pt>
    <dgm:pt modelId="{B341E753-F976-4282-9635-BF5D7E4ACFCF}" type="parTrans" cxnId="{A4BAC190-A159-4703-96A4-51F262C990A3}">
      <dgm:prSet/>
      <dgm:spPr/>
      <dgm:t>
        <a:bodyPr/>
        <a:lstStyle/>
        <a:p>
          <a:endParaRPr lang="en-US"/>
        </a:p>
      </dgm:t>
    </dgm:pt>
    <dgm:pt modelId="{E873820E-D4AF-40DA-9E85-B6EF440E87AC}" type="sibTrans" cxnId="{A4BAC190-A159-4703-96A4-51F262C990A3}">
      <dgm:prSet/>
      <dgm:spPr/>
      <dgm:t>
        <a:bodyPr/>
        <a:lstStyle/>
        <a:p>
          <a:endParaRPr lang="en-US"/>
        </a:p>
      </dgm:t>
    </dgm:pt>
    <dgm:pt modelId="{258D6493-BF57-4AE2-AC29-D06C8EE731A2}">
      <dgm:prSet/>
      <dgm:spPr/>
      <dgm:t>
        <a:bodyPr/>
        <a:lstStyle/>
        <a:p>
          <a:r>
            <a:rPr lang="en-US"/>
            <a:t>• Controls: Physical, technical, and administrative safeguards</a:t>
          </a:r>
        </a:p>
      </dgm:t>
    </dgm:pt>
    <dgm:pt modelId="{A1255ADC-8C39-4C20-9C32-45C2903106B5}" type="parTrans" cxnId="{0543B5A2-19EF-44C0-ACC3-3D91A9377D7F}">
      <dgm:prSet/>
      <dgm:spPr/>
      <dgm:t>
        <a:bodyPr/>
        <a:lstStyle/>
        <a:p>
          <a:endParaRPr lang="en-US"/>
        </a:p>
      </dgm:t>
    </dgm:pt>
    <dgm:pt modelId="{7939F2D3-26EF-4D43-9E47-F78BF67AEBA8}" type="sibTrans" cxnId="{0543B5A2-19EF-44C0-ACC3-3D91A9377D7F}">
      <dgm:prSet/>
      <dgm:spPr/>
      <dgm:t>
        <a:bodyPr/>
        <a:lstStyle/>
        <a:p>
          <a:endParaRPr lang="en-US"/>
        </a:p>
      </dgm:t>
    </dgm:pt>
    <dgm:pt modelId="{5A82C73C-3FE5-4BD1-A45D-F754C98D42B7}">
      <dgm:prSet/>
      <dgm:spPr/>
      <dgm:t>
        <a:bodyPr/>
        <a:lstStyle/>
        <a:p>
          <a:r>
            <a:rPr lang="en-US"/>
            <a:t>• Compliance: Regular audits and certifications</a:t>
          </a:r>
        </a:p>
      </dgm:t>
    </dgm:pt>
    <dgm:pt modelId="{77B2B4CB-7E88-4A88-B712-B733ACDA0AD8}" type="parTrans" cxnId="{C9914095-3CDD-4855-8F9A-9482D421AAF6}">
      <dgm:prSet/>
      <dgm:spPr/>
      <dgm:t>
        <a:bodyPr/>
        <a:lstStyle/>
        <a:p>
          <a:endParaRPr lang="en-US"/>
        </a:p>
      </dgm:t>
    </dgm:pt>
    <dgm:pt modelId="{B116AB07-96F8-4C79-AAAC-CC3AEB4DED96}" type="sibTrans" cxnId="{C9914095-3CDD-4855-8F9A-9482D421AAF6}">
      <dgm:prSet/>
      <dgm:spPr/>
      <dgm:t>
        <a:bodyPr/>
        <a:lstStyle/>
        <a:p>
          <a:endParaRPr lang="en-US"/>
        </a:p>
      </dgm:t>
    </dgm:pt>
    <dgm:pt modelId="{BD91B445-DA73-445A-AA27-28DB33015E79}">
      <dgm:prSet/>
      <dgm:spPr/>
      <dgm:t>
        <a:bodyPr/>
        <a:lstStyle/>
        <a:p>
          <a:r>
            <a:rPr lang="en-US"/>
            <a:t>[Visual: Diagram of the ISMS lifecycle]</a:t>
          </a:r>
        </a:p>
      </dgm:t>
    </dgm:pt>
    <dgm:pt modelId="{43A2FFBA-2318-4A8A-81D1-348FDCEDE49B}" type="parTrans" cxnId="{DCD60244-178D-409B-9E0F-C4E07E196304}">
      <dgm:prSet/>
      <dgm:spPr/>
      <dgm:t>
        <a:bodyPr/>
        <a:lstStyle/>
        <a:p>
          <a:endParaRPr lang="en-US"/>
        </a:p>
      </dgm:t>
    </dgm:pt>
    <dgm:pt modelId="{DBC0C3F0-EC59-4619-B166-6336DB33729F}" type="sibTrans" cxnId="{DCD60244-178D-409B-9E0F-C4E07E196304}">
      <dgm:prSet/>
      <dgm:spPr/>
      <dgm:t>
        <a:bodyPr/>
        <a:lstStyle/>
        <a:p>
          <a:endParaRPr lang="en-US"/>
        </a:p>
      </dgm:t>
    </dgm:pt>
    <dgm:pt modelId="{330FF68F-E330-4D79-B99E-298611115394}" type="pres">
      <dgm:prSet presAssocID="{9774C021-9C77-45A5-8CFA-C03E04023C4E}" presName="vert0" presStyleCnt="0">
        <dgm:presLayoutVars>
          <dgm:dir/>
          <dgm:animOne val="branch"/>
          <dgm:animLvl val="lvl"/>
        </dgm:presLayoutVars>
      </dgm:prSet>
      <dgm:spPr/>
    </dgm:pt>
    <dgm:pt modelId="{C09E5256-A64E-4227-9D85-2DB79681D63D}" type="pres">
      <dgm:prSet presAssocID="{B0D44F05-E054-49EC-AF37-C050E463D7D1}" presName="thickLine" presStyleLbl="alignNode1" presStyleIdx="0" presStyleCnt="5"/>
      <dgm:spPr/>
    </dgm:pt>
    <dgm:pt modelId="{74436697-0AE0-4052-945B-9C34C4CFFDE6}" type="pres">
      <dgm:prSet presAssocID="{B0D44F05-E054-49EC-AF37-C050E463D7D1}" presName="horz1" presStyleCnt="0"/>
      <dgm:spPr/>
    </dgm:pt>
    <dgm:pt modelId="{3DB64D1A-8580-4A98-80F6-CC72BB5AA71F}" type="pres">
      <dgm:prSet presAssocID="{B0D44F05-E054-49EC-AF37-C050E463D7D1}" presName="tx1" presStyleLbl="revTx" presStyleIdx="0" presStyleCnt="5"/>
      <dgm:spPr/>
    </dgm:pt>
    <dgm:pt modelId="{09F772EE-A76F-409E-A85C-BDA043A01A1B}" type="pres">
      <dgm:prSet presAssocID="{B0D44F05-E054-49EC-AF37-C050E463D7D1}" presName="vert1" presStyleCnt="0"/>
      <dgm:spPr/>
    </dgm:pt>
    <dgm:pt modelId="{297DB882-CA46-4351-9FA0-4037E949B807}" type="pres">
      <dgm:prSet presAssocID="{9CD7D99E-3083-4AA2-9267-E6502A51BE40}" presName="thickLine" presStyleLbl="alignNode1" presStyleIdx="1" presStyleCnt="5"/>
      <dgm:spPr/>
    </dgm:pt>
    <dgm:pt modelId="{A73FCCA9-44F1-4998-979E-FF58DC48CA90}" type="pres">
      <dgm:prSet presAssocID="{9CD7D99E-3083-4AA2-9267-E6502A51BE40}" presName="horz1" presStyleCnt="0"/>
      <dgm:spPr/>
    </dgm:pt>
    <dgm:pt modelId="{CDD5C808-24AC-4FE5-8116-EC8CCF2F15FE}" type="pres">
      <dgm:prSet presAssocID="{9CD7D99E-3083-4AA2-9267-E6502A51BE40}" presName="tx1" presStyleLbl="revTx" presStyleIdx="1" presStyleCnt="5"/>
      <dgm:spPr/>
    </dgm:pt>
    <dgm:pt modelId="{28C47017-1197-4A9A-8FBA-9CAF46EA7256}" type="pres">
      <dgm:prSet presAssocID="{9CD7D99E-3083-4AA2-9267-E6502A51BE40}" presName="vert1" presStyleCnt="0"/>
      <dgm:spPr/>
    </dgm:pt>
    <dgm:pt modelId="{6499D355-7DAA-40C7-95DC-CC3AB87AE6CA}" type="pres">
      <dgm:prSet presAssocID="{258D6493-BF57-4AE2-AC29-D06C8EE731A2}" presName="thickLine" presStyleLbl="alignNode1" presStyleIdx="2" presStyleCnt="5"/>
      <dgm:spPr/>
    </dgm:pt>
    <dgm:pt modelId="{4EF64FB1-6D0D-4237-955D-01FB6BD46FCD}" type="pres">
      <dgm:prSet presAssocID="{258D6493-BF57-4AE2-AC29-D06C8EE731A2}" presName="horz1" presStyleCnt="0"/>
      <dgm:spPr/>
    </dgm:pt>
    <dgm:pt modelId="{A4109562-AFCA-4A25-A12E-6B0EF5E53127}" type="pres">
      <dgm:prSet presAssocID="{258D6493-BF57-4AE2-AC29-D06C8EE731A2}" presName="tx1" presStyleLbl="revTx" presStyleIdx="2" presStyleCnt="5"/>
      <dgm:spPr/>
    </dgm:pt>
    <dgm:pt modelId="{181922F6-D853-4417-B781-98CC2F3C4A4E}" type="pres">
      <dgm:prSet presAssocID="{258D6493-BF57-4AE2-AC29-D06C8EE731A2}" presName="vert1" presStyleCnt="0"/>
      <dgm:spPr/>
    </dgm:pt>
    <dgm:pt modelId="{EBFB13BA-9354-4738-A55D-100EC8D14DC3}" type="pres">
      <dgm:prSet presAssocID="{5A82C73C-3FE5-4BD1-A45D-F754C98D42B7}" presName="thickLine" presStyleLbl="alignNode1" presStyleIdx="3" presStyleCnt="5"/>
      <dgm:spPr/>
    </dgm:pt>
    <dgm:pt modelId="{AF93D370-887F-4389-AC89-F7AC244F0C75}" type="pres">
      <dgm:prSet presAssocID="{5A82C73C-3FE5-4BD1-A45D-F754C98D42B7}" presName="horz1" presStyleCnt="0"/>
      <dgm:spPr/>
    </dgm:pt>
    <dgm:pt modelId="{0A62AC5E-3B21-4B33-BCC4-FCA6AEC3A378}" type="pres">
      <dgm:prSet presAssocID="{5A82C73C-3FE5-4BD1-A45D-F754C98D42B7}" presName="tx1" presStyleLbl="revTx" presStyleIdx="3" presStyleCnt="5"/>
      <dgm:spPr/>
    </dgm:pt>
    <dgm:pt modelId="{66920189-56AE-46E6-9A05-EE0857059997}" type="pres">
      <dgm:prSet presAssocID="{5A82C73C-3FE5-4BD1-A45D-F754C98D42B7}" presName="vert1" presStyleCnt="0"/>
      <dgm:spPr/>
    </dgm:pt>
    <dgm:pt modelId="{2A151C88-BA12-40C0-A867-71028B64F54B}" type="pres">
      <dgm:prSet presAssocID="{BD91B445-DA73-445A-AA27-28DB33015E79}" presName="thickLine" presStyleLbl="alignNode1" presStyleIdx="4" presStyleCnt="5"/>
      <dgm:spPr/>
    </dgm:pt>
    <dgm:pt modelId="{5F824917-BB51-42FE-A5CB-554A3FF71BBD}" type="pres">
      <dgm:prSet presAssocID="{BD91B445-DA73-445A-AA27-28DB33015E79}" presName="horz1" presStyleCnt="0"/>
      <dgm:spPr/>
    </dgm:pt>
    <dgm:pt modelId="{BD8C55BC-3D0D-475A-92BE-0CE60F3F35A2}" type="pres">
      <dgm:prSet presAssocID="{BD91B445-DA73-445A-AA27-28DB33015E79}" presName="tx1" presStyleLbl="revTx" presStyleIdx="4" presStyleCnt="5"/>
      <dgm:spPr/>
    </dgm:pt>
    <dgm:pt modelId="{CB027E81-695D-4892-A562-D89557A599DC}" type="pres">
      <dgm:prSet presAssocID="{BD91B445-DA73-445A-AA27-28DB33015E79}" presName="vert1" presStyleCnt="0"/>
      <dgm:spPr/>
    </dgm:pt>
  </dgm:ptLst>
  <dgm:cxnLst>
    <dgm:cxn modelId="{A3145E35-EC59-48C4-AD2F-3B22D9157CB2}" type="presOf" srcId="{B0D44F05-E054-49EC-AF37-C050E463D7D1}" destId="{3DB64D1A-8580-4A98-80F6-CC72BB5AA71F}" srcOrd="0" destOrd="0" presId="urn:microsoft.com/office/officeart/2008/layout/LinedList"/>
    <dgm:cxn modelId="{DCD60244-178D-409B-9E0F-C4E07E196304}" srcId="{9774C021-9C77-45A5-8CFA-C03E04023C4E}" destId="{BD91B445-DA73-445A-AA27-28DB33015E79}" srcOrd="4" destOrd="0" parTransId="{43A2FFBA-2318-4A8A-81D1-348FDCEDE49B}" sibTransId="{DBC0C3F0-EC59-4619-B166-6336DB33729F}"/>
    <dgm:cxn modelId="{A4BAC190-A159-4703-96A4-51F262C990A3}" srcId="{9774C021-9C77-45A5-8CFA-C03E04023C4E}" destId="{9CD7D99E-3083-4AA2-9267-E6502A51BE40}" srcOrd="1" destOrd="0" parTransId="{B341E753-F976-4282-9635-BF5D7E4ACFCF}" sibTransId="{E873820E-D4AF-40DA-9E85-B6EF440E87AC}"/>
    <dgm:cxn modelId="{C9914095-3CDD-4855-8F9A-9482D421AAF6}" srcId="{9774C021-9C77-45A5-8CFA-C03E04023C4E}" destId="{5A82C73C-3FE5-4BD1-A45D-F754C98D42B7}" srcOrd="3" destOrd="0" parTransId="{77B2B4CB-7E88-4A88-B712-B733ACDA0AD8}" sibTransId="{B116AB07-96F8-4C79-AAAC-CC3AEB4DED96}"/>
    <dgm:cxn modelId="{0543B5A2-19EF-44C0-ACC3-3D91A9377D7F}" srcId="{9774C021-9C77-45A5-8CFA-C03E04023C4E}" destId="{258D6493-BF57-4AE2-AC29-D06C8EE731A2}" srcOrd="2" destOrd="0" parTransId="{A1255ADC-8C39-4C20-9C32-45C2903106B5}" sibTransId="{7939F2D3-26EF-4D43-9E47-F78BF67AEBA8}"/>
    <dgm:cxn modelId="{DB81DFA3-D985-42B9-BEAE-71D1E084C9C4}" srcId="{9774C021-9C77-45A5-8CFA-C03E04023C4E}" destId="{B0D44F05-E054-49EC-AF37-C050E463D7D1}" srcOrd="0" destOrd="0" parTransId="{6E4D45DD-C3F0-4F3F-9387-E43EDA6A37DA}" sibTransId="{03E0B5F9-225A-4E6E-B986-517B0AF41640}"/>
    <dgm:cxn modelId="{CBC202DB-FE70-41B3-AE77-1F91FEBA2BD7}" type="presOf" srcId="{9774C021-9C77-45A5-8CFA-C03E04023C4E}" destId="{330FF68F-E330-4D79-B99E-298611115394}" srcOrd="0" destOrd="0" presId="urn:microsoft.com/office/officeart/2008/layout/LinedList"/>
    <dgm:cxn modelId="{F7E0B6E7-D6B0-4C57-8967-45831289AA98}" type="presOf" srcId="{BD91B445-DA73-445A-AA27-28DB33015E79}" destId="{BD8C55BC-3D0D-475A-92BE-0CE60F3F35A2}" srcOrd="0" destOrd="0" presId="urn:microsoft.com/office/officeart/2008/layout/LinedList"/>
    <dgm:cxn modelId="{D02E10EA-10CB-465F-B2D6-E1035EE2BDC0}" type="presOf" srcId="{9CD7D99E-3083-4AA2-9267-E6502A51BE40}" destId="{CDD5C808-24AC-4FE5-8116-EC8CCF2F15FE}" srcOrd="0" destOrd="0" presId="urn:microsoft.com/office/officeart/2008/layout/LinedList"/>
    <dgm:cxn modelId="{534729F0-B138-4ECD-8A4C-15714D2C5890}" type="presOf" srcId="{258D6493-BF57-4AE2-AC29-D06C8EE731A2}" destId="{A4109562-AFCA-4A25-A12E-6B0EF5E53127}" srcOrd="0" destOrd="0" presId="urn:microsoft.com/office/officeart/2008/layout/LinedList"/>
    <dgm:cxn modelId="{0DD4D6F0-87C3-4BA5-A159-886CBBDB1FCC}" type="presOf" srcId="{5A82C73C-3FE5-4BD1-A45D-F754C98D42B7}" destId="{0A62AC5E-3B21-4B33-BCC4-FCA6AEC3A378}" srcOrd="0" destOrd="0" presId="urn:microsoft.com/office/officeart/2008/layout/LinedList"/>
    <dgm:cxn modelId="{0B3372F1-78C4-43E3-A39E-6C733FC69B0D}" type="presParOf" srcId="{330FF68F-E330-4D79-B99E-298611115394}" destId="{C09E5256-A64E-4227-9D85-2DB79681D63D}" srcOrd="0" destOrd="0" presId="urn:microsoft.com/office/officeart/2008/layout/LinedList"/>
    <dgm:cxn modelId="{8235131A-A360-445D-87EB-EFFA82296AA9}" type="presParOf" srcId="{330FF68F-E330-4D79-B99E-298611115394}" destId="{74436697-0AE0-4052-945B-9C34C4CFFDE6}" srcOrd="1" destOrd="0" presId="urn:microsoft.com/office/officeart/2008/layout/LinedList"/>
    <dgm:cxn modelId="{17F07ECD-7681-4442-9CEA-1304FFB98045}" type="presParOf" srcId="{74436697-0AE0-4052-945B-9C34C4CFFDE6}" destId="{3DB64D1A-8580-4A98-80F6-CC72BB5AA71F}" srcOrd="0" destOrd="0" presId="urn:microsoft.com/office/officeart/2008/layout/LinedList"/>
    <dgm:cxn modelId="{E2731D5D-A768-4524-BA39-70BFFD814960}" type="presParOf" srcId="{74436697-0AE0-4052-945B-9C34C4CFFDE6}" destId="{09F772EE-A76F-409E-A85C-BDA043A01A1B}" srcOrd="1" destOrd="0" presId="urn:microsoft.com/office/officeart/2008/layout/LinedList"/>
    <dgm:cxn modelId="{0D27FE1D-B45A-4B47-9A9D-FB7A0E63A28D}" type="presParOf" srcId="{330FF68F-E330-4D79-B99E-298611115394}" destId="{297DB882-CA46-4351-9FA0-4037E949B807}" srcOrd="2" destOrd="0" presId="urn:microsoft.com/office/officeart/2008/layout/LinedList"/>
    <dgm:cxn modelId="{3F90C620-0D41-4B68-8722-2C0AC79AC5BB}" type="presParOf" srcId="{330FF68F-E330-4D79-B99E-298611115394}" destId="{A73FCCA9-44F1-4998-979E-FF58DC48CA90}" srcOrd="3" destOrd="0" presId="urn:microsoft.com/office/officeart/2008/layout/LinedList"/>
    <dgm:cxn modelId="{D6406481-15A3-4309-84C5-E45C1B870841}" type="presParOf" srcId="{A73FCCA9-44F1-4998-979E-FF58DC48CA90}" destId="{CDD5C808-24AC-4FE5-8116-EC8CCF2F15FE}" srcOrd="0" destOrd="0" presId="urn:microsoft.com/office/officeart/2008/layout/LinedList"/>
    <dgm:cxn modelId="{E03B74A0-862F-4BD7-9A76-D270AB29EB65}" type="presParOf" srcId="{A73FCCA9-44F1-4998-979E-FF58DC48CA90}" destId="{28C47017-1197-4A9A-8FBA-9CAF46EA7256}" srcOrd="1" destOrd="0" presId="urn:microsoft.com/office/officeart/2008/layout/LinedList"/>
    <dgm:cxn modelId="{C4C5083E-A608-4194-9EA9-EAE7EA41CEAC}" type="presParOf" srcId="{330FF68F-E330-4D79-B99E-298611115394}" destId="{6499D355-7DAA-40C7-95DC-CC3AB87AE6CA}" srcOrd="4" destOrd="0" presId="urn:microsoft.com/office/officeart/2008/layout/LinedList"/>
    <dgm:cxn modelId="{A4BE19CC-D38A-4B30-99C3-B5C9DD3E004D}" type="presParOf" srcId="{330FF68F-E330-4D79-B99E-298611115394}" destId="{4EF64FB1-6D0D-4237-955D-01FB6BD46FCD}" srcOrd="5" destOrd="0" presId="urn:microsoft.com/office/officeart/2008/layout/LinedList"/>
    <dgm:cxn modelId="{11CD7408-2027-4B1E-9F52-AD4F2F9A6A10}" type="presParOf" srcId="{4EF64FB1-6D0D-4237-955D-01FB6BD46FCD}" destId="{A4109562-AFCA-4A25-A12E-6B0EF5E53127}" srcOrd="0" destOrd="0" presId="urn:microsoft.com/office/officeart/2008/layout/LinedList"/>
    <dgm:cxn modelId="{47006B06-E9A8-448A-B102-33EF0D7F413E}" type="presParOf" srcId="{4EF64FB1-6D0D-4237-955D-01FB6BD46FCD}" destId="{181922F6-D853-4417-B781-98CC2F3C4A4E}" srcOrd="1" destOrd="0" presId="urn:microsoft.com/office/officeart/2008/layout/LinedList"/>
    <dgm:cxn modelId="{3CA57E28-F00D-4AC0-ACE5-82276F92409F}" type="presParOf" srcId="{330FF68F-E330-4D79-B99E-298611115394}" destId="{EBFB13BA-9354-4738-A55D-100EC8D14DC3}" srcOrd="6" destOrd="0" presId="urn:microsoft.com/office/officeart/2008/layout/LinedList"/>
    <dgm:cxn modelId="{F275276B-164A-4279-9AA6-B89902ED958D}" type="presParOf" srcId="{330FF68F-E330-4D79-B99E-298611115394}" destId="{AF93D370-887F-4389-AC89-F7AC244F0C75}" srcOrd="7" destOrd="0" presId="urn:microsoft.com/office/officeart/2008/layout/LinedList"/>
    <dgm:cxn modelId="{C4362D58-2C9C-47EE-BCCA-0285EC85AA19}" type="presParOf" srcId="{AF93D370-887F-4389-AC89-F7AC244F0C75}" destId="{0A62AC5E-3B21-4B33-BCC4-FCA6AEC3A378}" srcOrd="0" destOrd="0" presId="urn:microsoft.com/office/officeart/2008/layout/LinedList"/>
    <dgm:cxn modelId="{DD482B8A-C9D7-43E2-879A-01EF1F2CE1B8}" type="presParOf" srcId="{AF93D370-887F-4389-AC89-F7AC244F0C75}" destId="{66920189-56AE-46E6-9A05-EE0857059997}" srcOrd="1" destOrd="0" presId="urn:microsoft.com/office/officeart/2008/layout/LinedList"/>
    <dgm:cxn modelId="{C43CD2E0-8B5F-4CD3-A7E1-BA10F0694DAB}" type="presParOf" srcId="{330FF68F-E330-4D79-B99E-298611115394}" destId="{2A151C88-BA12-40C0-A867-71028B64F54B}" srcOrd="8" destOrd="0" presId="urn:microsoft.com/office/officeart/2008/layout/LinedList"/>
    <dgm:cxn modelId="{846843F5-F919-4495-9057-735375AC8478}" type="presParOf" srcId="{330FF68F-E330-4D79-B99E-298611115394}" destId="{5F824917-BB51-42FE-A5CB-554A3FF71BBD}" srcOrd="9" destOrd="0" presId="urn:microsoft.com/office/officeart/2008/layout/LinedList"/>
    <dgm:cxn modelId="{449DE359-22C4-4E7E-93AC-852A90A40E60}" type="presParOf" srcId="{5F824917-BB51-42FE-A5CB-554A3FF71BBD}" destId="{BD8C55BC-3D0D-475A-92BE-0CE60F3F35A2}" srcOrd="0" destOrd="0" presId="urn:microsoft.com/office/officeart/2008/layout/LinedList"/>
    <dgm:cxn modelId="{C8FBBEE1-7316-41F9-9557-7E912F61220C}" type="presParOf" srcId="{5F824917-BB51-42FE-A5CB-554A3FF71BBD}" destId="{CB027E81-695D-4892-A562-D89557A599D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E7CC49-B8A8-4899-91DF-9D669CCAE8E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5931FC5-1F55-413E-ADF8-A2FD901C7413}">
      <dgm:prSet/>
      <dgm:spPr/>
      <dgm:t>
        <a:bodyPr/>
        <a:lstStyle/>
        <a:p>
          <a:r>
            <a:rPr lang="en-US"/>
            <a:t>• Enhanced Security: Protect against data breaches</a:t>
          </a:r>
        </a:p>
      </dgm:t>
    </dgm:pt>
    <dgm:pt modelId="{5F8B7984-63C7-450A-AF29-AA0E2FF11D31}" type="parTrans" cxnId="{1F245DAA-49F2-4F2D-B832-24443C20E773}">
      <dgm:prSet/>
      <dgm:spPr/>
      <dgm:t>
        <a:bodyPr/>
        <a:lstStyle/>
        <a:p>
          <a:endParaRPr lang="en-US"/>
        </a:p>
      </dgm:t>
    </dgm:pt>
    <dgm:pt modelId="{EC86C331-A3FC-4F47-AFA9-95C6B65F44DF}" type="sibTrans" cxnId="{1F245DAA-49F2-4F2D-B832-24443C20E773}">
      <dgm:prSet/>
      <dgm:spPr/>
      <dgm:t>
        <a:bodyPr/>
        <a:lstStyle/>
        <a:p>
          <a:endParaRPr lang="en-US"/>
        </a:p>
      </dgm:t>
    </dgm:pt>
    <dgm:pt modelId="{2521F226-F89F-4D62-9BF0-47BB438633B4}">
      <dgm:prSet/>
      <dgm:spPr/>
      <dgm:t>
        <a:bodyPr/>
        <a:lstStyle/>
        <a:p>
          <a:r>
            <a:rPr lang="en-US"/>
            <a:t>• Compliance: Meet legal and regulatory obligations</a:t>
          </a:r>
        </a:p>
      </dgm:t>
    </dgm:pt>
    <dgm:pt modelId="{42262D32-3A1A-4665-8711-2BE1353037FC}" type="parTrans" cxnId="{C9322FD4-EA1A-4F7E-8757-EBDE8168AB05}">
      <dgm:prSet/>
      <dgm:spPr/>
      <dgm:t>
        <a:bodyPr/>
        <a:lstStyle/>
        <a:p>
          <a:endParaRPr lang="en-US"/>
        </a:p>
      </dgm:t>
    </dgm:pt>
    <dgm:pt modelId="{057692DD-14FA-4B39-B84D-CC73548E1B43}" type="sibTrans" cxnId="{C9322FD4-EA1A-4F7E-8757-EBDE8168AB05}">
      <dgm:prSet/>
      <dgm:spPr/>
      <dgm:t>
        <a:bodyPr/>
        <a:lstStyle/>
        <a:p>
          <a:endParaRPr lang="en-US"/>
        </a:p>
      </dgm:t>
    </dgm:pt>
    <dgm:pt modelId="{02C783E7-C841-47E6-88FB-72723EF9E6CD}">
      <dgm:prSet/>
      <dgm:spPr/>
      <dgm:t>
        <a:bodyPr/>
        <a:lstStyle/>
        <a:p>
          <a:r>
            <a:rPr lang="en-US"/>
            <a:t>• Competitive Advantage: Build trust with clients and partners</a:t>
          </a:r>
        </a:p>
      </dgm:t>
    </dgm:pt>
    <dgm:pt modelId="{DD9BD0A5-DF28-4E60-92FC-9EED6110020D}" type="parTrans" cxnId="{34A123C4-97B9-4C70-AE74-E588DE55FE35}">
      <dgm:prSet/>
      <dgm:spPr/>
      <dgm:t>
        <a:bodyPr/>
        <a:lstStyle/>
        <a:p>
          <a:endParaRPr lang="en-US"/>
        </a:p>
      </dgm:t>
    </dgm:pt>
    <dgm:pt modelId="{2AF6EDA9-C622-49E3-BFCE-AE256AD0905B}" type="sibTrans" cxnId="{34A123C4-97B9-4C70-AE74-E588DE55FE35}">
      <dgm:prSet/>
      <dgm:spPr/>
      <dgm:t>
        <a:bodyPr/>
        <a:lstStyle/>
        <a:p>
          <a:endParaRPr lang="en-US"/>
        </a:p>
      </dgm:t>
    </dgm:pt>
    <dgm:pt modelId="{6D117C83-6425-459D-89D5-CE94E215CCBB}">
      <dgm:prSet/>
      <dgm:spPr/>
      <dgm:t>
        <a:bodyPr/>
        <a:lstStyle/>
        <a:p>
          <a:r>
            <a:rPr lang="en-US"/>
            <a:t>• Cost Reduction: Minimize financial losses from cyber incidents</a:t>
          </a:r>
        </a:p>
      </dgm:t>
    </dgm:pt>
    <dgm:pt modelId="{E75FCE6A-E48B-403E-B714-E37D9A018ADA}" type="parTrans" cxnId="{4C362DBE-B7D1-4704-88BE-7757971C1020}">
      <dgm:prSet/>
      <dgm:spPr/>
      <dgm:t>
        <a:bodyPr/>
        <a:lstStyle/>
        <a:p>
          <a:endParaRPr lang="en-US"/>
        </a:p>
      </dgm:t>
    </dgm:pt>
    <dgm:pt modelId="{03DAA6D1-C78A-4C2A-82FB-A2CEBB82AE4A}" type="sibTrans" cxnId="{4C362DBE-B7D1-4704-88BE-7757971C1020}">
      <dgm:prSet/>
      <dgm:spPr/>
      <dgm:t>
        <a:bodyPr/>
        <a:lstStyle/>
        <a:p>
          <a:endParaRPr lang="en-US"/>
        </a:p>
      </dgm:t>
    </dgm:pt>
    <dgm:pt modelId="{5477DF7C-7BA5-4F1B-B194-F6366C0C29C0}">
      <dgm:prSet/>
      <dgm:spPr/>
      <dgm:t>
        <a:bodyPr/>
        <a:lstStyle/>
        <a:p>
          <a:r>
            <a:rPr lang="en-US"/>
            <a:t>• Continuous Improvement: Adapt to new threats and technologies</a:t>
          </a:r>
        </a:p>
      </dgm:t>
    </dgm:pt>
    <dgm:pt modelId="{FD1A95F6-AB04-49C9-982B-6CEFE68A6A59}" type="parTrans" cxnId="{B42D0B77-D4A4-4175-9B9E-DFF135926E46}">
      <dgm:prSet/>
      <dgm:spPr/>
      <dgm:t>
        <a:bodyPr/>
        <a:lstStyle/>
        <a:p>
          <a:endParaRPr lang="en-US"/>
        </a:p>
      </dgm:t>
    </dgm:pt>
    <dgm:pt modelId="{727A59CB-0367-42EB-9B56-53EF9644462E}" type="sibTrans" cxnId="{B42D0B77-D4A4-4175-9B9E-DFF135926E46}">
      <dgm:prSet/>
      <dgm:spPr/>
      <dgm:t>
        <a:bodyPr/>
        <a:lstStyle/>
        <a:p>
          <a:endParaRPr lang="en-US"/>
        </a:p>
      </dgm:t>
    </dgm:pt>
    <dgm:pt modelId="{79285B3E-92EA-4061-A355-497A20732870}">
      <dgm:prSet/>
      <dgm:spPr/>
      <dgm:t>
        <a:bodyPr/>
        <a:lstStyle/>
        <a:p>
          <a:r>
            <a:rPr lang="en-US"/>
            <a:t>[Visual: Icons showing benefits like cost reduction and compliance]</a:t>
          </a:r>
        </a:p>
      </dgm:t>
    </dgm:pt>
    <dgm:pt modelId="{B506CD73-A8C2-4BD2-8822-9570230AD4FA}" type="parTrans" cxnId="{C3464AE7-549E-4D80-8014-8F284A6912D9}">
      <dgm:prSet/>
      <dgm:spPr/>
      <dgm:t>
        <a:bodyPr/>
        <a:lstStyle/>
        <a:p>
          <a:endParaRPr lang="en-US"/>
        </a:p>
      </dgm:t>
    </dgm:pt>
    <dgm:pt modelId="{20CBDD38-5794-49C5-A88E-8704483A695F}" type="sibTrans" cxnId="{C3464AE7-549E-4D80-8014-8F284A6912D9}">
      <dgm:prSet/>
      <dgm:spPr/>
      <dgm:t>
        <a:bodyPr/>
        <a:lstStyle/>
        <a:p>
          <a:endParaRPr lang="en-US"/>
        </a:p>
      </dgm:t>
    </dgm:pt>
    <dgm:pt modelId="{CD80D8A8-D264-4D5F-A101-28A0C02A9CD9}" type="pres">
      <dgm:prSet presAssocID="{8EE7CC49-B8A8-4899-91DF-9D669CCAE8EE}" presName="root" presStyleCnt="0">
        <dgm:presLayoutVars>
          <dgm:dir/>
          <dgm:resizeHandles val="exact"/>
        </dgm:presLayoutVars>
      </dgm:prSet>
      <dgm:spPr/>
    </dgm:pt>
    <dgm:pt modelId="{C8EB9B5E-7338-4D2D-884C-39868F0FA054}" type="pres">
      <dgm:prSet presAssocID="{F5931FC5-1F55-413E-ADF8-A2FD901C7413}" presName="compNode" presStyleCnt="0"/>
      <dgm:spPr/>
    </dgm:pt>
    <dgm:pt modelId="{2AD9A82C-96C8-41AD-9241-B936C7C63A8E}" type="pres">
      <dgm:prSet presAssocID="{F5931FC5-1F55-413E-ADF8-A2FD901C7413}" presName="bgRect" presStyleLbl="bgShp" presStyleIdx="0" presStyleCnt="6"/>
      <dgm:spPr/>
    </dgm:pt>
    <dgm:pt modelId="{921BD3A5-0984-4891-86AD-2F212BC90DF6}" type="pres">
      <dgm:prSet presAssocID="{F5931FC5-1F55-413E-ADF8-A2FD901C741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11900A2-8D84-4803-AD01-6E44C1D8D54E}" type="pres">
      <dgm:prSet presAssocID="{F5931FC5-1F55-413E-ADF8-A2FD901C7413}" presName="spaceRect" presStyleCnt="0"/>
      <dgm:spPr/>
    </dgm:pt>
    <dgm:pt modelId="{88923349-E0EA-4FA1-B7A2-BF49381C8E47}" type="pres">
      <dgm:prSet presAssocID="{F5931FC5-1F55-413E-ADF8-A2FD901C7413}" presName="parTx" presStyleLbl="revTx" presStyleIdx="0" presStyleCnt="6">
        <dgm:presLayoutVars>
          <dgm:chMax val="0"/>
          <dgm:chPref val="0"/>
        </dgm:presLayoutVars>
      </dgm:prSet>
      <dgm:spPr/>
    </dgm:pt>
    <dgm:pt modelId="{803116E0-4F84-484C-A73F-94EAE349BB13}" type="pres">
      <dgm:prSet presAssocID="{EC86C331-A3FC-4F47-AFA9-95C6B65F44DF}" presName="sibTrans" presStyleCnt="0"/>
      <dgm:spPr/>
    </dgm:pt>
    <dgm:pt modelId="{F0CBEFB3-1902-4326-8CD6-0839DAD86907}" type="pres">
      <dgm:prSet presAssocID="{2521F226-F89F-4D62-9BF0-47BB438633B4}" presName="compNode" presStyleCnt="0"/>
      <dgm:spPr/>
    </dgm:pt>
    <dgm:pt modelId="{0E4E653F-16E2-47C5-AA05-840955C455D5}" type="pres">
      <dgm:prSet presAssocID="{2521F226-F89F-4D62-9BF0-47BB438633B4}" presName="bgRect" presStyleLbl="bgShp" presStyleIdx="1" presStyleCnt="6"/>
      <dgm:spPr/>
    </dgm:pt>
    <dgm:pt modelId="{CF3B0B46-98AD-40DC-A674-3081BBF57F03}" type="pres">
      <dgm:prSet presAssocID="{2521F226-F89F-4D62-9BF0-47BB438633B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952FC07A-F256-4852-AAB3-9F383067EE60}" type="pres">
      <dgm:prSet presAssocID="{2521F226-F89F-4D62-9BF0-47BB438633B4}" presName="spaceRect" presStyleCnt="0"/>
      <dgm:spPr/>
    </dgm:pt>
    <dgm:pt modelId="{0B7EAE85-4CB6-42AF-B10D-B105663147B2}" type="pres">
      <dgm:prSet presAssocID="{2521F226-F89F-4D62-9BF0-47BB438633B4}" presName="parTx" presStyleLbl="revTx" presStyleIdx="1" presStyleCnt="6">
        <dgm:presLayoutVars>
          <dgm:chMax val="0"/>
          <dgm:chPref val="0"/>
        </dgm:presLayoutVars>
      </dgm:prSet>
      <dgm:spPr/>
    </dgm:pt>
    <dgm:pt modelId="{1FBA4BAE-BD85-42C7-807D-5BA283267CF3}" type="pres">
      <dgm:prSet presAssocID="{057692DD-14FA-4B39-B84D-CC73548E1B43}" presName="sibTrans" presStyleCnt="0"/>
      <dgm:spPr/>
    </dgm:pt>
    <dgm:pt modelId="{7D328830-CEE6-42C0-A227-BD1BA0D3F61D}" type="pres">
      <dgm:prSet presAssocID="{02C783E7-C841-47E6-88FB-72723EF9E6CD}" presName="compNode" presStyleCnt="0"/>
      <dgm:spPr/>
    </dgm:pt>
    <dgm:pt modelId="{DAF6C38B-1762-454E-AD2C-C3528928FF96}" type="pres">
      <dgm:prSet presAssocID="{02C783E7-C841-47E6-88FB-72723EF9E6CD}" presName="bgRect" presStyleLbl="bgShp" presStyleIdx="2" presStyleCnt="6"/>
      <dgm:spPr/>
    </dgm:pt>
    <dgm:pt modelId="{8E9871FE-E20D-43DE-AF9E-F920FED9522F}" type="pres">
      <dgm:prSet presAssocID="{02C783E7-C841-47E6-88FB-72723EF9E6C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6F5607B-4670-4744-879D-3EB5784A506F}" type="pres">
      <dgm:prSet presAssocID="{02C783E7-C841-47E6-88FB-72723EF9E6CD}" presName="spaceRect" presStyleCnt="0"/>
      <dgm:spPr/>
    </dgm:pt>
    <dgm:pt modelId="{370C79E2-E5B2-43B7-8673-6E4F3987F113}" type="pres">
      <dgm:prSet presAssocID="{02C783E7-C841-47E6-88FB-72723EF9E6CD}" presName="parTx" presStyleLbl="revTx" presStyleIdx="2" presStyleCnt="6">
        <dgm:presLayoutVars>
          <dgm:chMax val="0"/>
          <dgm:chPref val="0"/>
        </dgm:presLayoutVars>
      </dgm:prSet>
      <dgm:spPr/>
    </dgm:pt>
    <dgm:pt modelId="{24E9281A-D461-4E74-91F5-AFEA15D1066A}" type="pres">
      <dgm:prSet presAssocID="{2AF6EDA9-C622-49E3-BFCE-AE256AD0905B}" presName="sibTrans" presStyleCnt="0"/>
      <dgm:spPr/>
    </dgm:pt>
    <dgm:pt modelId="{283B6B1F-76E9-4ADE-89C6-B8FAD7B5DDF9}" type="pres">
      <dgm:prSet presAssocID="{6D117C83-6425-459D-89D5-CE94E215CCBB}" presName="compNode" presStyleCnt="0"/>
      <dgm:spPr/>
    </dgm:pt>
    <dgm:pt modelId="{0A0D727B-7988-42B7-9EF1-D20C07A5526A}" type="pres">
      <dgm:prSet presAssocID="{6D117C83-6425-459D-89D5-CE94E215CCBB}" presName="bgRect" presStyleLbl="bgShp" presStyleIdx="3" presStyleCnt="6"/>
      <dgm:spPr/>
    </dgm:pt>
    <dgm:pt modelId="{9F7073C1-C876-4006-81EC-C6779A398C04}" type="pres">
      <dgm:prSet presAssocID="{6D117C83-6425-459D-89D5-CE94E215CCB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23E28E68-48E2-48C9-B263-56845EA6FFDA}" type="pres">
      <dgm:prSet presAssocID="{6D117C83-6425-459D-89D5-CE94E215CCBB}" presName="spaceRect" presStyleCnt="0"/>
      <dgm:spPr/>
    </dgm:pt>
    <dgm:pt modelId="{7B5BF20E-9A9C-4E51-821E-0FD560FB5341}" type="pres">
      <dgm:prSet presAssocID="{6D117C83-6425-459D-89D5-CE94E215CCBB}" presName="parTx" presStyleLbl="revTx" presStyleIdx="3" presStyleCnt="6">
        <dgm:presLayoutVars>
          <dgm:chMax val="0"/>
          <dgm:chPref val="0"/>
        </dgm:presLayoutVars>
      </dgm:prSet>
      <dgm:spPr/>
    </dgm:pt>
    <dgm:pt modelId="{702691D5-6E1C-4C82-AD7E-CCEAA56DED45}" type="pres">
      <dgm:prSet presAssocID="{03DAA6D1-C78A-4C2A-82FB-A2CEBB82AE4A}" presName="sibTrans" presStyleCnt="0"/>
      <dgm:spPr/>
    </dgm:pt>
    <dgm:pt modelId="{E8FF5669-9649-477E-A33A-D34490193042}" type="pres">
      <dgm:prSet presAssocID="{5477DF7C-7BA5-4F1B-B194-F6366C0C29C0}" presName="compNode" presStyleCnt="0"/>
      <dgm:spPr/>
    </dgm:pt>
    <dgm:pt modelId="{AF823F5C-71D2-4D4D-9C0B-4D61E64AAED0}" type="pres">
      <dgm:prSet presAssocID="{5477DF7C-7BA5-4F1B-B194-F6366C0C29C0}" presName="bgRect" presStyleLbl="bgShp" presStyleIdx="4" presStyleCnt="6"/>
      <dgm:spPr/>
    </dgm:pt>
    <dgm:pt modelId="{2AB5C939-AC87-41AD-BF41-1A8B36C66340}" type="pres">
      <dgm:prSet presAssocID="{5477DF7C-7BA5-4F1B-B194-F6366C0C29C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57D40D5-ABBD-4CA9-909D-52B3355DBBC2}" type="pres">
      <dgm:prSet presAssocID="{5477DF7C-7BA5-4F1B-B194-F6366C0C29C0}" presName="spaceRect" presStyleCnt="0"/>
      <dgm:spPr/>
    </dgm:pt>
    <dgm:pt modelId="{38DA108F-AAC3-4700-8B63-266C943B4D4B}" type="pres">
      <dgm:prSet presAssocID="{5477DF7C-7BA5-4F1B-B194-F6366C0C29C0}" presName="parTx" presStyleLbl="revTx" presStyleIdx="4" presStyleCnt="6">
        <dgm:presLayoutVars>
          <dgm:chMax val="0"/>
          <dgm:chPref val="0"/>
        </dgm:presLayoutVars>
      </dgm:prSet>
      <dgm:spPr/>
    </dgm:pt>
    <dgm:pt modelId="{5D66AC48-26AE-42F1-8816-83D9E092A88F}" type="pres">
      <dgm:prSet presAssocID="{727A59CB-0367-42EB-9B56-53EF9644462E}" presName="sibTrans" presStyleCnt="0"/>
      <dgm:spPr/>
    </dgm:pt>
    <dgm:pt modelId="{49B00EF2-7301-48C0-ABAE-79986F6414C9}" type="pres">
      <dgm:prSet presAssocID="{79285B3E-92EA-4061-A355-497A20732870}" presName="compNode" presStyleCnt="0"/>
      <dgm:spPr/>
    </dgm:pt>
    <dgm:pt modelId="{48C9EF1A-AB0B-4224-906D-D3A544AB687E}" type="pres">
      <dgm:prSet presAssocID="{79285B3E-92EA-4061-A355-497A20732870}" presName="bgRect" presStyleLbl="bgShp" presStyleIdx="5" presStyleCnt="6"/>
      <dgm:spPr/>
    </dgm:pt>
    <dgm:pt modelId="{E8BA5D17-67DA-4184-A3F5-600EDB6F1971}" type="pres">
      <dgm:prSet presAssocID="{79285B3E-92EA-4061-A355-497A2073287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7330AD53-EE34-42AA-AF75-0DA5567513B2}" type="pres">
      <dgm:prSet presAssocID="{79285B3E-92EA-4061-A355-497A20732870}" presName="spaceRect" presStyleCnt="0"/>
      <dgm:spPr/>
    </dgm:pt>
    <dgm:pt modelId="{6D93566E-6CE3-4AF1-8A37-E5FCC564A2CC}" type="pres">
      <dgm:prSet presAssocID="{79285B3E-92EA-4061-A355-497A20732870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194FE05-7328-468F-BFE1-216416DCC623}" type="presOf" srcId="{79285B3E-92EA-4061-A355-497A20732870}" destId="{6D93566E-6CE3-4AF1-8A37-E5FCC564A2CC}" srcOrd="0" destOrd="0" presId="urn:microsoft.com/office/officeart/2018/2/layout/IconVerticalSolidList"/>
    <dgm:cxn modelId="{9C293617-1552-4A20-91FF-5F122B5863A7}" type="presOf" srcId="{5477DF7C-7BA5-4F1B-B194-F6366C0C29C0}" destId="{38DA108F-AAC3-4700-8B63-266C943B4D4B}" srcOrd="0" destOrd="0" presId="urn:microsoft.com/office/officeart/2018/2/layout/IconVerticalSolidList"/>
    <dgm:cxn modelId="{6036891B-28C4-428B-A057-35FAB8E3B717}" type="presOf" srcId="{6D117C83-6425-459D-89D5-CE94E215CCBB}" destId="{7B5BF20E-9A9C-4E51-821E-0FD560FB5341}" srcOrd="0" destOrd="0" presId="urn:microsoft.com/office/officeart/2018/2/layout/IconVerticalSolidList"/>
    <dgm:cxn modelId="{59655922-0131-44A0-A866-CE315E0C2374}" type="presOf" srcId="{2521F226-F89F-4D62-9BF0-47BB438633B4}" destId="{0B7EAE85-4CB6-42AF-B10D-B105663147B2}" srcOrd="0" destOrd="0" presId="urn:microsoft.com/office/officeart/2018/2/layout/IconVerticalSolidList"/>
    <dgm:cxn modelId="{9AE2C85F-9CA7-4DF8-9755-204BD3AB4437}" type="presOf" srcId="{02C783E7-C841-47E6-88FB-72723EF9E6CD}" destId="{370C79E2-E5B2-43B7-8673-6E4F3987F113}" srcOrd="0" destOrd="0" presId="urn:microsoft.com/office/officeart/2018/2/layout/IconVerticalSolidList"/>
    <dgm:cxn modelId="{1F987776-BF65-4ED0-BDF9-A5B536F954BE}" type="presOf" srcId="{F5931FC5-1F55-413E-ADF8-A2FD901C7413}" destId="{88923349-E0EA-4FA1-B7A2-BF49381C8E47}" srcOrd="0" destOrd="0" presId="urn:microsoft.com/office/officeart/2018/2/layout/IconVerticalSolidList"/>
    <dgm:cxn modelId="{B42D0B77-D4A4-4175-9B9E-DFF135926E46}" srcId="{8EE7CC49-B8A8-4899-91DF-9D669CCAE8EE}" destId="{5477DF7C-7BA5-4F1B-B194-F6366C0C29C0}" srcOrd="4" destOrd="0" parTransId="{FD1A95F6-AB04-49C9-982B-6CEFE68A6A59}" sibTransId="{727A59CB-0367-42EB-9B56-53EF9644462E}"/>
    <dgm:cxn modelId="{2946FF78-BC47-4E9B-A656-CE29D5C84660}" type="presOf" srcId="{8EE7CC49-B8A8-4899-91DF-9D669CCAE8EE}" destId="{CD80D8A8-D264-4D5F-A101-28A0C02A9CD9}" srcOrd="0" destOrd="0" presId="urn:microsoft.com/office/officeart/2018/2/layout/IconVerticalSolidList"/>
    <dgm:cxn modelId="{1F245DAA-49F2-4F2D-B832-24443C20E773}" srcId="{8EE7CC49-B8A8-4899-91DF-9D669CCAE8EE}" destId="{F5931FC5-1F55-413E-ADF8-A2FD901C7413}" srcOrd="0" destOrd="0" parTransId="{5F8B7984-63C7-450A-AF29-AA0E2FF11D31}" sibTransId="{EC86C331-A3FC-4F47-AFA9-95C6B65F44DF}"/>
    <dgm:cxn modelId="{4C362DBE-B7D1-4704-88BE-7757971C1020}" srcId="{8EE7CC49-B8A8-4899-91DF-9D669CCAE8EE}" destId="{6D117C83-6425-459D-89D5-CE94E215CCBB}" srcOrd="3" destOrd="0" parTransId="{E75FCE6A-E48B-403E-B714-E37D9A018ADA}" sibTransId="{03DAA6D1-C78A-4C2A-82FB-A2CEBB82AE4A}"/>
    <dgm:cxn modelId="{34A123C4-97B9-4C70-AE74-E588DE55FE35}" srcId="{8EE7CC49-B8A8-4899-91DF-9D669CCAE8EE}" destId="{02C783E7-C841-47E6-88FB-72723EF9E6CD}" srcOrd="2" destOrd="0" parTransId="{DD9BD0A5-DF28-4E60-92FC-9EED6110020D}" sibTransId="{2AF6EDA9-C622-49E3-BFCE-AE256AD0905B}"/>
    <dgm:cxn modelId="{C9322FD4-EA1A-4F7E-8757-EBDE8168AB05}" srcId="{8EE7CC49-B8A8-4899-91DF-9D669CCAE8EE}" destId="{2521F226-F89F-4D62-9BF0-47BB438633B4}" srcOrd="1" destOrd="0" parTransId="{42262D32-3A1A-4665-8711-2BE1353037FC}" sibTransId="{057692DD-14FA-4B39-B84D-CC73548E1B43}"/>
    <dgm:cxn modelId="{C3464AE7-549E-4D80-8014-8F284A6912D9}" srcId="{8EE7CC49-B8A8-4899-91DF-9D669CCAE8EE}" destId="{79285B3E-92EA-4061-A355-497A20732870}" srcOrd="5" destOrd="0" parTransId="{B506CD73-A8C2-4BD2-8822-9570230AD4FA}" sibTransId="{20CBDD38-5794-49C5-A88E-8704483A695F}"/>
    <dgm:cxn modelId="{E997FC71-BF86-470C-8996-D497EB926DAB}" type="presParOf" srcId="{CD80D8A8-D264-4D5F-A101-28A0C02A9CD9}" destId="{C8EB9B5E-7338-4D2D-884C-39868F0FA054}" srcOrd="0" destOrd="0" presId="urn:microsoft.com/office/officeart/2018/2/layout/IconVerticalSolidList"/>
    <dgm:cxn modelId="{0CB0C14A-15D9-4B8C-8177-2AE2FB1049BB}" type="presParOf" srcId="{C8EB9B5E-7338-4D2D-884C-39868F0FA054}" destId="{2AD9A82C-96C8-41AD-9241-B936C7C63A8E}" srcOrd="0" destOrd="0" presId="urn:microsoft.com/office/officeart/2018/2/layout/IconVerticalSolidList"/>
    <dgm:cxn modelId="{BC566522-E891-4F0D-ACE4-EEF9D6E1D6E7}" type="presParOf" srcId="{C8EB9B5E-7338-4D2D-884C-39868F0FA054}" destId="{921BD3A5-0984-4891-86AD-2F212BC90DF6}" srcOrd="1" destOrd="0" presId="urn:microsoft.com/office/officeart/2018/2/layout/IconVerticalSolidList"/>
    <dgm:cxn modelId="{9669F7BF-1719-4DB1-B1C8-DD5CDDBD0740}" type="presParOf" srcId="{C8EB9B5E-7338-4D2D-884C-39868F0FA054}" destId="{A11900A2-8D84-4803-AD01-6E44C1D8D54E}" srcOrd="2" destOrd="0" presId="urn:microsoft.com/office/officeart/2018/2/layout/IconVerticalSolidList"/>
    <dgm:cxn modelId="{07339ADB-8206-40C2-BB8B-605234FD27E2}" type="presParOf" srcId="{C8EB9B5E-7338-4D2D-884C-39868F0FA054}" destId="{88923349-E0EA-4FA1-B7A2-BF49381C8E47}" srcOrd="3" destOrd="0" presId="urn:microsoft.com/office/officeart/2018/2/layout/IconVerticalSolidList"/>
    <dgm:cxn modelId="{B5A80DAB-4664-4990-B66C-455F80DB1372}" type="presParOf" srcId="{CD80D8A8-D264-4D5F-A101-28A0C02A9CD9}" destId="{803116E0-4F84-484C-A73F-94EAE349BB13}" srcOrd="1" destOrd="0" presId="urn:microsoft.com/office/officeart/2018/2/layout/IconVerticalSolidList"/>
    <dgm:cxn modelId="{2383AF24-F404-4C0F-BBC4-826978D717FD}" type="presParOf" srcId="{CD80D8A8-D264-4D5F-A101-28A0C02A9CD9}" destId="{F0CBEFB3-1902-4326-8CD6-0839DAD86907}" srcOrd="2" destOrd="0" presId="urn:microsoft.com/office/officeart/2018/2/layout/IconVerticalSolidList"/>
    <dgm:cxn modelId="{5597E575-97A7-4D0B-9213-4C7E619C5142}" type="presParOf" srcId="{F0CBEFB3-1902-4326-8CD6-0839DAD86907}" destId="{0E4E653F-16E2-47C5-AA05-840955C455D5}" srcOrd="0" destOrd="0" presId="urn:microsoft.com/office/officeart/2018/2/layout/IconVerticalSolidList"/>
    <dgm:cxn modelId="{CBCAD180-FA31-4F65-B06F-6C5EA74894EB}" type="presParOf" srcId="{F0CBEFB3-1902-4326-8CD6-0839DAD86907}" destId="{CF3B0B46-98AD-40DC-A674-3081BBF57F03}" srcOrd="1" destOrd="0" presId="urn:microsoft.com/office/officeart/2018/2/layout/IconVerticalSolidList"/>
    <dgm:cxn modelId="{CA76FBB9-1383-40B6-AAA4-4028D74F4E69}" type="presParOf" srcId="{F0CBEFB3-1902-4326-8CD6-0839DAD86907}" destId="{952FC07A-F256-4852-AAB3-9F383067EE60}" srcOrd="2" destOrd="0" presId="urn:microsoft.com/office/officeart/2018/2/layout/IconVerticalSolidList"/>
    <dgm:cxn modelId="{83C205FA-85CE-4372-BE22-07697CF47484}" type="presParOf" srcId="{F0CBEFB3-1902-4326-8CD6-0839DAD86907}" destId="{0B7EAE85-4CB6-42AF-B10D-B105663147B2}" srcOrd="3" destOrd="0" presId="urn:microsoft.com/office/officeart/2018/2/layout/IconVerticalSolidList"/>
    <dgm:cxn modelId="{154E7CFE-4B59-4262-9F37-3456560D2331}" type="presParOf" srcId="{CD80D8A8-D264-4D5F-A101-28A0C02A9CD9}" destId="{1FBA4BAE-BD85-42C7-807D-5BA283267CF3}" srcOrd="3" destOrd="0" presId="urn:microsoft.com/office/officeart/2018/2/layout/IconVerticalSolidList"/>
    <dgm:cxn modelId="{74D92716-F61D-42A8-B10B-80DD9C474FFE}" type="presParOf" srcId="{CD80D8A8-D264-4D5F-A101-28A0C02A9CD9}" destId="{7D328830-CEE6-42C0-A227-BD1BA0D3F61D}" srcOrd="4" destOrd="0" presId="urn:microsoft.com/office/officeart/2018/2/layout/IconVerticalSolidList"/>
    <dgm:cxn modelId="{E2E31E98-7679-4BB6-80DE-AA97EAE0D203}" type="presParOf" srcId="{7D328830-CEE6-42C0-A227-BD1BA0D3F61D}" destId="{DAF6C38B-1762-454E-AD2C-C3528928FF96}" srcOrd="0" destOrd="0" presId="urn:microsoft.com/office/officeart/2018/2/layout/IconVerticalSolidList"/>
    <dgm:cxn modelId="{9C47A496-1A2E-4320-A777-3C58A7C96934}" type="presParOf" srcId="{7D328830-CEE6-42C0-A227-BD1BA0D3F61D}" destId="{8E9871FE-E20D-43DE-AF9E-F920FED9522F}" srcOrd="1" destOrd="0" presId="urn:microsoft.com/office/officeart/2018/2/layout/IconVerticalSolidList"/>
    <dgm:cxn modelId="{A3DCDA5D-DC22-4B6D-B50D-AFD972D97298}" type="presParOf" srcId="{7D328830-CEE6-42C0-A227-BD1BA0D3F61D}" destId="{E6F5607B-4670-4744-879D-3EB5784A506F}" srcOrd="2" destOrd="0" presId="urn:microsoft.com/office/officeart/2018/2/layout/IconVerticalSolidList"/>
    <dgm:cxn modelId="{954E44FF-334A-4437-B168-7620CA3BA37E}" type="presParOf" srcId="{7D328830-CEE6-42C0-A227-BD1BA0D3F61D}" destId="{370C79E2-E5B2-43B7-8673-6E4F3987F113}" srcOrd="3" destOrd="0" presId="urn:microsoft.com/office/officeart/2018/2/layout/IconVerticalSolidList"/>
    <dgm:cxn modelId="{3FB5F4F5-8AFE-4701-8566-9FF26F5C3776}" type="presParOf" srcId="{CD80D8A8-D264-4D5F-A101-28A0C02A9CD9}" destId="{24E9281A-D461-4E74-91F5-AFEA15D1066A}" srcOrd="5" destOrd="0" presId="urn:microsoft.com/office/officeart/2018/2/layout/IconVerticalSolidList"/>
    <dgm:cxn modelId="{1FA5A7F2-E20D-450B-A331-882553FED6B8}" type="presParOf" srcId="{CD80D8A8-D264-4D5F-A101-28A0C02A9CD9}" destId="{283B6B1F-76E9-4ADE-89C6-B8FAD7B5DDF9}" srcOrd="6" destOrd="0" presId="urn:microsoft.com/office/officeart/2018/2/layout/IconVerticalSolidList"/>
    <dgm:cxn modelId="{BBBFE361-4A63-4383-B5D7-DBFBB8001B93}" type="presParOf" srcId="{283B6B1F-76E9-4ADE-89C6-B8FAD7B5DDF9}" destId="{0A0D727B-7988-42B7-9EF1-D20C07A5526A}" srcOrd="0" destOrd="0" presId="urn:microsoft.com/office/officeart/2018/2/layout/IconVerticalSolidList"/>
    <dgm:cxn modelId="{0114794C-23F9-4327-B2D4-086445AA8313}" type="presParOf" srcId="{283B6B1F-76E9-4ADE-89C6-B8FAD7B5DDF9}" destId="{9F7073C1-C876-4006-81EC-C6779A398C04}" srcOrd="1" destOrd="0" presId="urn:microsoft.com/office/officeart/2018/2/layout/IconVerticalSolidList"/>
    <dgm:cxn modelId="{24E85B5E-B8AD-4810-8676-B292F28DF440}" type="presParOf" srcId="{283B6B1F-76E9-4ADE-89C6-B8FAD7B5DDF9}" destId="{23E28E68-48E2-48C9-B263-56845EA6FFDA}" srcOrd="2" destOrd="0" presId="urn:microsoft.com/office/officeart/2018/2/layout/IconVerticalSolidList"/>
    <dgm:cxn modelId="{7A55C3E7-07AA-48D3-BA54-3E57132680C8}" type="presParOf" srcId="{283B6B1F-76E9-4ADE-89C6-B8FAD7B5DDF9}" destId="{7B5BF20E-9A9C-4E51-821E-0FD560FB5341}" srcOrd="3" destOrd="0" presId="urn:microsoft.com/office/officeart/2018/2/layout/IconVerticalSolidList"/>
    <dgm:cxn modelId="{AA86BE38-70F8-4327-B509-255729C449DE}" type="presParOf" srcId="{CD80D8A8-D264-4D5F-A101-28A0C02A9CD9}" destId="{702691D5-6E1C-4C82-AD7E-CCEAA56DED45}" srcOrd="7" destOrd="0" presId="urn:microsoft.com/office/officeart/2018/2/layout/IconVerticalSolidList"/>
    <dgm:cxn modelId="{C2296FFB-D6EA-4809-B2D5-570EE74B0A56}" type="presParOf" srcId="{CD80D8A8-D264-4D5F-A101-28A0C02A9CD9}" destId="{E8FF5669-9649-477E-A33A-D34490193042}" srcOrd="8" destOrd="0" presId="urn:microsoft.com/office/officeart/2018/2/layout/IconVerticalSolidList"/>
    <dgm:cxn modelId="{D67AF1E1-4CFD-40B9-A701-06153E4F79F0}" type="presParOf" srcId="{E8FF5669-9649-477E-A33A-D34490193042}" destId="{AF823F5C-71D2-4D4D-9C0B-4D61E64AAED0}" srcOrd="0" destOrd="0" presId="urn:microsoft.com/office/officeart/2018/2/layout/IconVerticalSolidList"/>
    <dgm:cxn modelId="{970C0939-1EDB-4B68-87A4-3585A0FB1C83}" type="presParOf" srcId="{E8FF5669-9649-477E-A33A-D34490193042}" destId="{2AB5C939-AC87-41AD-BF41-1A8B36C66340}" srcOrd="1" destOrd="0" presId="urn:microsoft.com/office/officeart/2018/2/layout/IconVerticalSolidList"/>
    <dgm:cxn modelId="{645D01E9-D828-4EAD-9359-D300C2D1D89B}" type="presParOf" srcId="{E8FF5669-9649-477E-A33A-D34490193042}" destId="{557D40D5-ABBD-4CA9-909D-52B3355DBBC2}" srcOrd="2" destOrd="0" presId="urn:microsoft.com/office/officeart/2018/2/layout/IconVerticalSolidList"/>
    <dgm:cxn modelId="{D03271FE-42DF-4835-876A-4C330AD98A4C}" type="presParOf" srcId="{E8FF5669-9649-477E-A33A-D34490193042}" destId="{38DA108F-AAC3-4700-8B63-266C943B4D4B}" srcOrd="3" destOrd="0" presId="urn:microsoft.com/office/officeart/2018/2/layout/IconVerticalSolidList"/>
    <dgm:cxn modelId="{668B9E12-9D27-43A2-BD63-B5CF508CC055}" type="presParOf" srcId="{CD80D8A8-D264-4D5F-A101-28A0C02A9CD9}" destId="{5D66AC48-26AE-42F1-8816-83D9E092A88F}" srcOrd="9" destOrd="0" presId="urn:microsoft.com/office/officeart/2018/2/layout/IconVerticalSolidList"/>
    <dgm:cxn modelId="{7C36958E-7EEC-479C-9C0D-ED18D54E2C61}" type="presParOf" srcId="{CD80D8A8-D264-4D5F-A101-28A0C02A9CD9}" destId="{49B00EF2-7301-48C0-ABAE-79986F6414C9}" srcOrd="10" destOrd="0" presId="urn:microsoft.com/office/officeart/2018/2/layout/IconVerticalSolidList"/>
    <dgm:cxn modelId="{E96E8E36-B64E-4611-9F1F-D50FA55F79F7}" type="presParOf" srcId="{49B00EF2-7301-48C0-ABAE-79986F6414C9}" destId="{48C9EF1A-AB0B-4224-906D-D3A544AB687E}" srcOrd="0" destOrd="0" presId="urn:microsoft.com/office/officeart/2018/2/layout/IconVerticalSolidList"/>
    <dgm:cxn modelId="{FFBDDE1E-6A29-4488-AF7B-34866492CEF9}" type="presParOf" srcId="{49B00EF2-7301-48C0-ABAE-79986F6414C9}" destId="{E8BA5D17-67DA-4184-A3F5-600EDB6F1971}" srcOrd="1" destOrd="0" presId="urn:microsoft.com/office/officeart/2018/2/layout/IconVerticalSolidList"/>
    <dgm:cxn modelId="{38F83765-CA9E-4E0B-86E5-21CCCC7021D6}" type="presParOf" srcId="{49B00EF2-7301-48C0-ABAE-79986F6414C9}" destId="{7330AD53-EE34-42AA-AF75-0DA5567513B2}" srcOrd="2" destOrd="0" presId="urn:microsoft.com/office/officeart/2018/2/layout/IconVerticalSolidList"/>
    <dgm:cxn modelId="{581BC53B-E374-4EBB-89D1-3487D02D2F5B}" type="presParOf" srcId="{49B00EF2-7301-48C0-ABAE-79986F6414C9}" destId="{6D93566E-6CE3-4AF1-8A37-E5FCC564A2C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F6DD91-469F-4964-A953-637ED60F7D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875E98C-31AF-4E4D-8AE8-278158E19E1B}">
      <dgm:prSet/>
      <dgm:spPr/>
      <dgm:t>
        <a:bodyPr/>
        <a:lstStyle/>
        <a:p>
          <a:r>
            <a:rPr lang="en-US"/>
            <a:t>• Cost: Initial setup and ongoing maintenance</a:t>
          </a:r>
        </a:p>
      </dgm:t>
    </dgm:pt>
    <dgm:pt modelId="{B3DE169D-80BD-43CE-A7D1-4F2D6B029842}" type="parTrans" cxnId="{1B7CD59F-0370-49E5-B636-80A32CF96037}">
      <dgm:prSet/>
      <dgm:spPr/>
      <dgm:t>
        <a:bodyPr/>
        <a:lstStyle/>
        <a:p>
          <a:endParaRPr lang="en-US"/>
        </a:p>
      </dgm:t>
    </dgm:pt>
    <dgm:pt modelId="{4A3FE781-F629-4C82-A587-2D5B40B78E4D}" type="sibTrans" cxnId="{1B7CD59F-0370-49E5-B636-80A32CF96037}">
      <dgm:prSet/>
      <dgm:spPr/>
      <dgm:t>
        <a:bodyPr/>
        <a:lstStyle/>
        <a:p>
          <a:endParaRPr lang="en-US"/>
        </a:p>
      </dgm:t>
    </dgm:pt>
    <dgm:pt modelId="{D805991D-C140-44DE-B4F0-A841041A5CCD}">
      <dgm:prSet/>
      <dgm:spPr/>
      <dgm:t>
        <a:bodyPr/>
        <a:lstStyle/>
        <a:p>
          <a:r>
            <a:rPr lang="en-US"/>
            <a:t>• Complexity: Involvement of multiple business units and processes</a:t>
          </a:r>
        </a:p>
      </dgm:t>
    </dgm:pt>
    <dgm:pt modelId="{F0EF3F5A-9A4D-493F-A4B3-97E13455A802}" type="parTrans" cxnId="{7E9F2BE8-2410-492C-8C86-D8B17E5C2100}">
      <dgm:prSet/>
      <dgm:spPr/>
      <dgm:t>
        <a:bodyPr/>
        <a:lstStyle/>
        <a:p>
          <a:endParaRPr lang="en-US"/>
        </a:p>
      </dgm:t>
    </dgm:pt>
    <dgm:pt modelId="{8B954365-2BD6-458C-A17E-D84B3ED81BD1}" type="sibTrans" cxnId="{7E9F2BE8-2410-492C-8C86-D8B17E5C2100}">
      <dgm:prSet/>
      <dgm:spPr/>
      <dgm:t>
        <a:bodyPr/>
        <a:lstStyle/>
        <a:p>
          <a:endParaRPr lang="en-US"/>
        </a:p>
      </dgm:t>
    </dgm:pt>
    <dgm:pt modelId="{9792814B-1569-4A09-96F9-148E13169D85}">
      <dgm:prSet/>
      <dgm:spPr/>
      <dgm:t>
        <a:bodyPr/>
        <a:lstStyle/>
        <a:p>
          <a:r>
            <a:rPr lang="en-US"/>
            <a:t>• Employee Resistance: Training and awareness efforts required</a:t>
          </a:r>
        </a:p>
      </dgm:t>
    </dgm:pt>
    <dgm:pt modelId="{1877348F-C531-4BC4-B034-785A73D39AB0}" type="parTrans" cxnId="{1883BCFF-1A32-4AD6-B9DA-79B09204502F}">
      <dgm:prSet/>
      <dgm:spPr/>
      <dgm:t>
        <a:bodyPr/>
        <a:lstStyle/>
        <a:p>
          <a:endParaRPr lang="en-US"/>
        </a:p>
      </dgm:t>
    </dgm:pt>
    <dgm:pt modelId="{9444E615-DC30-4F06-B243-22D6A0B2A1F7}" type="sibTrans" cxnId="{1883BCFF-1A32-4AD6-B9DA-79B09204502F}">
      <dgm:prSet/>
      <dgm:spPr/>
      <dgm:t>
        <a:bodyPr/>
        <a:lstStyle/>
        <a:p>
          <a:endParaRPr lang="en-US"/>
        </a:p>
      </dgm:t>
    </dgm:pt>
    <dgm:pt modelId="{28F1D916-5268-435B-9153-CFF628B60229}">
      <dgm:prSet/>
      <dgm:spPr/>
      <dgm:t>
        <a:bodyPr/>
        <a:lstStyle/>
        <a:p>
          <a:r>
            <a:rPr lang="en-US"/>
            <a:t>• Continuous Monitoring: Need for constant updates and audits</a:t>
          </a:r>
        </a:p>
      </dgm:t>
    </dgm:pt>
    <dgm:pt modelId="{69111FD9-A15F-4BF1-8501-ED0CC648ADE4}" type="parTrans" cxnId="{C171FDE6-CD97-49DB-8EEC-42E912768025}">
      <dgm:prSet/>
      <dgm:spPr/>
      <dgm:t>
        <a:bodyPr/>
        <a:lstStyle/>
        <a:p>
          <a:endParaRPr lang="en-US"/>
        </a:p>
      </dgm:t>
    </dgm:pt>
    <dgm:pt modelId="{A8FE935C-16E8-4695-8CAE-635E7A48FEF1}" type="sibTrans" cxnId="{C171FDE6-CD97-49DB-8EEC-42E912768025}">
      <dgm:prSet/>
      <dgm:spPr/>
      <dgm:t>
        <a:bodyPr/>
        <a:lstStyle/>
        <a:p>
          <a:endParaRPr lang="en-US"/>
        </a:p>
      </dgm:t>
    </dgm:pt>
    <dgm:pt modelId="{6C9BE9AD-BE54-47E4-8D92-37ABBB0746D7}">
      <dgm:prSet/>
      <dgm:spPr/>
      <dgm:t>
        <a:bodyPr/>
        <a:lstStyle/>
        <a:p>
          <a:r>
            <a:rPr lang="en-US"/>
            <a:t>[Visual: Chart of common implementation challenges]</a:t>
          </a:r>
        </a:p>
      </dgm:t>
    </dgm:pt>
    <dgm:pt modelId="{F7E263E7-DC71-4FC0-A37B-6E84CF96299B}" type="parTrans" cxnId="{95622660-48E8-4726-B9A9-45F0C625587B}">
      <dgm:prSet/>
      <dgm:spPr/>
      <dgm:t>
        <a:bodyPr/>
        <a:lstStyle/>
        <a:p>
          <a:endParaRPr lang="en-US"/>
        </a:p>
      </dgm:t>
    </dgm:pt>
    <dgm:pt modelId="{55B97FDB-70BD-4756-BFC4-F3A05EE315AA}" type="sibTrans" cxnId="{95622660-48E8-4726-B9A9-45F0C625587B}">
      <dgm:prSet/>
      <dgm:spPr/>
      <dgm:t>
        <a:bodyPr/>
        <a:lstStyle/>
        <a:p>
          <a:endParaRPr lang="en-US"/>
        </a:p>
      </dgm:t>
    </dgm:pt>
    <dgm:pt modelId="{AE7B3F58-21EF-4861-A5DD-F0157B0399BE}" type="pres">
      <dgm:prSet presAssocID="{70F6DD91-469F-4964-A953-637ED60F7DCA}" presName="root" presStyleCnt="0">
        <dgm:presLayoutVars>
          <dgm:dir/>
          <dgm:resizeHandles val="exact"/>
        </dgm:presLayoutVars>
      </dgm:prSet>
      <dgm:spPr/>
    </dgm:pt>
    <dgm:pt modelId="{226DA192-B647-4D85-B758-4BEF35FC9E4C}" type="pres">
      <dgm:prSet presAssocID="{E875E98C-31AF-4E4D-8AE8-278158E19E1B}" presName="compNode" presStyleCnt="0"/>
      <dgm:spPr/>
    </dgm:pt>
    <dgm:pt modelId="{60790DC0-66A7-49E0-B85D-F911FE632D20}" type="pres">
      <dgm:prSet presAssocID="{E875E98C-31AF-4E4D-8AE8-278158E19E1B}" presName="bgRect" presStyleLbl="bgShp" presStyleIdx="0" presStyleCnt="5"/>
      <dgm:spPr/>
    </dgm:pt>
    <dgm:pt modelId="{ECA706FE-82EE-4E82-98F8-6B7C9FA6E11B}" type="pres">
      <dgm:prSet presAssocID="{E875E98C-31AF-4E4D-8AE8-278158E19E1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4E13A478-823D-4597-BAE9-BD5373635343}" type="pres">
      <dgm:prSet presAssocID="{E875E98C-31AF-4E4D-8AE8-278158E19E1B}" presName="spaceRect" presStyleCnt="0"/>
      <dgm:spPr/>
    </dgm:pt>
    <dgm:pt modelId="{3440205D-E883-4096-9423-CA3785681CDB}" type="pres">
      <dgm:prSet presAssocID="{E875E98C-31AF-4E4D-8AE8-278158E19E1B}" presName="parTx" presStyleLbl="revTx" presStyleIdx="0" presStyleCnt="5">
        <dgm:presLayoutVars>
          <dgm:chMax val="0"/>
          <dgm:chPref val="0"/>
        </dgm:presLayoutVars>
      </dgm:prSet>
      <dgm:spPr/>
    </dgm:pt>
    <dgm:pt modelId="{985543B1-F540-4C95-9B64-2D6AF740FCA1}" type="pres">
      <dgm:prSet presAssocID="{4A3FE781-F629-4C82-A587-2D5B40B78E4D}" presName="sibTrans" presStyleCnt="0"/>
      <dgm:spPr/>
    </dgm:pt>
    <dgm:pt modelId="{53ADD484-CE4F-4FE9-9BFD-EA36A6DB923A}" type="pres">
      <dgm:prSet presAssocID="{D805991D-C140-44DE-B4F0-A841041A5CCD}" presName="compNode" presStyleCnt="0"/>
      <dgm:spPr/>
    </dgm:pt>
    <dgm:pt modelId="{66AF3247-9745-4D2F-8733-BCEB25DCF437}" type="pres">
      <dgm:prSet presAssocID="{D805991D-C140-44DE-B4F0-A841041A5CCD}" presName="bgRect" presStyleLbl="bgShp" presStyleIdx="1" presStyleCnt="5"/>
      <dgm:spPr/>
    </dgm:pt>
    <dgm:pt modelId="{17FBAAA8-BC98-4CA5-B770-BF2423463D1E}" type="pres">
      <dgm:prSet presAssocID="{D805991D-C140-44DE-B4F0-A841041A5CC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0166BAC7-479D-49CD-98CB-C682292796C7}" type="pres">
      <dgm:prSet presAssocID="{D805991D-C140-44DE-B4F0-A841041A5CCD}" presName="spaceRect" presStyleCnt="0"/>
      <dgm:spPr/>
    </dgm:pt>
    <dgm:pt modelId="{F7DB76A3-A68C-4728-84D4-B2A403AF9F3A}" type="pres">
      <dgm:prSet presAssocID="{D805991D-C140-44DE-B4F0-A841041A5CCD}" presName="parTx" presStyleLbl="revTx" presStyleIdx="1" presStyleCnt="5">
        <dgm:presLayoutVars>
          <dgm:chMax val="0"/>
          <dgm:chPref val="0"/>
        </dgm:presLayoutVars>
      </dgm:prSet>
      <dgm:spPr/>
    </dgm:pt>
    <dgm:pt modelId="{910DCB34-1ED8-4652-BFA8-22F895E118CC}" type="pres">
      <dgm:prSet presAssocID="{8B954365-2BD6-458C-A17E-D84B3ED81BD1}" presName="sibTrans" presStyleCnt="0"/>
      <dgm:spPr/>
    </dgm:pt>
    <dgm:pt modelId="{FD4E6634-32C4-4476-8C26-7376C9D1A21C}" type="pres">
      <dgm:prSet presAssocID="{9792814B-1569-4A09-96F9-148E13169D85}" presName="compNode" presStyleCnt="0"/>
      <dgm:spPr/>
    </dgm:pt>
    <dgm:pt modelId="{48F3B576-E722-40C6-AC8D-624C30135FBD}" type="pres">
      <dgm:prSet presAssocID="{9792814B-1569-4A09-96F9-148E13169D85}" presName="bgRect" presStyleLbl="bgShp" presStyleIdx="2" presStyleCnt="5"/>
      <dgm:spPr/>
    </dgm:pt>
    <dgm:pt modelId="{FD98DBD2-445D-4241-8F9C-BAE16AB5AC7C}" type="pres">
      <dgm:prSet presAssocID="{9792814B-1569-4A09-96F9-148E13169D8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ball Hat"/>
        </a:ext>
      </dgm:extLst>
    </dgm:pt>
    <dgm:pt modelId="{38CA37D2-E317-4FD0-B469-FA800A191DC3}" type="pres">
      <dgm:prSet presAssocID="{9792814B-1569-4A09-96F9-148E13169D85}" presName="spaceRect" presStyleCnt="0"/>
      <dgm:spPr/>
    </dgm:pt>
    <dgm:pt modelId="{6C557E8A-5ED0-4155-92FC-E19857FFC965}" type="pres">
      <dgm:prSet presAssocID="{9792814B-1569-4A09-96F9-148E13169D85}" presName="parTx" presStyleLbl="revTx" presStyleIdx="2" presStyleCnt="5">
        <dgm:presLayoutVars>
          <dgm:chMax val="0"/>
          <dgm:chPref val="0"/>
        </dgm:presLayoutVars>
      </dgm:prSet>
      <dgm:spPr/>
    </dgm:pt>
    <dgm:pt modelId="{1943B303-8412-44C9-B49E-04851FFF28D3}" type="pres">
      <dgm:prSet presAssocID="{9444E615-DC30-4F06-B243-22D6A0B2A1F7}" presName="sibTrans" presStyleCnt="0"/>
      <dgm:spPr/>
    </dgm:pt>
    <dgm:pt modelId="{A8194D2B-7592-459B-ACBD-894DD6970E50}" type="pres">
      <dgm:prSet presAssocID="{28F1D916-5268-435B-9153-CFF628B60229}" presName="compNode" presStyleCnt="0"/>
      <dgm:spPr/>
    </dgm:pt>
    <dgm:pt modelId="{BB9F89E5-3E8E-4A06-AF92-EFF6AB261136}" type="pres">
      <dgm:prSet presAssocID="{28F1D916-5268-435B-9153-CFF628B60229}" presName="bgRect" presStyleLbl="bgShp" presStyleIdx="3" presStyleCnt="5"/>
      <dgm:spPr/>
    </dgm:pt>
    <dgm:pt modelId="{FAA025D4-BEB3-4551-8B8E-B3E0F4C14D0B}" type="pres">
      <dgm:prSet presAssocID="{28F1D916-5268-435B-9153-CFF628B6022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258E146-7975-4E34-A3C4-88B9494A92D8}" type="pres">
      <dgm:prSet presAssocID="{28F1D916-5268-435B-9153-CFF628B60229}" presName="spaceRect" presStyleCnt="0"/>
      <dgm:spPr/>
    </dgm:pt>
    <dgm:pt modelId="{D4139641-6CAF-4A42-B538-99AFDB92EDD2}" type="pres">
      <dgm:prSet presAssocID="{28F1D916-5268-435B-9153-CFF628B60229}" presName="parTx" presStyleLbl="revTx" presStyleIdx="3" presStyleCnt="5">
        <dgm:presLayoutVars>
          <dgm:chMax val="0"/>
          <dgm:chPref val="0"/>
        </dgm:presLayoutVars>
      </dgm:prSet>
      <dgm:spPr/>
    </dgm:pt>
    <dgm:pt modelId="{35326C7D-8C9C-4C7E-BC35-6DEE35668D1C}" type="pres">
      <dgm:prSet presAssocID="{A8FE935C-16E8-4695-8CAE-635E7A48FEF1}" presName="sibTrans" presStyleCnt="0"/>
      <dgm:spPr/>
    </dgm:pt>
    <dgm:pt modelId="{1F59E02F-2A63-4D5A-9029-ABD5D56A6E73}" type="pres">
      <dgm:prSet presAssocID="{6C9BE9AD-BE54-47E4-8D92-37ABBB0746D7}" presName="compNode" presStyleCnt="0"/>
      <dgm:spPr/>
    </dgm:pt>
    <dgm:pt modelId="{84863B1D-12B7-4A65-99ED-FFE06204B12B}" type="pres">
      <dgm:prSet presAssocID="{6C9BE9AD-BE54-47E4-8D92-37ABBB0746D7}" presName="bgRect" presStyleLbl="bgShp" presStyleIdx="4" presStyleCnt="5"/>
      <dgm:spPr/>
    </dgm:pt>
    <dgm:pt modelId="{B1B19452-1E0E-47BA-BF3B-FA6B1C90F6CA}" type="pres">
      <dgm:prSet presAssocID="{6C9BE9AD-BE54-47E4-8D92-37ABBB0746D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Org Chart"/>
        </a:ext>
      </dgm:extLst>
    </dgm:pt>
    <dgm:pt modelId="{CF57ABB4-6AC7-4F40-8116-3893B6E9100B}" type="pres">
      <dgm:prSet presAssocID="{6C9BE9AD-BE54-47E4-8D92-37ABBB0746D7}" presName="spaceRect" presStyleCnt="0"/>
      <dgm:spPr/>
    </dgm:pt>
    <dgm:pt modelId="{89745EFA-D309-4B85-A53A-C39AF62D8EEE}" type="pres">
      <dgm:prSet presAssocID="{6C9BE9AD-BE54-47E4-8D92-37ABBB0746D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080992C-307D-4A4C-B8CF-70219AD30293}" type="presOf" srcId="{D805991D-C140-44DE-B4F0-A841041A5CCD}" destId="{F7DB76A3-A68C-4728-84D4-B2A403AF9F3A}" srcOrd="0" destOrd="0" presId="urn:microsoft.com/office/officeart/2018/2/layout/IconVerticalSolidList"/>
    <dgm:cxn modelId="{95622660-48E8-4726-B9A9-45F0C625587B}" srcId="{70F6DD91-469F-4964-A953-637ED60F7DCA}" destId="{6C9BE9AD-BE54-47E4-8D92-37ABBB0746D7}" srcOrd="4" destOrd="0" parTransId="{F7E263E7-DC71-4FC0-A37B-6E84CF96299B}" sibTransId="{55B97FDB-70BD-4756-BFC4-F3A05EE315AA}"/>
    <dgm:cxn modelId="{AA2C9966-5C81-4C07-A3AF-C72C42446480}" type="presOf" srcId="{9792814B-1569-4A09-96F9-148E13169D85}" destId="{6C557E8A-5ED0-4155-92FC-E19857FFC965}" srcOrd="0" destOrd="0" presId="urn:microsoft.com/office/officeart/2018/2/layout/IconVerticalSolidList"/>
    <dgm:cxn modelId="{7D836249-3E4B-480A-AF17-9F43A1DA18B2}" type="presOf" srcId="{6C9BE9AD-BE54-47E4-8D92-37ABBB0746D7}" destId="{89745EFA-D309-4B85-A53A-C39AF62D8EEE}" srcOrd="0" destOrd="0" presId="urn:microsoft.com/office/officeart/2018/2/layout/IconVerticalSolidList"/>
    <dgm:cxn modelId="{916C1C59-27D0-4E0E-9CEC-99C646DE6F61}" type="presOf" srcId="{E875E98C-31AF-4E4D-8AE8-278158E19E1B}" destId="{3440205D-E883-4096-9423-CA3785681CDB}" srcOrd="0" destOrd="0" presId="urn:microsoft.com/office/officeart/2018/2/layout/IconVerticalSolidList"/>
    <dgm:cxn modelId="{A5108982-B9AB-43D5-83ED-63433E1E1A59}" type="presOf" srcId="{70F6DD91-469F-4964-A953-637ED60F7DCA}" destId="{AE7B3F58-21EF-4861-A5DD-F0157B0399BE}" srcOrd="0" destOrd="0" presId="urn:microsoft.com/office/officeart/2018/2/layout/IconVerticalSolidList"/>
    <dgm:cxn modelId="{1B7CD59F-0370-49E5-B636-80A32CF96037}" srcId="{70F6DD91-469F-4964-A953-637ED60F7DCA}" destId="{E875E98C-31AF-4E4D-8AE8-278158E19E1B}" srcOrd="0" destOrd="0" parTransId="{B3DE169D-80BD-43CE-A7D1-4F2D6B029842}" sibTransId="{4A3FE781-F629-4C82-A587-2D5B40B78E4D}"/>
    <dgm:cxn modelId="{C171FDE6-CD97-49DB-8EEC-42E912768025}" srcId="{70F6DD91-469F-4964-A953-637ED60F7DCA}" destId="{28F1D916-5268-435B-9153-CFF628B60229}" srcOrd="3" destOrd="0" parTransId="{69111FD9-A15F-4BF1-8501-ED0CC648ADE4}" sibTransId="{A8FE935C-16E8-4695-8CAE-635E7A48FEF1}"/>
    <dgm:cxn modelId="{7E9F2BE8-2410-492C-8C86-D8B17E5C2100}" srcId="{70F6DD91-469F-4964-A953-637ED60F7DCA}" destId="{D805991D-C140-44DE-B4F0-A841041A5CCD}" srcOrd="1" destOrd="0" parTransId="{F0EF3F5A-9A4D-493F-A4B3-97E13455A802}" sibTransId="{8B954365-2BD6-458C-A17E-D84B3ED81BD1}"/>
    <dgm:cxn modelId="{6D4621FB-FD8D-4578-A22F-382F6123EAEA}" type="presOf" srcId="{28F1D916-5268-435B-9153-CFF628B60229}" destId="{D4139641-6CAF-4A42-B538-99AFDB92EDD2}" srcOrd="0" destOrd="0" presId="urn:microsoft.com/office/officeart/2018/2/layout/IconVerticalSolidList"/>
    <dgm:cxn modelId="{1883BCFF-1A32-4AD6-B9DA-79B09204502F}" srcId="{70F6DD91-469F-4964-A953-637ED60F7DCA}" destId="{9792814B-1569-4A09-96F9-148E13169D85}" srcOrd="2" destOrd="0" parTransId="{1877348F-C531-4BC4-B034-785A73D39AB0}" sibTransId="{9444E615-DC30-4F06-B243-22D6A0B2A1F7}"/>
    <dgm:cxn modelId="{12999732-9116-4C51-A188-8FA7B177E22F}" type="presParOf" srcId="{AE7B3F58-21EF-4861-A5DD-F0157B0399BE}" destId="{226DA192-B647-4D85-B758-4BEF35FC9E4C}" srcOrd="0" destOrd="0" presId="urn:microsoft.com/office/officeart/2018/2/layout/IconVerticalSolidList"/>
    <dgm:cxn modelId="{51796B11-C035-44FF-B3C8-C3A7E68DBADD}" type="presParOf" srcId="{226DA192-B647-4D85-B758-4BEF35FC9E4C}" destId="{60790DC0-66A7-49E0-B85D-F911FE632D20}" srcOrd="0" destOrd="0" presId="urn:microsoft.com/office/officeart/2018/2/layout/IconVerticalSolidList"/>
    <dgm:cxn modelId="{87CA9A3A-2074-4A11-937B-B57DAF3D1A94}" type="presParOf" srcId="{226DA192-B647-4D85-B758-4BEF35FC9E4C}" destId="{ECA706FE-82EE-4E82-98F8-6B7C9FA6E11B}" srcOrd="1" destOrd="0" presId="urn:microsoft.com/office/officeart/2018/2/layout/IconVerticalSolidList"/>
    <dgm:cxn modelId="{758865A2-2094-416C-BFD1-384A33E575B0}" type="presParOf" srcId="{226DA192-B647-4D85-B758-4BEF35FC9E4C}" destId="{4E13A478-823D-4597-BAE9-BD5373635343}" srcOrd="2" destOrd="0" presId="urn:microsoft.com/office/officeart/2018/2/layout/IconVerticalSolidList"/>
    <dgm:cxn modelId="{68D073C3-67E2-456E-8034-CFA50494D687}" type="presParOf" srcId="{226DA192-B647-4D85-B758-4BEF35FC9E4C}" destId="{3440205D-E883-4096-9423-CA3785681CDB}" srcOrd="3" destOrd="0" presId="urn:microsoft.com/office/officeart/2018/2/layout/IconVerticalSolidList"/>
    <dgm:cxn modelId="{E2C67BAD-05EB-4677-BD8E-EED7521C6BF6}" type="presParOf" srcId="{AE7B3F58-21EF-4861-A5DD-F0157B0399BE}" destId="{985543B1-F540-4C95-9B64-2D6AF740FCA1}" srcOrd="1" destOrd="0" presId="urn:microsoft.com/office/officeart/2018/2/layout/IconVerticalSolidList"/>
    <dgm:cxn modelId="{1E77021B-222C-4ACC-AF6F-E6690D760756}" type="presParOf" srcId="{AE7B3F58-21EF-4861-A5DD-F0157B0399BE}" destId="{53ADD484-CE4F-4FE9-9BFD-EA36A6DB923A}" srcOrd="2" destOrd="0" presId="urn:microsoft.com/office/officeart/2018/2/layout/IconVerticalSolidList"/>
    <dgm:cxn modelId="{E340B895-92D5-4C6A-82CB-43DFEE649564}" type="presParOf" srcId="{53ADD484-CE4F-4FE9-9BFD-EA36A6DB923A}" destId="{66AF3247-9745-4D2F-8733-BCEB25DCF437}" srcOrd="0" destOrd="0" presId="urn:microsoft.com/office/officeart/2018/2/layout/IconVerticalSolidList"/>
    <dgm:cxn modelId="{2BE04C88-6AC0-48AA-B2CC-29D0FBFBE523}" type="presParOf" srcId="{53ADD484-CE4F-4FE9-9BFD-EA36A6DB923A}" destId="{17FBAAA8-BC98-4CA5-B770-BF2423463D1E}" srcOrd="1" destOrd="0" presId="urn:microsoft.com/office/officeart/2018/2/layout/IconVerticalSolidList"/>
    <dgm:cxn modelId="{BBFE86A8-EC77-4B2A-A84B-100C2C8CCE62}" type="presParOf" srcId="{53ADD484-CE4F-4FE9-9BFD-EA36A6DB923A}" destId="{0166BAC7-479D-49CD-98CB-C682292796C7}" srcOrd="2" destOrd="0" presId="urn:microsoft.com/office/officeart/2018/2/layout/IconVerticalSolidList"/>
    <dgm:cxn modelId="{016262B7-03CE-4699-A271-77CAB16D8EE4}" type="presParOf" srcId="{53ADD484-CE4F-4FE9-9BFD-EA36A6DB923A}" destId="{F7DB76A3-A68C-4728-84D4-B2A403AF9F3A}" srcOrd="3" destOrd="0" presId="urn:microsoft.com/office/officeart/2018/2/layout/IconVerticalSolidList"/>
    <dgm:cxn modelId="{FA2938B1-FFE6-41A7-9C29-9CA2467F2322}" type="presParOf" srcId="{AE7B3F58-21EF-4861-A5DD-F0157B0399BE}" destId="{910DCB34-1ED8-4652-BFA8-22F895E118CC}" srcOrd="3" destOrd="0" presId="urn:microsoft.com/office/officeart/2018/2/layout/IconVerticalSolidList"/>
    <dgm:cxn modelId="{393B41D5-9FFB-45B2-8D74-A222A5A04EB5}" type="presParOf" srcId="{AE7B3F58-21EF-4861-A5DD-F0157B0399BE}" destId="{FD4E6634-32C4-4476-8C26-7376C9D1A21C}" srcOrd="4" destOrd="0" presId="urn:microsoft.com/office/officeart/2018/2/layout/IconVerticalSolidList"/>
    <dgm:cxn modelId="{B06BF965-43CA-4B4A-B61C-89F04A65CE92}" type="presParOf" srcId="{FD4E6634-32C4-4476-8C26-7376C9D1A21C}" destId="{48F3B576-E722-40C6-AC8D-624C30135FBD}" srcOrd="0" destOrd="0" presId="urn:microsoft.com/office/officeart/2018/2/layout/IconVerticalSolidList"/>
    <dgm:cxn modelId="{30B8DA63-1F61-484D-88D5-5B0AE8B1BBB3}" type="presParOf" srcId="{FD4E6634-32C4-4476-8C26-7376C9D1A21C}" destId="{FD98DBD2-445D-4241-8F9C-BAE16AB5AC7C}" srcOrd="1" destOrd="0" presId="urn:microsoft.com/office/officeart/2018/2/layout/IconVerticalSolidList"/>
    <dgm:cxn modelId="{152881B9-9968-4C62-90B4-912DBA252344}" type="presParOf" srcId="{FD4E6634-32C4-4476-8C26-7376C9D1A21C}" destId="{38CA37D2-E317-4FD0-B469-FA800A191DC3}" srcOrd="2" destOrd="0" presId="urn:microsoft.com/office/officeart/2018/2/layout/IconVerticalSolidList"/>
    <dgm:cxn modelId="{412B1CD3-2D15-4FA1-8D39-CBEF68BF3CE3}" type="presParOf" srcId="{FD4E6634-32C4-4476-8C26-7376C9D1A21C}" destId="{6C557E8A-5ED0-4155-92FC-E19857FFC965}" srcOrd="3" destOrd="0" presId="urn:microsoft.com/office/officeart/2018/2/layout/IconVerticalSolidList"/>
    <dgm:cxn modelId="{7440A231-8743-4E36-8C4A-7CB555935430}" type="presParOf" srcId="{AE7B3F58-21EF-4861-A5DD-F0157B0399BE}" destId="{1943B303-8412-44C9-B49E-04851FFF28D3}" srcOrd="5" destOrd="0" presId="urn:microsoft.com/office/officeart/2018/2/layout/IconVerticalSolidList"/>
    <dgm:cxn modelId="{B263CF40-7253-4C7A-9486-F0A9FBB2D740}" type="presParOf" srcId="{AE7B3F58-21EF-4861-A5DD-F0157B0399BE}" destId="{A8194D2B-7592-459B-ACBD-894DD6970E50}" srcOrd="6" destOrd="0" presId="urn:microsoft.com/office/officeart/2018/2/layout/IconVerticalSolidList"/>
    <dgm:cxn modelId="{531F1D3D-B0A8-4F44-8884-4268789B840C}" type="presParOf" srcId="{A8194D2B-7592-459B-ACBD-894DD6970E50}" destId="{BB9F89E5-3E8E-4A06-AF92-EFF6AB261136}" srcOrd="0" destOrd="0" presId="urn:microsoft.com/office/officeart/2018/2/layout/IconVerticalSolidList"/>
    <dgm:cxn modelId="{16FFAC7C-97D1-4DFD-8310-BD4B7DBDA085}" type="presParOf" srcId="{A8194D2B-7592-459B-ACBD-894DD6970E50}" destId="{FAA025D4-BEB3-4551-8B8E-B3E0F4C14D0B}" srcOrd="1" destOrd="0" presId="urn:microsoft.com/office/officeart/2018/2/layout/IconVerticalSolidList"/>
    <dgm:cxn modelId="{3A5062EB-8823-469B-BA11-FE97840F7765}" type="presParOf" srcId="{A8194D2B-7592-459B-ACBD-894DD6970E50}" destId="{B258E146-7975-4E34-A3C4-88B9494A92D8}" srcOrd="2" destOrd="0" presId="urn:microsoft.com/office/officeart/2018/2/layout/IconVerticalSolidList"/>
    <dgm:cxn modelId="{E432B9CA-977D-4D2D-B5B6-26287F918B61}" type="presParOf" srcId="{A8194D2B-7592-459B-ACBD-894DD6970E50}" destId="{D4139641-6CAF-4A42-B538-99AFDB92EDD2}" srcOrd="3" destOrd="0" presId="urn:microsoft.com/office/officeart/2018/2/layout/IconVerticalSolidList"/>
    <dgm:cxn modelId="{D6DDB491-885C-4AF6-B671-20365CB1F914}" type="presParOf" srcId="{AE7B3F58-21EF-4861-A5DD-F0157B0399BE}" destId="{35326C7D-8C9C-4C7E-BC35-6DEE35668D1C}" srcOrd="7" destOrd="0" presId="urn:microsoft.com/office/officeart/2018/2/layout/IconVerticalSolidList"/>
    <dgm:cxn modelId="{D54F6C68-9519-4AC3-A7DA-B0311522442C}" type="presParOf" srcId="{AE7B3F58-21EF-4861-A5DD-F0157B0399BE}" destId="{1F59E02F-2A63-4D5A-9029-ABD5D56A6E73}" srcOrd="8" destOrd="0" presId="urn:microsoft.com/office/officeart/2018/2/layout/IconVerticalSolidList"/>
    <dgm:cxn modelId="{48634663-60F1-4037-A08F-BDF34445C794}" type="presParOf" srcId="{1F59E02F-2A63-4D5A-9029-ABD5D56A6E73}" destId="{84863B1D-12B7-4A65-99ED-FFE06204B12B}" srcOrd="0" destOrd="0" presId="urn:microsoft.com/office/officeart/2018/2/layout/IconVerticalSolidList"/>
    <dgm:cxn modelId="{C9FAC8E3-F0E1-4783-A21E-98550A37BDC7}" type="presParOf" srcId="{1F59E02F-2A63-4D5A-9029-ABD5D56A6E73}" destId="{B1B19452-1E0E-47BA-BF3B-FA6B1C90F6CA}" srcOrd="1" destOrd="0" presId="urn:microsoft.com/office/officeart/2018/2/layout/IconVerticalSolidList"/>
    <dgm:cxn modelId="{88195EAE-E47F-4E22-9F7F-4D15934737AA}" type="presParOf" srcId="{1F59E02F-2A63-4D5A-9029-ABD5D56A6E73}" destId="{CF57ABB4-6AC7-4F40-8116-3893B6E9100B}" srcOrd="2" destOrd="0" presId="urn:microsoft.com/office/officeart/2018/2/layout/IconVerticalSolidList"/>
    <dgm:cxn modelId="{0D14BF61-2B26-4487-8D1A-FAB110B02ECF}" type="presParOf" srcId="{1F59E02F-2A63-4D5A-9029-ABD5D56A6E73}" destId="{89745EFA-D309-4B85-A53A-C39AF62D8E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E2A523-A6B1-430E-AEFC-746AF5C1BF7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1847963-FB97-4302-8461-97160FE71CCE}">
      <dgm:prSet/>
      <dgm:spPr/>
      <dgm:t>
        <a:bodyPr/>
        <a:lstStyle/>
        <a:p>
          <a:r>
            <a:rPr lang="en-US"/>
            <a:t>• Importance of adopting a structured approach to information security</a:t>
          </a:r>
        </a:p>
      </dgm:t>
    </dgm:pt>
    <dgm:pt modelId="{2ED03633-5246-4AAE-A4CF-4DEFA7A18099}" type="parTrans" cxnId="{C5D987FB-2714-44DE-BB74-F9789FF8A1C9}">
      <dgm:prSet/>
      <dgm:spPr/>
      <dgm:t>
        <a:bodyPr/>
        <a:lstStyle/>
        <a:p>
          <a:endParaRPr lang="en-US"/>
        </a:p>
      </dgm:t>
    </dgm:pt>
    <dgm:pt modelId="{2B52263F-93D4-4DD2-A3F4-C2791C90BB93}" type="sibTrans" cxnId="{C5D987FB-2714-44DE-BB74-F9789FF8A1C9}">
      <dgm:prSet/>
      <dgm:spPr/>
      <dgm:t>
        <a:bodyPr/>
        <a:lstStyle/>
        <a:p>
          <a:endParaRPr lang="en-US"/>
        </a:p>
      </dgm:t>
    </dgm:pt>
    <dgm:pt modelId="{9221A462-F1E2-44AB-8FD1-CD0D7F88B8DC}">
      <dgm:prSet/>
      <dgm:spPr/>
      <dgm:t>
        <a:bodyPr/>
        <a:lstStyle/>
        <a:p>
          <a:r>
            <a:rPr lang="en-US"/>
            <a:t>• Start with understanding the core components of the standard</a:t>
          </a:r>
        </a:p>
      </dgm:t>
    </dgm:pt>
    <dgm:pt modelId="{84ED9674-F6A9-4416-ABEA-BFE21357D621}" type="parTrans" cxnId="{BB53D753-2726-4829-BB93-61AF0099DB7B}">
      <dgm:prSet/>
      <dgm:spPr/>
      <dgm:t>
        <a:bodyPr/>
        <a:lstStyle/>
        <a:p>
          <a:endParaRPr lang="en-US"/>
        </a:p>
      </dgm:t>
    </dgm:pt>
    <dgm:pt modelId="{6DAF9C96-E49C-4C1D-BDAC-3BF6F7EDE6D7}" type="sibTrans" cxnId="{BB53D753-2726-4829-BB93-61AF0099DB7B}">
      <dgm:prSet/>
      <dgm:spPr/>
      <dgm:t>
        <a:bodyPr/>
        <a:lstStyle/>
        <a:p>
          <a:endParaRPr lang="en-US"/>
        </a:p>
      </dgm:t>
    </dgm:pt>
    <dgm:pt modelId="{0EF95443-6028-4FA9-94B5-0B9E5463B065}">
      <dgm:prSet/>
      <dgm:spPr/>
      <dgm:t>
        <a:bodyPr/>
        <a:lstStyle/>
        <a:p>
          <a:r>
            <a:rPr lang="en-US"/>
            <a:t>• Engage stakeholders and build a security-first culture</a:t>
          </a:r>
        </a:p>
      </dgm:t>
    </dgm:pt>
    <dgm:pt modelId="{C61F2E1F-C023-4E34-8E28-EAD8D1C8AA94}" type="parTrans" cxnId="{BD7296B1-2275-4F57-850C-362CE19420E0}">
      <dgm:prSet/>
      <dgm:spPr/>
      <dgm:t>
        <a:bodyPr/>
        <a:lstStyle/>
        <a:p>
          <a:endParaRPr lang="en-US"/>
        </a:p>
      </dgm:t>
    </dgm:pt>
    <dgm:pt modelId="{2F10B326-9BE1-427D-BB8E-CA5FF2DCAF2B}" type="sibTrans" cxnId="{BD7296B1-2275-4F57-850C-362CE19420E0}">
      <dgm:prSet/>
      <dgm:spPr/>
      <dgm:t>
        <a:bodyPr/>
        <a:lstStyle/>
        <a:p>
          <a:endParaRPr lang="en-US"/>
        </a:p>
      </dgm:t>
    </dgm:pt>
    <dgm:pt modelId="{60E15329-4336-4675-9DFF-5E15C19E339A}">
      <dgm:prSet/>
      <dgm:spPr/>
      <dgm:t>
        <a:bodyPr/>
        <a:lstStyle/>
        <a:p>
          <a:r>
            <a:rPr lang="en-US"/>
            <a:t>• Prepare for continuous assessment and improvement</a:t>
          </a:r>
        </a:p>
      </dgm:t>
    </dgm:pt>
    <dgm:pt modelId="{4FB7C50D-8E07-4401-B704-DB5B2A492FDB}" type="parTrans" cxnId="{95D5C195-36B3-432B-AC4B-179CBDF53A92}">
      <dgm:prSet/>
      <dgm:spPr/>
      <dgm:t>
        <a:bodyPr/>
        <a:lstStyle/>
        <a:p>
          <a:endParaRPr lang="en-US"/>
        </a:p>
      </dgm:t>
    </dgm:pt>
    <dgm:pt modelId="{EBA0024E-AAC1-4CD6-8994-39DE29B556A0}" type="sibTrans" cxnId="{95D5C195-36B3-432B-AC4B-179CBDF53A92}">
      <dgm:prSet/>
      <dgm:spPr/>
      <dgm:t>
        <a:bodyPr/>
        <a:lstStyle/>
        <a:p>
          <a:endParaRPr lang="en-US"/>
        </a:p>
      </dgm:t>
    </dgm:pt>
    <dgm:pt modelId="{2B508EBF-5F96-4667-B382-2C464906B6BE}" type="pres">
      <dgm:prSet presAssocID="{38E2A523-A6B1-430E-AEFC-746AF5C1BF7C}" presName="vert0" presStyleCnt="0">
        <dgm:presLayoutVars>
          <dgm:dir/>
          <dgm:animOne val="branch"/>
          <dgm:animLvl val="lvl"/>
        </dgm:presLayoutVars>
      </dgm:prSet>
      <dgm:spPr/>
    </dgm:pt>
    <dgm:pt modelId="{FC114E15-33C2-4495-9298-163A0D92895A}" type="pres">
      <dgm:prSet presAssocID="{F1847963-FB97-4302-8461-97160FE71CCE}" presName="thickLine" presStyleLbl="alignNode1" presStyleIdx="0" presStyleCnt="4"/>
      <dgm:spPr/>
    </dgm:pt>
    <dgm:pt modelId="{1FA3CEB9-E5B2-4AC1-8A99-2BE49C9DEEFA}" type="pres">
      <dgm:prSet presAssocID="{F1847963-FB97-4302-8461-97160FE71CCE}" presName="horz1" presStyleCnt="0"/>
      <dgm:spPr/>
    </dgm:pt>
    <dgm:pt modelId="{A7E2EEE8-F95B-4E27-94C9-35CA37868429}" type="pres">
      <dgm:prSet presAssocID="{F1847963-FB97-4302-8461-97160FE71CCE}" presName="tx1" presStyleLbl="revTx" presStyleIdx="0" presStyleCnt="4"/>
      <dgm:spPr/>
    </dgm:pt>
    <dgm:pt modelId="{090A1E35-FC01-45D0-96DC-2159979E9E1E}" type="pres">
      <dgm:prSet presAssocID="{F1847963-FB97-4302-8461-97160FE71CCE}" presName="vert1" presStyleCnt="0"/>
      <dgm:spPr/>
    </dgm:pt>
    <dgm:pt modelId="{AE2969B8-F48B-429F-B842-E4C0EE0850C2}" type="pres">
      <dgm:prSet presAssocID="{9221A462-F1E2-44AB-8FD1-CD0D7F88B8DC}" presName="thickLine" presStyleLbl="alignNode1" presStyleIdx="1" presStyleCnt="4"/>
      <dgm:spPr/>
    </dgm:pt>
    <dgm:pt modelId="{12BEBBF7-AA08-4829-AC55-82C42BB79955}" type="pres">
      <dgm:prSet presAssocID="{9221A462-F1E2-44AB-8FD1-CD0D7F88B8DC}" presName="horz1" presStyleCnt="0"/>
      <dgm:spPr/>
    </dgm:pt>
    <dgm:pt modelId="{8213D8D9-5FB4-4319-B817-FBB0470565E0}" type="pres">
      <dgm:prSet presAssocID="{9221A462-F1E2-44AB-8FD1-CD0D7F88B8DC}" presName="tx1" presStyleLbl="revTx" presStyleIdx="1" presStyleCnt="4"/>
      <dgm:spPr/>
    </dgm:pt>
    <dgm:pt modelId="{7EA887F6-B16A-402C-9195-B3A9B5535556}" type="pres">
      <dgm:prSet presAssocID="{9221A462-F1E2-44AB-8FD1-CD0D7F88B8DC}" presName="vert1" presStyleCnt="0"/>
      <dgm:spPr/>
    </dgm:pt>
    <dgm:pt modelId="{70E16B4F-524C-4AFD-857F-589DFC28BFD4}" type="pres">
      <dgm:prSet presAssocID="{0EF95443-6028-4FA9-94B5-0B9E5463B065}" presName="thickLine" presStyleLbl="alignNode1" presStyleIdx="2" presStyleCnt="4"/>
      <dgm:spPr/>
    </dgm:pt>
    <dgm:pt modelId="{3E75CF6C-B08C-405C-9674-1972EA79CBF6}" type="pres">
      <dgm:prSet presAssocID="{0EF95443-6028-4FA9-94B5-0B9E5463B065}" presName="horz1" presStyleCnt="0"/>
      <dgm:spPr/>
    </dgm:pt>
    <dgm:pt modelId="{FF0A179F-814F-444A-9732-6A98ED9D44E5}" type="pres">
      <dgm:prSet presAssocID="{0EF95443-6028-4FA9-94B5-0B9E5463B065}" presName="tx1" presStyleLbl="revTx" presStyleIdx="2" presStyleCnt="4"/>
      <dgm:spPr/>
    </dgm:pt>
    <dgm:pt modelId="{4AF7C98B-3763-4772-97E1-DBC80B3C9D87}" type="pres">
      <dgm:prSet presAssocID="{0EF95443-6028-4FA9-94B5-0B9E5463B065}" presName="vert1" presStyleCnt="0"/>
      <dgm:spPr/>
    </dgm:pt>
    <dgm:pt modelId="{6C84E328-12CE-47F9-807D-6C9F2CC44E4C}" type="pres">
      <dgm:prSet presAssocID="{60E15329-4336-4675-9DFF-5E15C19E339A}" presName="thickLine" presStyleLbl="alignNode1" presStyleIdx="3" presStyleCnt="4"/>
      <dgm:spPr/>
    </dgm:pt>
    <dgm:pt modelId="{CF6DED06-9ED7-4BED-86A2-98C0C1612AA3}" type="pres">
      <dgm:prSet presAssocID="{60E15329-4336-4675-9DFF-5E15C19E339A}" presName="horz1" presStyleCnt="0"/>
      <dgm:spPr/>
    </dgm:pt>
    <dgm:pt modelId="{31DA9A20-08FC-4C4A-9F97-74B64EDAA6FD}" type="pres">
      <dgm:prSet presAssocID="{60E15329-4336-4675-9DFF-5E15C19E339A}" presName="tx1" presStyleLbl="revTx" presStyleIdx="3" presStyleCnt="4"/>
      <dgm:spPr/>
    </dgm:pt>
    <dgm:pt modelId="{8EB344EF-E0C5-4080-8B1A-F5BB3C8A3E51}" type="pres">
      <dgm:prSet presAssocID="{60E15329-4336-4675-9DFF-5E15C19E339A}" presName="vert1" presStyleCnt="0"/>
      <dgm:spPr/>
    </dgm:pt>
  </dgm:ptLst>
  <dgm:cxnLst>
    <dgm:cxn modelId="{A87C481E-0702-4B84-9634-E536E4152B74}" type="presOf" srcId="{F1847963-FB97-4302-8461-97160FE71CCE}" destId="{A7E2EEE8-F95B-4E27-94C9-35CA37868429}" srcOrd="0" destOrd="0" presId="urn:microsoft.com/office/officeart/2008/layout/LinedList"/>
    <dgm:cxn modelId="{A467EA36-B304-432C-8E4E-930AD9DCC925}" type="presOf" srcId="{60E15329-4336-4675-9DFF-5E15C19E339A}" destId="{31DA9A20-08FC-4C4A-9F97-74B64EDAA6FD}" srcOrd="0" destOrd="0" presId="urn:microsoft.com/office/officeart/2008/layout/LinedList"/>
    <dgm:cxn modelId="{2423BC48-8FFF-4D08-95EE-35DF91F66E24}" type="presOf" srcId="{0EF95443-6028-4FA9-94B5-0B9E5463B065}" destId="{FF0A179F-814F-444A-9732-6A98ED9D44E5}" srcOrd="0" destOrd="0" presId="urn:microsoft.com/office/officeart/2008/layout/LinedList"/>
    <dgm:cxn modelId="{BB53D753-2726-4829-BB93-61AF0099DB7B}" srcId="{38E2A523-A6B1-430E-AEFC-746AF5C1BF7C}" destId="{9221A462-F1E2-44AB-8FD1-CD0D7F88B8DC}" srcOrd="1" destOrd="0" parTransId="{84ED9674-F6A9-4416-ABEA-BFE21357D621}" sibTransId="{6DAF9C96-E49C-4C1D-BDAC-3BF6F7EDE6D7}"/>
    <dgm:cxn modelId="{4B738B84-0864-464A-9C86-5E0059725136}" type="presOf" srcId="{9221A462-F1E2-44AB-8FD1-CD0D7F88B8DC}" destId="{8213D8D9-5FB4-4319-B817-FBB0470565E0}" srcOrd="0" destOrd="0" presId="urn:microsoft.com/office/officeart/2008/layout/LinedList"/>
    <dgm:cxn modelId="{95D5C195-36B3-432B-AC4B-179CBDF53A92}" srcId="{38E2A523-A6B1-430E-AEFC-746AF5C1BF7C}" destId="{60E15329-4336-4675-9DFF-5E15C19E339A}" srcOrd="3" destOrd="0" parTransId="{4FB7C50D-8E07-4401-B704-DB5B2A492FDB}" sibTransId="{EBA0024E-AAC1-4CD6-8994-39DE29B556A0}"/>
    <dgm:cxn modelId="{7619CE95-8560-4C2F-BEAE-69275C73574E}" type="presOf" srcId="{38E2A523-A6B1-430E-AEFC-746AF5C1BF7C}" destId="{2B508EBF-5F96-4667-B382-2C464906B6BE}" srcOrd="0" destOrd="0" presId="urn:microsoft.com/office/officeart/2008/layout/LinedList"/>
    <dgm:cxn modelId="{BD7296B1-2275-4F57-850C-362CE19420E0}" srcId="{38E2A523-A6B1-430E-AEFC-746AF5C1BF7C}" destId="{0EF95443-6028-4FA9-94B5-0B9E5463B065}" srcOrd="2" destOrd="0" parTransId="{C61F2E1F-C023-4E34-8E28-EAD8D1C8AA94}" sibTransId="{2F10B326-9BE1-427D-BB8E-CA5FF2DCAF2B}"/>
    <dgm:cxn modelId="{C5D987FB-2714-44DE-BB74-F9789FF8A1C9}" srcId="{38E2A523-A6B1-430E-AEFC-746AF5C1BF7C}" destId="{F1847963-FB97-4302-8461-97160FE71CCE}" srcOrd="0" destOrd="0" parTransId="{2ED03633-5246-4AAE-A4CF-4DEFA7A18099}" sibTransId="{2B52263F-93D4-4DD2-A3F4-C2791C90BB93}"/>
    <dgm:cxn modelId="{001C98A5-7C10-47C0-B4BB-8B54114C2C15}" type="presParOf" srcId="{2B508EBF-5F96-4667-B382-2C464906B6BE}" destId="{FC114E15-33C2-4495-9298-163A0D92895A}" srcOrd="0" destOrd="0" presId="urn:microsoft.com/office/officeart/2008/layout/LinedList"/>
    <dgm:cxn modelId="{903C6D2A-C308-4DB7-80A1-1C459D685A4F}" type="presParOf" srcId="{2B508EBF-5F96-4667-B382-2C464906B6BE}" destId="{1FA3CEB9-E5B2-4AC1-8A99-2BE49C9DEEFA}" srcOrd="1" destOrd="0" presId="urn:microsoft.com/office/officeart/2008/layout/LinedList"/>
    <dgm:cxn modelId="{24DC5016-DD3B-4812-AE8D-840215843B65}" type="presParOf" srcId="{1FA3CEB9-E5B2-4AC1-8A99-2BE49C9DEEFA}" destId="{A7E2EEE8-F95B-4E27-94C9-35CA37868429}" srcOrd="0" destOrd="0" presId="urn:microsoft.com/office/officeart/2008/layout/LinedList"/>
    <dgm:cxn modelId="{F74F3509-F9C9-49CF-93E7-56F70F67BAEB}" type="presParOf" srcId="{1FA3CEB9-E5B2-4AC1-8A99-2BE49C9DEEFA}" destId="{090A1E35-FC01-45D0-96DC-2159979E9E1E}" srcOrd="1" destOrd="0" presId="urn:microsoft.com/office/officeart/2008/layout/LinedList"/>
    <dgm:cxn modelId="{BC50EF71-82F0-448D-9E14-1C4E6C77F939}" type="presParOf" srcId="{2B508EBF-5F96-4667-B382-2C464906B6BE}" destId="{AE2969B8-F48B-429F-B842-E4C0EE0850C2}" srcOrd="2" destOrd="0" presId="urn:microsoft.com/office/officeart/2008/layout/LinedList"/>
    <dgm:cxn modelId="{5FDAF709-CB66-46A8-860C-DBBACBD52B58}" type="presParOf" srcId="{2B508EBF-5F96-4667-B382-2C464906B6BE}" destId="{12BEBBF7-AA08-4829-AC55-82C42BB79955}" srcOrd="3" destOrd="0" presId="urn:microsoft.com/office/officeart/2008/layout/LinedList"/>
    <dgm:cxn modelId="{F10DD9CC-86DC-48CE-B126-A5F79424F8A3}" type="presParOf" srcId="{12BEBBF7-AA08-4829-AC55-82C42BB79955}" destId="{8213D8D9-5FB4-4319-B817-FBB0470565E0}" srcOrd="0" destOrd="0" presId="urn:microsoft.com/office/officeart/2008/layout/LinedList"/>
    <dgm:cxn modelId="{BBFEA504-5478-4F60-A914-7E0F504ED937}" type="presParOf" srcId="{12BEBBF7-AA08-4829-AC55-82C42BB79955}" destId="{7EA887F6-B16A-402C-9195-B3A9B5535556}" srcOrd="1" destOrd="0" presId="urn:microsoft.com/office/officeart/2008/layout/LinedList"/>
    <dgm:cxn modelId="{8B06C6B0-F8E2-485D-BFB1-BD00370A657B}" type="presParOf" srcId="{2B508EBF-5F96-4667-B382-2C464906B6BE}" destId="{70E16B4F-524C-4AFD-857F-589DFC28BFD4}" srcOrd="4" destOrd="0" presId="urn:microsoft.com/office/officeart/2008/layout/LinedList"/>
    <dgm:cxn modelId="{80E053E0-2C0D-4F07-9857-DE846BBA0514}" type="presParOf" srcId="{2B508EBF-5F96-4667-B382-2C464906B6BE}" destId="{3E75CF6C-B08C-405C-9674-1972EA79CBF6}" srcOrd="5" destOrd="0" presId="urn:microsoft.com/office/officeart/2008/layout/LinedList"/>
    <dgm:cxn modelId="{AEE0F225-CF86-4510-BDB4-E5A1DAA25A03}" type="presParOf" srcId="{3E75CF6C-B08C-405C-9674-1972EA79CBF6}" destId="{FF0A179F-814F-444A-9732-6A98ED9D44E5}" srcOrd="0" destOrd="0" presId="urn:microsoft.com/office/officeart/2008/layout/LinedList"/>
    <dgm:cxn modelId="{114B6226-9548-4ACB-BD09-FAB8C2978049}" type="presParOf" srcId="{3E75CF6C-B08C-405C-9674-1972EA79CBF6}" destId="{4AF7C98B-3763-4772-97E1-DBC80B3C9D87}" srcOrd="1" destOrd="0" presId="urn:microsoft.com/office/officeart/2008/layout/LinedList"/>
    <dgm:cxn modelId="{910A2BEF-D895-45DB-AE57-B8F77452C108}" type="presParOf" srcId="{2B508EBF-5F96-4667-B382-2C464906B6BE}" destId="{6C84E328-12CE-47F9-807D-6C9F2CC44E4C}" srcOrd="6" destOrd="0" presId="urn:microsoft.com/office/officeart/2008/layout/LinedList"/>
    <dgm:cxn modelId="{4A8FF2F5-0493-4986-8D0B-023B03BD959C}" type="presParOf" srcId="{2B508EBF-5F96-4667-B382-2C464906B6BE}" destId="{CF6DED06-9ED7-4BED-86A2-98C0C1612AA3}" srcOrd="7" destOrd="0" presId="urn:microsoft.com/office/officeart/2008/layout/LinedList"/>
    <dgm:cxn modelId="{A612CBA8-A8B3-49ED-B0DF-DA2D8665FDB1}" type="presParOf" srcId="{CF6DED06-9ED7-4BED-86A2-98C0C1612AA3}" destId="{31DA9A20-08FC-4C4A-9F97-74B64EDAA6FD}" srcOrd="0" destOrd="0" presId="urn:microsoft.com/office/officeart/2008/layout/LinedList"/>
    <dgm:cxn modelId="{DC4804A5-76F2-4537-98F9-B15EFC33EDAE}" type="presParOf" srcId="{CF6DED06-9ED7-4BED-86A2-98C0C1612AA3}" destId="{8EB344EF-E0C5-4080-8B1A-F5BB3C8A3E5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455F96-F153-492F-B24F-7FB1D940C766}">
      <dsp:nvSpPr>
        <dsp:cNvPr id="0" name=""/>
        <dsp:cNvSpPr/>
      </dsp:nvSpPr>
      <dsp:spPr>
        <a:xfrm>
          <a:off x="0" y="4592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D09C72-6B1F-4F2A-96D4-053AFFF842E8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4F3D1-2428-4CE3-82CB-7AAEF66158A6}">
      <dsp:nvSpPr>
        <dsp:cNvPr id="0" name=""/>
        <dsp:cNvSpPr/>
      </dsp:nvSpPr>
      <dsp:spPr>
        <a:xfrm>
          <a:off x="1129902" y="4592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Definition of the standard</a:t>
          </a:r>
        </a:p>
      </dsp:txBody>
      <dsp:txXfrm>
        <a:off x="1129902" y="4592"/>
        <a:ext cx="3596298" cy="978270"/>
      </dsp:txXfrm>
    </dsp:sp>
    <dsp:sp modelId="{1E2FC803-F083-462A-AFAC-C8C307224695}">
      <dsp:nvSpPr>
        <dsp:cNvPr id="0" name=""/>
        <dsp:cNvSpPr/>
      </dsp:nvSpPr>
      <dsp:spPr>
        <a:xfrm>
          <a:off x="0" y="1227431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6CD7FE-C5EA-4971-9DDF-0D4C322F9E6E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8F4360-377E-4E82-8D8C-82EB9211041A}">
      <dsp:nvSpPr>
        <dsp:cNvPr id="0" name=""/>
        <dsp:cNvSpPr/>
      </dsp:nvSpPr>
      <dsp:spPr>
        <a:xfrm>
          <a:off x="1129902" y="1227431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Established by ISO and widely recognized globally</a:t>
          </a:r>
        </a:p>
      </dsp:txBody>
      <dsp:txXfrm>
        <a:off x="1129902" y="1227431"/>
        <a:ext cx="3596298" cy="978270"/>
      </dsp:txXfrm>
    </dsp:sp>
    <dsp:sp modelId="{F3BFF9C8-173D-46F0-9F85-86BF294CE66E}">
      <dsp:nvSpPr>
        <dsp:cNvPr id="0" name=""/>
        <dsp:cNvSpPr/>
      </dsp:nvSpPr>
      <dsp:spPr>
        <a:xfrm>
          <a:off x="0" y="2450269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BE1DE-F94D-44A8-B115-162A45AA84B7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6FC01C-F9BC-4762-A7C5-091B26610084}">
      <dsp:nvSpPr>
        <dsp:cNvPr id="0" name=""/>
        <dsp:cNvSpPr/>
      </dsp:nvSpPr>
      <dsp:spPr>
        <a:xfrm>
          <a:off x="1129902" y="2450269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Framework for managing information security risk</a:t>
          </a:r>
        </a:p>
      </dsp:txBody>
      <dsp:txXfrm>
        <a:off x="1129902" y="2450269"/>
        <a:ext cx="3596298" cy="978270"/>
      </dsp:txXfrm>
    </dsp:sp>
    <dsp:sp modelId="{066A7D0F-86C7-4986-A13F-F6BF6CC6A2A8}">
      <dsp:nvSpPr>
        <dsp:cNvPr id="0" name=""/>
        <dsp:cNvSpPr/>
      </dsp:nvSpPr>
      <dsp:spPr>
        <a:xfrm>
          <a:off x="0" y="3673107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81FAE0-7FBF-43FA-B1C0-AEA0AA9AAF9D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CAAD9E-F5AA-40C5-8E1D-BFFE86529A8D}">
      <dsp:nvSpPr>
        <dsp:cNvPr id="0" name=""/>
        <dsp:cNvSpPr/>
      </dsp:nvSpPr>
      <dsp:spPr>
        <a:xfrm>
          <a:off x="1129902" y="3673107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Key objective: Confidentiality, Integrity, Availability (CIA Triad)</a:t>
          </a:r>
        </a:p>
      </dsp:txBody>
      <dsp:txXfrm>
        <a:off x="1129902" y="3673107"/>
        <a:ext cx="3596298" cy="978270"/>
      </dsp:txXfrm>
    </dsp:sp>
    <dsp:sp modelId="{6AD436DD-F9E6-4196-92DB-FA2E9911307A}">
      <dsp:nvSpPr>
        <dsp:cNvPr id="0" name=""/>
        <dsp:cNvSpPr/>
      </dsp:nvSpPr>
      <dsp:spPr>
        <a:xfrm>
          <a:off x="0" y="4895945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F997FF-2E89-4701-8959-95F38726EC74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77D6E-CFAB-4E55-B041-E6AD30B820B1}">
      <dsp:nvSpPr>
        <dsp:cNvPr id="0" name=""/>
        <dsp:cNvSpPr/>
      </dsp:nvSpPr>
      <dsp:spPr>
        <a:xfrm>
          <a:off x="1129902" y="4895945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[Visual: Logo or diagram of the ISO framework]</a:t>
          </a:r>
        </a:p>
      </dsp:txBody>
      <dsp:txXfrm>
        <a:off x="1129902" y="4895945"/>
        <a:ext cx="3596298" cy="978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9E5256-A64E-4227-9D85-2DB79681D63D}">
      <dsp:nvSpPr>
        <dsp:cNvPr id="0" name=""/>
        <dsp:cNvSpPr/>
      </dsp:nvSpPr>
      <dsp:spPr>
        <a:xfrm>
          <a:off x="0" y="717"/>
          <a:ext cx="472620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64D1A-8580-4A98-80F6-CC72BB5AA71F}">
      <dsp:nvSpPr>
        <dsp:cNvPr id="0" name=""/>
        <dsp:cNvSpPr/>
      </dsp:nvSpPr>
      <dsp:spPr>
        <a:xfrm>
          <a:off x="0" y="717"/>
          <a:ext cx="47262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Security Policies: Organizational guidelines for data protection</a:t>
          </a:r>
        </a:p>
      </dsp:txBody>
      <dsp:txXfrm>
        <a:off x="0" y="717"/>
        <a:ext cx="4726201" cy="1175474"/>
      </dsp:txXfrm>
    </dsp:sp>
    <dsp:sp modelId="{297DB882-CA46-4351-9FA0-4037E949B807}">
      <dsp:nvSpPr>
        <dsp:cNvPr id="0" name=""/>
        <dsp:cNvSpPr/>
      </dsp:nvSpPr>
      <dsp:spPr>
        <a:xfrm>
          <a:off x="0" y="1176192"/>
          <a:ext cx="4726201" cy="0"/>
        </a:xfrm>
        <a:prstGeom prst="line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5C808-24AC-4FE5-8116-EC8CCF2F15FE}">
      <dsp:nvSpPr>
        <dsp:cNvPr id="0" name=""/>
        <dsp:cNvSpPr/>
      </dsp:nvSpPr>
      <dsp:spPr>
        <a:xfrm>
          <a:off x="0" y="1176192"/>
          <a:ext cx="47262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Risk Management: Identification, evaluation, and mitigation of risks</a:t>
          </a:r>
        </a:p>
      </dsp:txBody>
      <dsp:txXfrm>
        <a:off x="0" y="1176192"/>
        <a:ext cx="4726201" cy="1175474"/>
      </dsp:txXfrm>
    </dsp:sp>
    <dsp:sp modelId="{6499D355-7DAA-40C7-95DC-CC3AB87AE6CA}">
      <dsp:nvSpPr>
        <dsp:cNvPr id="0" name=""/>
        <dsp:cNvSpPr/>
      </dsp:nvSpPr>
      <dsp:spPr>
        <a:xfrm>
          <a:off x="0" y="2351667"/>
          <a:ext cx="4726201" cy="0"/>
        </a:xfrm>
        <a:prstGeom prst="lin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09562-AFCA-4A25-A12E-6B0EF5E53127}">
      <dsp:nvSpPr>
        <dsp:cNvPr id="0" name=""/>
        <dsp:cNvSpPr/>
      </dsp:nvSpPr>
      <dsp:spPr>
        <a:xfrm>
          <a:off x="0" y="2351667"/>
          <a:ext cx="47262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Controls: Physical, technical, and administrative safeguards</a:t>
          </a:r>
        </a:p>
      </dsp:txBody>
      <dsp:txXfrm>
        <a:off x="0" y="2351667"/>
        <a:ext cx="4726201" cy="1175474"/>
      </dsp:txXfrm>
    </dsp:sp>
    <dsp:sp modelId="{EBFB13BA-9354-4738-A55D-100EC8D14DC3}">
      <dsp:nvSpPr>
        <dsp:cNvPr id="0" name=""/>
        <dsp:cNvSpPr/>
      </dsp:nvSpPr>
      <dsp:spPr>
        <a:xfrm>
          <a:off x="0" y="3527141"/>
          <a:ext cx="4726201" cy="0"/>
        </a:xfrm>
        <a:prstGeom prst="line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2AC5E-3B21-4B33-BCC4-FCA6AEC3A378}">
      <dsp:nvSpPr>
        <dsp:cNvPr id="0" name=""/>
        <dsp:cNvSpPr/>
      </dsp:nvSpPr>
      <dsp:spPr>
        <a:xfrm>
          <a:off x="0" y="3527141"/>
          <a:ext cx="47262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Compliance: Regular audits and certifications</a:t>
          </a:r>
        </a:p>
      </dsp:txBody>
      <dsp:txXfrm>
        <a:off x="0" y="3527141"/>
        <a:ext cx="4726201" cy="1175474"/>
      </dsp:txXfrm>
    </dsp:sp>
    <dsp:sp modelId="{2A151C88-BA12-40C0-A867-71028B64F54B}">
      <dsp:nvSpPr>
        <dsp:cNvPr id="0" name=""/>
        <dsp:cNvSpPr/>
      </dsp:nvSpPr>
      <dsp:spPr>
        <a:xfrm>
          <a:off x="0" y="4702616"/>
          <a:ext cx="4726201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C55BC-3D0D-475A-92BE-0CE60F3F35A2}">
      <dsp:nvSpPr>
        <dsp:cNvPr id="0" name=""/>
        <dsp:cNvSpPr/>
      </dsp:nvSpPr>
      <dsp:spPr>
        <a:xfrm>
          <a:off x="0" y="4702616"/>
          <a:ext cx="47262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[Visual: Diagram of the ISMS lifecycle]</a:t>
          </a:r>
        </a:p>
      </dsp:txBody>
      <dsp:txXfrm>
        <a:off x="0" y="4702616"/>
        <a:ext cx="4726201" cy="11754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D9A82C-96C8-41AD-9241-B936C7C63A8E}">
      <dsp:nvSpPr>
        <dsp:cNvPr id="0" name=""/>
        <dsp:cNvSpPr/>
      </dsp:nvSpPr>
      <dsp:spPr>
        <a:xfrm>
          <a:off x="0" y="1901"/>
          <a:ext cx="47262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1BD3A5-0984-4891-86AD-2F212BC90DF6}">
      <dsp:nvSpPr>
        <dsp:cNvPr id="0" name=""/>
        <dsp:cNvSpPr/>
      </dsp:nvSpPr>
      <dsp:spPr>
        <a:xfrm>
          <a:off x="245129" y="184229"/>
          <a:ext cx="445690" cy="445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923349-E0EA-4FA1-B7A2-BF49381C8E47}">
      <dsp:nvSpPr>
        <dsp:cNvPr id="0" name=""/>
        <dsp:cNvSpPr/>
      </dsp:nvSpPr>
      <dsp:spPr>
        <a:xfrm>
          <a:off x="935949" y="1901"/>
          <a:ext cx="37902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Enhanced Security: Protect against data breaches</a:t>
          </a:r>
        </a:p>
      </dsp:txBody>
      <dsp:txXfrm>
        <a:off x="935949" y="1901"/>
        <a:ext cx="3790251" cy="810345"/>
      </dsp:txXfrm>
    </dsp:sp>
    <dsp:sp modelId="{0E4E653F-16E2-47C5-AA05-840955C455D5}">
      <dsp:nvSpPr>
        <dsp:cNvPr id="0" name=""/>
        <dsp:cNvSpPr/>
      </dsp:nvSpPr>
      <dsp:spPr>
        <a:xfrm>
          <a:off x="0" y="1014833"/>
          <a:ext cx="47262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3B0B46-98AD-40DC-A674-3081BBF57F03}">
      <dsp:nvSpPr>
        <dsp:cNvPr id="0" name=""/>
        <dsp:cNvSpPr/>
      </dsp:nvSpPr>
      <dsp:spPr>
        <a:xfrm>
          <a:off x="245129" y="1197161"/>
          <a:ext cx="445690" cy="445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EAE85-4CB6-42AF-B10D-B105663147B2}">
      <dsp:nvSpPr>
        <dsp:cNvPr id="0" name=""/>
        <dsp:cNvSpPr/>
      </dsp:nvSpPr>
      <dsp:spPr>
        <a:xfrm>
          <a:off x="935949" y="1014833"/>
          <a:ext cx="37902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Compliance: Meet legal and regulatory obligations</a:t>
          </a:r>
        </a:p>
      </dsp:txBody>
      <dsp:txXfrm>
        <a:off x="935949" y="1014833"/>
        <a:ext cx="3790251" cy="810345"/>
      </dsp:txXfrm>
    </dsp:sp>
    <dsp:sp modelId="{DAF6C38B-1762-454E-AD2C-C3528928FF96}">
      <dsp:nvSpPr>
        <dsp:cNvPr id="0" name=""/>
        <dsp:cNvSpPr/>
      </dsp:nvSpPr>
      <dsp:spPr>
        <a:xfrm>
          <a:off x="0" y="2027765"/>
          <a:ext cx="47262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9871FE-E20D-43DE-AF9E-F920FED9522F}">
      <dsp:nvSpPr>
        <dsp:cNvPr id="0" name=""/>
        <dsp:cNvSpPr/>
      </dsp:nvSpPr>
      <dsp:spPr>
        <a:xfrm>
          <a:off x="245129" y="2210093"/>
          <a:ext cx="445690" cy="445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C79E2-E5B2-43B7-8673-6E4F3987F113}">
      <dsp:nvSpPr>
        <dsp:cNvPr id="0" name=""/>
        <dsp:cNvSpPr/>
      </dsp:nvSpPr>
      <dsp:spPr>
        <a:xfrm>
          <a:off x="935949" y="2027765"/>
          <a:ext cx="37902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Competitive Advantage: Build trust with clients and partners</a:t>
          </a:r>
        </a:p>
      </dsp:txBody>
      <dsp:txXfrm>
        <a:off x="935949" y="2027765"/>
        <a:ext cx="3790251" cy="810345"/>
      </dsp:txXfrm>
    </dsp:sp>
    <dsp:sp modelId="{0A0D727B-7988-42B7-9EF1-D20C07A5526A}">
      <dsp:nvSpPr>
        <dsp:cNvPr id="0" name=""/>
        <dsp:cNvSpPr/>
      </dsp:nvSpPr>
      <dsp:spPr>
        <a:xfrm>
          <a:off x="0" y="3040697"/>
          <a:ext cx="47262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7073C1-C876-4006-81EC-C6779A398C04}">
      <dsp:nvSpPr>
        <dsp:cNvPr id="0" name=""/>
        <dsp:cNvSpPr/>
      </dsp:nvSpPr>
      <dsp:spPr>
        <a:xfrm>
          <a:off x="245129" y="3223025"/>
          <a:ext cx="445690" cy="445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5BF20E-9A9C-4E51-821E-0FD560FB5341}">
      <dsp:nvSpPr>
        <dsp:cNvPr id="0" name=""/>
        <dsp:cNvSpPr/>
      </dsp:nvSpPr>
      <dsp:spPr>
        <a:xfrm>
          <a:off x="935949" y="3040697"/>
          <a:ext cx="37902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Cost Reduction: Minimize financial losses from cyber incidents</a:t>
          </a:r>
        </a:p>
      </dsp:txBody>
      <dsp:txXfrm>
        <a:off x="935949" y="3040697"/>
        <a:ext cx="3790251" cy="810345"/>
      </dsp:txXfrm>
    </dsp:sp>
    <dsp:sp modelId="{AF823F5C-71D2-4D4D-9C0B-4D61E64AAED0}">
      <dsp:nvSpPr>
        <dsp:cNvPr id="0" name=""/>
        <dsp:cNvSpPr/>
      </dsp:nvSpPr>
      <dsp:spPr>
        <a:xfrm>
          <a:off x="0" y="4053629"/>
          <a:ext cx="47262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B5C939-AC87-41AD-BF41-1A8B36C66340}">
      <dsp:nvSpPr>
        <dsp:cNvPr id="0" name=""/>
        <dsp:cNvSpPr/>
      </dsp:nvSpPr>
      <dsp:spPr>
        <a:xfrm>
          <a:off x="245129" y="4235957"/>
          <a:ext cx="445690" cy="445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A108F-AAC3-4700-8B63-266C943B4D4B}">
      <dsp:nvSpPr>
        <dsp:cNvPr id="0" name=""/>
        <dsp:cNvSpPr/>
      </dsp:nvSpPr>
      <dsp:spPr>
        <a:xfrm>
          <a:off x="935949" y="4053629"/>
          <a:ext cx="37902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Continuous Improvement: Adapt to new threats and technologies</a:t>
          </a:r>
        </a:p>
      </dsp:txBody>
      <dsp:txXfrm>
        <a:off x="935949" y="4053629"/>
        <a:ext cx="3790251" cy="810345"/>
      </dsp:txXfrm>
    </dsp:sp>
    <dsp:sp modelId="{48C9EF1A-AB0B-4224-906D-D3A544AB687E}">
      <dsp:nvSpPr>
        <dsp:cNvPr id="0" name=""/>
        <dsp:cNvSpPr/>
      </dsp:nvSpPr>
      <dsp:spPr>
        <a:xfrm>
          <a:off x="0" y="5066561"/>
          <a:ext cx="47262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A5D17-67DA-4184-A3F5-600EDB6F1971}">
      <dsp:nvSpPr>
        <dsp:cNvPr id="0" name=""/>
        <dsp:cNvSpPr/>
      </dsp:nvSpPr>
      <dsp:spPr>
        <a:xfrm>
          <a:off x="245129" y="5248889"/>
          <a:ext cx="445690" cy="44569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93566E-6CE3-4AF1-8A37-E5FCC564A2CC}">
      <dsp:nvSpPr>
        <dsp:cNvPr id="0" name=""/>
        <dsp:cNvSpPr/>
      </dsp:nvSpPr>
      <dsp:spPr>
        <a:xfrm>
          <a:off x="935949" y="5066561"/>
          <a:ext cx="37902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[Visual: Icons showing benefits like cost reduction and compliance]</a:t>
          </a:r>
        </a:p>
      </dsp:txBody>
      <dsp:txXfrm>
        <a:off x="935949" y="5066561"/>
        <a:ext cx="3790251" cy="8103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90DC0-66A7-49E0-B85D-F911FE632D20}">
      <dsp:nvSpPr>
        <dsp:cNvPr id="0" name=""/>
        <dsp:cNvSpPr/>
      </dsp:nvSpPr>
      <dsp:spPr>
        <a:xfrm>
          <a:off x="0" y="4592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A706FE-82EE-4E82-98F8-6B7C9FA6E11B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40205D-E883-4096-9423-CA3785681CDB}">
      <dsp:nvSpPr>
        <dsp:cNvPr id="0" name=""/>
        <dsp:cNvSpPr/>
      </dsp:nvSpPr>
      <dsp:spPr>
        <a:xfrm>
          <a:off x="1129902" y="4592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Cost: Initial setup and ongoing maintenance</a:t>
          </a:r>
        </a:p>
      </dsp:txBody>
      <dsp:txXfrm>
        <a:off x="1129902" y="4592"/>
        <a:ext cx="3596298" cy="978270"/>
      </dsp:txXfrm>
    </dsp:sp>
    <dsp:sp modelId="{66AF3247-9745-4D2F-8733-BCEB25DCF437}">
      <dsp:nvSpPr>
        <dsp:cNvPr id="0" name=""/>
        <dsp:cNvSpPr/>
      </dsp:nvSpPr>
      <dsp:spPr>
        <a:xfrm>
          <a:off x="0" y="1227431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FBAAA8-BC98-4CA5-B770-BF2423463D1E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B76A3-A68C-4728-84D4-B2A403AF9F3A}">
      <dsp:nvSpPr>
        <dsp:cNvPr id="0" name=""/>
        <dsp:cNvSpPr/>
      </dsp:nvSpPr>
      <dsp:spPr>
        <a:xfrm>
          <a:off x="1129902" y="1227431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Complexity: Involvement of multiple business units and processes</a:t>
          </a:r>
        </a:p>
      </dsp:txBody>
      <dsp:txXfrm>
        <a:off x="1129902" y="1227431"/>
        <a:ext cx="3596298" cy="978270"/>
      </dsp:txXfrm>
    </dsp:sp>
    <dsp:sp modelId="{48F3B576-E722-40C6-AC8D-624C30135FBD}">
      <dsp:nvSpPr>
        <dsp:cNvPr id="0" name=""/>
        <dsp:cNvSpPr/>
      </dsp:nvSpPr>
      <dsp:spPr>
        <a:xfrm>
          <a:off x="0" y="2450269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8DBD2-445D-4241-8F9C-BAE16AB5AC7C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557E8A-5ED0-4155-92FC-E19857FFC965}">
      <dsp:nvSpPr>
        <dsp:cNvPr id="0" name=""/>
        <dsp:cNvSpPr/>
      </dsp:nvSpPr>
      <dsp:spPr>
        <a:xfrm>
          <a:off x="1129902" y="2450269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Employee Resistance: Training and awareness efforts required</a:t>
          </a:r>
        </a:p>
      </dsp:txBody>
      <dsp:txXfrm>
        <a:off x="1129902" y="2450269"/>
        <a:ext cx="3596298" cy="978270"/>
      </dsp:txXfrm>
    </dsp:sp>
    <dsp:sp modelId="{BB9F89E5-3E8E-4A06-AF92-EFF6AB261136}">
      <dsp:nvSpPr>
        <dsp:cNvPr id="0" name=""/>
        <dsp:cNvSpPr/>
      </dsp:nvSpPr>
      <dsp:spPr>
        <a:xfrm>
          <a:off x="0" y="3673107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A025D4-BEB3-4551-8B8E-B3E0F4C14D0B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139641-6CAF-4A42-B538-99AFDB92EDD2}">
      <dsp:nvSpPr>
        <dsp:cNvPr id="0" name=""/>
        <dsp:cNvSpPr/>
      </dsp:nvSpPr>
      <dsp:spPr>
        <a:xfrm>
          <a:off x="1129902" y="3673107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Continuous Monitoring: Need for constant updates and audits</a:t>
          </a:r>
        </a:p>
      </dsp:txBody>
      <dsp:txXfrm>
        <a:off x="1129902" y="3673107"/>
        <a:ext cx="3596298" cy="978270"/>
      </dsp:txXfrm>
    </dsp:sp>
    <dsp:sp modelId="{84863B1D-12B7-4A65-99ED-FFE06204B12B}">
      <dsp:nvSpPr>
        <dsp:cNvPr id="0" name=""/>
        <dsp:cNvSpPr/>
      </dsp:nvSpPr>
      <dsp:spPr>
        <a:xfrm>
          <a:off x="0" y="4895945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B19452-1E0E-47BA-BF3B-FA6B1C90F6CA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45EFA-D309-4B85-A53A-C39AF62D8EEE}">
      <dsp:nvSpPr>
        <dsp:cNvPr id="0" name=""/>
        <dsp:cNvSpPr/>
      </dsp:nvSpPr>
      <dsp:spPr>
        <a:xfrm>
          <a:off x="1129902" y="4895945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[Visual: Chart of common implementation challenges]</a:t>
          </a:r>
        </a:p>
      </dsp:txBody>
      <dsp:txXfrm>
        <a:off x="1129902" y="4895945"/>
        <a:ext cx="3596298" cy="9782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114E15-33C2-4495-9298-163A0D92895A}">
      <dsp:nvSpPr>
        <dsp:cNvPr id="0" name=""/>
        <dsp:cNvSpPr/>
      </dsp:nvSpPr>
      <dsp:spPr>
        <a:xfrm>
          <a:off x="0" y="0"/>
          <a:ext cx="472620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E2EEE8-F95B-4E27-94C9-35CA37868429}">
      <dsp:nvSpPr>
        <dsp:cNvPr id="0" name=""/>
        <dsp:cNvSpPr/>
      </dsp:nvSpPr>
      <dsp:spPr>
        <a:xfrm>
          <a:off x="0" y="0"/>
          <a:ext cx="4726201" cy="1469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Importance of adopting a structured approach to information security</a:t>
          </a:r>
        </a:p>
      </dsp:txBody>
      <dsp:txXfrm>
        <a:off x="0" y="0"/>
        <a:ext cx="4726201" cy="1469702"/>
      </dsp:txXfrm>
    </dsp:sp>
    <dsp:sp modelId="{AE2969B8-F48B-429F-B842-E4C0EE0850C2}">
      <dsp:nvSpPr>
        <dsp:cNvPr id="0" name=""/>
        <dsp:cNvSpPr/>
      </dsp:nvSpPr>
      <dsp:spPr>
        <a:xfrm>
          <a:off x="0" y="1469702"/>
          <a:ext cx="4726201" cy="0"/>
        </a:xfrm>
        <a:prstGeom prst="line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13D8D9-5FB4-4319-B817-FBB0470565E0}">
      <dsp:nvSpPr>
        <dsp:cNvPr id="0" name=""/>
        <dsp:cNvSpPr/>
      </dsp:nvSpPr>
      <dsp:spPr>
        <a:xfrm>
          <a:off x="0" y="1469702"/>
          <a:ext cx="4726201" cy="1469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Start with understanding the core components of the standard</a:t>
          </a:r>
        </a:p>
      </dsp:txBody>
      <dsp:txXfrm>
        <a:off x="0" y="1469702"/>
        <a:ext cx="4726201" cy="1469702"/>
      </dsp:txXfrm>
    </dsp:sp>
    <dsp:sp modelId="{70E16B4F-524C-4AFD-857F-589DFC28BFD4}">
      <dsp:nvSpPr>
        <dsp:cNvPr id="0" name=""/>
        <dsp:cNvSpPr/>
      </dsp:nvSpPr>
      <dsp:spPr>
        <a:xfrm>
          <a:off x="0" y="2939404"/>
          <a:ext cx="4726201" cy="0"/>
        </a:xfrm>
        <a:prstGeom prst="lin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A179F-814F-444A-9732-6A98ED9D44E5}">
      <dsp:nvSpPr>
        <dsp:cNvPr id="0" name=""/>
        <dsp:cNvSpPr/>
      </dsp:nvSpPr>
      <dsp:spPr>
        <a:xfrm>
          <a:off x="0" y="2939404"/>
          <a:ext cx="4726201" cy="1469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Engage stakeholders and build a security-first culture</a:t>
          </a:r>
        </a:p>
      </dsp:txBody>
      <dsp:txXfrm>
        <a:off x="0" y="2939404"/>
        <a:ext cx="4726201" cy="1469702"/>
      </dsp:txXfrm>
    </dsp:sp>
    <dsp:sp modelId="{6C84E328-12CE-47F9-807D-6C9F2CC44E4C}">
      <dsp:nvSpPr>
        <dsp:cNvPr id="0" name=""/>
        <dsp:cNvSpPr/>
      </dsp:nvSpPr>
      <dsp:spPr>
        <a:xfrm>
          <a:off x="0" y="4409106"/>
          <a:ext cx="4726201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DA9A20-08FC-4C4A-9F97-74B64EDAA6FD}">
      <dsp:nvSpPr>
        <dsp:cNvPr id="0" name=""/>
        <dsp:cNvSpPr/>
      </dsp:nvSpPr>
      <dsp:spPr>
        <a:xfrm>
          <a:off x="0" y="4409106"/>
          <a:ext cx="4726201" cy="1469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Prepare for continuous assessment and improvement</a:t>
          </a:r>
        </a:p>
      </dsp:txBody>
      <dsp:txXfrm>
        <a:off x="0" y="4409106"/>
        <a:ext cx="4726201" cy="1469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325369"/>
            <a:ext cx="3276451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Introduction to Information Security Standards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2586994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2872899"/>
            <a:ext cx="3182691" cy="3320668"/>
          </a:xfrm>
        </p:spPr>
        <p:txBody>
          <a:bodyPr>
            <a:normAutofit/>
          </a:bodyPr>
          <a:lstStyle/>
          <a:p>
            <a:r>
              <a:rPr lang="en-US" sz="1900" dirty="0"/>
              <a:t>ISO 27001/2022 IMPLEMENTATION</a:t>
            </a:r>
          </a:p>
          <a:p>
            <a:pPr marL="0" indent="0">
              <a:buNone/>
            </a:pPr>
            <a:endParaRPr lang="en-US" sz="1900" dirty="0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DA1704C5-D546-1177-ED75-A8513C4623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418" r="38367" b="-1"/>
          <a:stretch/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The Critical Role of Information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lang="en-US" sz="1700" dirty="0"/>
              <a:t>• Rise in cybersecurity threats (data breaches, ransomware, etc.)</a:t>
            </a:r>
          </a:p>
          <a:p>
            <a:r>
              <a:rPr lang="en-US" sz="1700" dirty="0"/>
              <a:t>• Regulatory compliance (GDPR, HIPAA, etc.)</a:t>
            </a:r>
          </a:p>
          <a:p>
            <a:r>
              <a:rPr lang="en-US" sz="1700" dirty="0"/>
              <a:t>• Protecting sensitive data (financial, healthcare, intellectual property)</a:t>
            </a:r>
          </a:p>
          <a:p>
            <a:r>
              <a:rPr lang="en-US" sz="1700" dirty="0"/>
              <a:t>• Ensuring business continuity and customer trust</a:t>
            </a:r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5" name="Picture 4" descr="Digital padlock art">
            <a:extLst>
              <a:ext uri="{FF2B5EF4-FFF2-40B4-BE49-F238E27FC236}">
                <a16:creationId xmlns:a16="http://schemas.microsoft.com/office/drawing/2014/main" id="{1546F0CC-B7A9-C63A-4B9A-9CD83FDBE8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409" r="45784" b="2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Introduction to ISO 27001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57D944-31DE-39BD-2254-243A98CA0B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648000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bg1"/>
                </a:solidFill>
              </a:rPr>
              <a:t>Core Components of ISO 27001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3F52F2-1B0B-66FF-AA4D-097190AC0E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104505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Why Implement ISO 27001?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DA024A-A937-D7DA-295A-F488D4129D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5298385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Barriers to Adopting ISO 27001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724E37-0CC6-37FC-63DD-1DE09D9812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1944391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Final Thoughts and Next Steps</a:t>
            </a:r>
          </a:p>
        </p:txBody>
      </p:sp>
      <p:grpSp>
        <p:nvGrpSpPr>
          <p:cNvPr id="4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8BBD5E-BE62-85DF-3105-0602B04A15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295808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close-up of a question mark&#10;&#10;Description automatically generated">
            <a:extLst>
              <a:ext uri="{FF2B5EF4-FFF2-40B4-BE49-F238E27FC236}">
                <a16:creationId xmlns:a16="http://schemas.microsoft.com/office/drawing/2014/main" id="{29097707-412D-ED72-98CA-A8DF39862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7" r="10867" b="2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33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screenshot of a message">
            <a:extLst>
              <a:ext uri="{FF2B5EF4-FFF2-40B4-BE49-F238E27FC236}">
                <a16:creationId xmlns:a16="http://schemas.microsoft.com/office/drawing/2014/main" id="{AB43D3BC-64E7-14C2-6BE9-ED46E5724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1" r="20713" b="-1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23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310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Introduction to Information Security Standards</vt:lpstr>
      <vt:lpstr>The Critical Role of Information Security</vt:lpstr>
      <vt:lpstr>Introduction to ISO 27001</vt:lpstr>
      <vt:lpstr>Core Components of ISO 27001</vt:lpstr>
      <vt:lpstr>Why Implement ISO 27001?</vt:lpstr>
      <vt:lpstr>Barriers to Adopting ISO 27001</vt:lpstr>
      <vt:lpstr>Final Thoughts and Next Steps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keywords/>
  <dc:description>generated using python-pptx</dc:description>
  <cp:lastModifiedBy>DEWMINI P L T it22357762</cp:lastModifiedBy>
  <cp:revision>2</cp:revision>
  <dcterms:created xsi:type="dcterms:W3CDTF">2013-01-27T09:14:16Z</dcterms:created>
  <dcterms:modified xsi:type="dcterms:W3CDTF">2024-09-27T19:37:58Z</dcterms:modified>
  <cp:category/>
</cp:coreProperties>
</file>