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 </a:t>
            </a:r>
            <a:r>
              <a:rPr lang="en-US" dirty="0" err="1" smtClean="0"/>
              <a:t>s.tharunkumar</a:t>
            </a:r>
            <a:r>
              <a:rPr lang="en-US" dirty="0" smtClean="0"/>
              <a:t> 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312214264    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219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Bharathinet</cp:lastModifiedBy>
  <cp:revision>12</cp:revision>
  <dcterms:created xsi:type="dcterms:W3CDTF">2024-08-31T09:46:43Z</dcterms:created>
  <dcterms:modified xsi:type="dcterms:W3CDTF">2024-08-31T11:20:27Z</dcterms:modified>
</cp:coreProperties>
</file>