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1511248398841E-2"/>
          <c:y val="0.34878973461650625"/>
          <c:w val="0.67638519040478939"/>
          <c:h val="0.56695902595508896"/>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389E-48B0-99A1-03B9A2F94532}"/>
            </c:ext>
          </c:extLst>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389E-48B0-99A1-03B9A2F94532}"/>
            </c:ext>
          </c:extLst>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389E-48B0-99A1-03B9A2F94532}"/>
            </c:ext>
          </c:extLst>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389E-48B0-99A1-03B9A2F94532}"/>
            </c:ext>
          </c:extLst>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09"/>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1111111111111112E-2"/>
          <c:y val="0.38104681935504958"/>
          <c:w val="0.74722222222222223"/>
          <c:h val="0.5047091623920454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7-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9-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B-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D-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F-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1-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3-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1D4-436E-A77E-5203E8342B0E}"/>
            </c:ext>
          </c:extLst>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6-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8-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A-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C-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E-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0-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2-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4-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6-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8-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1D4-436E-A77E-5203E8342B0E}"/>
            </c:ext>
          </c:extLst>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B-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D-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F-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1-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3-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5-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7-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9-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B-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D-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1D4-436E-A77E-5203E8342B0E}"/>
            </c:ext>
          </c:extLst>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0-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2-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4-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6-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8-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A-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C-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E-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0-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2-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1D4-436E-A77E-5203E8342B0E}"/>
            </c:ext>
          </c:extLst>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S.THARUN DHIL</a:t>
            </a:r>
          </a:p>
          <a:p>
            <a:r>
              <a:rPr lang="en-US" sz="2400" dirty="0"/>
              <a:t>REGISTER NO      : 122204248 /asunm1683122204248</a:t>
            </a:r>
          </a:p>
          <a:p>
            <a:r>
              <a:rPr lang="en-US" sz="2400" dirty="0"/>
              <a:t>DEPARTMENT     :  BCOM ( CORPORATE  SECRETARYSHIP)</a:t>
            </a:r>
          </a:p>
          <a:p>
            <a:r>
              <a:rPr lang="en-US" sz="2400" dirty="0"/>
              <a:t>COLLEGE              : GOVT ARTS AND SCIENCE COLLEGE RK NAGAR </a:t>
            </a:r>
          </a:p>
          <a:p>
            <a:r>
              <a:rPr lang="en-US" sz="2400" dirty="0"/>
              <a:t>                                CHENNAI - 81</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8480424" cy="9169818"/>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3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Download the data in the edunet website</a:t>
            </a:r>
          </a:p>
          <a:p>
            <a:pPr marL="927100" indent="-91440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ready to work project</a:t>
            </a:r>
          </a:p>
          <a:p>
            <a:pPr marL="927100" indent="-91440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 Feature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employee id</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identify the priority</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Group similar features together</a:t>
            </a: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Cleaning</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missing value</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9FB6-F649-BD63-0C99-FCF5DB702698}"/>
              </a:ext>
            </a:extLst>
          </p:cNvPr>
          <p:cNvSpPr>
            <a:spLocks noGrp="1"/>
          </p:cNvSpPr>
          <p:nvPr>
            <p:ph type="title"/>
          </p:nvPr>
        </p:nvSpPr>
        <p:spPr>
          <a:xfrm>
            <a:off x="755333" y="385444"/>
            <a:ext cx="8693468" cy="6032421"/>
          </a:xfrm>
        </p:spPr>
        <p:txBody>
          <a:bodyPr/>
          <a:lstStyle/>
          <a:p>
            <a:r>
              <a:rPr lang="en-IN" sz="2800" dirty="0">
                <a:latin typeface="Times New Roman" panose="02020603050405020304" pitchFamily="18" charset="0"/>
                <a:cs typeface="Times New Roman" panose="02020603050405020304" pitchFamily="18" charset="0"/>
              </a:rPr>
              <a:t>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Calculating the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find the performance level with the help of rating of                                                                                                                                                                                       the employee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Create the pivort table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893A3FB-AD9B-2D78-8717-B7377265F3A3}"/>
              </a:ext>
            </a:extLst>
          </p:cNvPr>
          <p:cNvSpPr>
            <a:spLocks noGrp="1"/>
          </p:cNvSpPr>
          <p:nvPr>
            <p:ph type="body" idx="1"/>
          </p:nvPr>
        </p:nvSpPr>
        <p:spPr>
          <a:xfrm>
            <a:off x="609600" y="1577340"/>
            <a:ext cx="10972800" cy="553998"/>
          </a:xfrm>
        </p:spPr>
        <p:txBody>
          <a:bodyPr/>
          <a:lstStyle/>
          <a:p>
            <a:r>
              <a:rPr lang="en-IN"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9277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E01E-7A49-B76E-DEFF-4C5745111BA9}"/>
              </a:ext>
            </a:extLst>
          </p:cNvPr>
          <p:cNvSpPr>
            <a:spLocks noGrp="1"/>
          </p:cNvSpPr>
          <p:nvPr>
            <p:ph type="title"/>
          </p:nvPr>
        </p:nvSpPr>
        <p:spPr>
          <a:xfrm>
            <a:off x="755332" y="385444"/>
            <a:ext cx="10681335" cy="4308872"/>
          </a:xfrm>
        </p:spPr>
        <p:txBody>
          <a:bodyPr/>
          <a:lstStyle/>
          <a:p>
            <a:r>
              <a:rPr lang="en-IN" sz="2800" dirty="0">
                <a:latin typeface="Times New Roman" panose="02020603050405020304" pitchFamily="18" charset="0"/>
                <a:cs typeface="Times New Roman" panose="02020603050405020304" pitchFamily="18" charset="0"/>
              </a:rPr>
              <a:t>Visualisation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2EC9A4-E6BD-2E35-59AC-903CD08BE10C}"/>
              </a:ext>
            </a:extLst>
          </p:cNvPr>
          <p:cNvSpPr>
            <a:spLocks noGrp="1"/>
          </p:cNvSpPr>
          <p:nvPr>
            <p:ph type="body" idx="1"/>
          </p:nvPr>
        </p:nvSpPr>
        <p:spPr>
          <a:xfrm flipH="1" flipV="1">
            <a:off x="11582400" y="6103620"/>
            <a:ext cx="457200" cy="220980"/>
          </a:xfrm>
        </p:spPr>
        <p:txBody>
          <a:bodyPr/>
          <a:lstStyle/>
          <a:p>
            <a:endParaRPr lang="en-IN" dirty="0"/>
          </a:p>
        </p:txBody>
      </p:sp>
    </p:spTree>
    <p:extLst>
      <p:ext uri="{BB962C8B-B14F-4D97-AF65-F5344CB8AC3E}">
        <p14:creationId xmlns:p14="http://schemas.microsoft.com/office/powerpoint/2010/main" val="344787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8527A62B-8A84-DECB-DD7A-2ED0E95FFB37}"/>
              </a:ext>
            </a:extLst>
          </p:cNvPr>
          <p:cNvGraphicFramePr>
            <a:graphicFrameLocks/>
          </p:cNvGraphicFramePr>
          <p:nvPr>
            <p:extLst>
              <p:ext uri="{D42A27DB-BD31-4B8C-83A1-F6EECF244321}">
                <p14:modId xmlns:p14="http://schemas.microsoft.com/office/powerpoint/2010/main" val="4062119947"/>
              </p:ext>
            </p:extLst>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4133-5226-DBCF-01FD-C18D9AC88CB0}"/>
              </a:ext>
            </a:extLst>
          </p:cNvPr>
          <p:cNvSpPr>
            <a:spLocks noGrp="1"/>
          </p:cNvSpPr>
          <p:nvPr>
            <p:ph type="title"/>
          </p:nvPr>
        </p:nvSpPr>
        <p:spPr/>
        <p:txBody>
          <a:bodyPr/>
          <a:lstStyle/>
          <a:p>
            <a:r>
              <a:rPr lang="en-IN" dirty="0"/>
              <a:t>.</a:t>
            </a:r>
          </a:p>
        </p:txBody>
      </p:sp>
      <p:graphicFrame>
        <p:nvGraphicFramePr>
          <p:cNvPr id="3" name="Chart 2">
            <a:extLst>
              <a:ext uri="{FF2B5EF4-FFF2-40B4-BE49-F238E27FC236}">
                <a16:creationId xmlns:a16="http://schemas.microsoft.com/office/drawing/2014/main" id="{732B9D4B-7670-A164-F308-94EC25C4054B}"/>
              </a:ext>
            </a:extLst>
          </p:cNvPr>
          <p:cNvGraphicFramePr>
            <a:graphicFrameLocks/>
          </p:cNvGraphicFramePr>
          <p:nvPr>
            <p:extLst>
              <p:ext uri="{D42A27DB-BD31-4B8C-83A1-F6EECF244321}">
                <p14:modId xmlns:p14="http://schemas.microsoft.com/office/powerpoint/2010/main" val="3530280310"/>
              </p:ext>
            </p:extLst>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863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217087"/>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8081328" cy="454868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r>
              <a:rPr lang="en-IN" sz="1400" spc="10" dirty="0">
                <a:latin typeface="Times New Roman" panose="02020603050405020304" pitchFamily="18" charset="0"/>
                <a:cs typeface="Times New Roman" panose="02020603050405020304" pitchFamily="18" charset="0"/>
              </a:rPr>
              <a:t> </a:t>
            </a:r>
            <a:r>
              <a:rPr lang="en-IN" sz="4250" spc="10" dirty="0"/>
              <a:t>    </a:t>
            </a:r>
            <a:br>
              <a:rPr lang="en-IN" sz="4250" spc="10" dirty="0"/>
            </a:br>
            <a:r>
              <a:rPr lang="en-IN" sz="2000" spc="10" dirty="0">
                <a:latin typeface="Times New Roman" panose="02020603050405020304" pitchFamily="18" charset="0"/>
                <a:cs typeface="Times New Roman" panose="02020603050405020304" pitchFamily="18" charset="0"/>
              </a:rPr>
              <a:t>  </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lang="en-IN" sz="2800" spc="10" dirty="0">
                <a:latin typeface="Times New Roman" panose="02020603050405020304" pitchFamily="18" charset="0"/>
                <a:cs typeface="Times New Roman" panose="02020603050405020304" pitchFamily="18" charset="0"/>
              </a:rPr>
            </a:br>
            <a:r>
              <a:rPr lang="en-IN" sz="2800" spc="10" dirty="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lang="en-IN" sz="2800" spc="10" dirty="0"/>
            </a:b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108543"/>
          </a:xfrm>
          <a:prstGeom prst="rect">
            <a:avLst/>
          </a:prstGeom>
          <a:noFill/>
        </p:spPr>
        <p:txBody>
          <a:bodyPr wrap="square" rtlCol="0">
            <a:spAutoFit/>
          </a:bodyPr>
          <a:lstStyle/>
          <a:p>
            <a:pPr algn="l"/>
            <a:r>
              <a:rPr lang="en-US" sz="2800" b="1" dirty="0">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457200" y="457200"/>
            <a:ext cx="7848600" cy="592598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200" spc="5" dirty="0"/>
              <a:t>    </a:t>
            </a:r>
            <a:r>
              <a:rPr lang="en-IN" sz="2800" spc="5" dirty="0">
                <a:latin typeface="Times New Roman" panose="02020603050405020304" pitchFamily="18" charset="0"/>
                <a:cs typeface="Times New Roman" panose="02020603050405020304" pitchFamily="18" charset="0"/>
              </a:rPr>
              <a:t>1. Executive Leadership</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2. Managers and Department heads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3. HR Team</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4. Financial Analysts and accountants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5. Project Managers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6. Sales and Marketing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7. IT and Data Analysts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8. Quality Assurance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9. Operations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10.</a:t>
            </a:r>
            <a:r>
              <a:rPr lang="en-IN" sz="3200" spc="5" dirty="0"/>
              <a:t> </a:t>
            </a:r>
            <a:r>
              <a:rPr lang="en-IN" sz="2800" spc="5" dirty="0">
                <a:latin typeface="Times New Roman" panose="02020603050405020304" pitchFamily="18" charset="0"/>
                <a:cs typeface="Times New Roman" panose="02020603050405020304" pitchFamily="18" charset="0"/>
              </a:rPr>
              <a:t>External stakeholders</a:t>
            </a:r>
            <a:r>
              <a:rPr lang="en-IN" sz="3200" spc="5" dirty="0"/>
              <a:t>    </a:t>
            </a: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49188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br>
              <a:rPr lang="en-IN" sz="3600" dirty="0"/>
            </a:br>
            <a:r>
              <a:rPr lang="en-IN" sz="3600" dirty="0"/>
              <a:t>                 </a:t>
            </a:r>
            <a:r>
              <a:rPr lang="en-IN" sz="2800" dirty="0">
                <a:latin typeface="Times New Roman" panose="02020603050405020304" pitchFamily="18" charset="0"/>
                <a:cs typeface="Times New Roman" panose="02020603050405020304" pitchFamily="18" charset="0"/>
              </a:rPr>
              <a:t>Conditional formatting - Missing</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Filter - Remove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Formula – Performance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Pivot – 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Graph – Data Visualization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3600" dirty="0"/>
            </a:b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355312"/>
          </a:xfrm>
        </p:spPr>
        <p:txBody>
          <a:bodyPr/>
          <a:lstStyle/>
          <a:p>
            <a:r>
              <a:rPr lang="en-IN" dirty="0"/>
              <a:t>Dataset Description  </a:t>
            </a:r>
            <a:br>
              <a:rPr lang="en-IN" dirty="0"/>
            </a:br>
            <a:r>
              <a:rPr lang="en-IN" dirty="0"/>
              <a:t> </a:t>
            </a:r>
            <a:br>
              <a:rPr lang="en-IN" dirty="0"/>
            </a:br>
            <a:r>
              <a:rPr lang="en-IN" sz="2800" dirty="0">
                <a:latin typeface="Times New Roman" panose="02020603050405020304" pitchFamily="18" charset="0"/>
                <a:cs typeface="Times New Roman" panose="02020603050405020304" pitchFamily="18" charset="0"/>
              </a:rPr>
              <a:t> Employee = Edunet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27 -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9 -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id - Number</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Name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type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Performance level - Text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Gender - Male, Female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Employee Rating – Number</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1864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2800" spc="20" dirty="0">
                <a:latin typeface="Times New Roman" panose="02020603050405020304" pitchFamily="18" charset="0"/>
                <a:cs typeface="Times New Roman" panose="02020603050405020304" pitchFamily="18" charset="0"/>
              </a:rPr>
              <a:t> Performance level = IFS ( Z8&gt;=5,”VERY HIGH”,Z8&gt;4,”HIGH“,Z8&gt;=3,”MED”,TRUE,”LOW”)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650</Words>
  <Application>Microsoft Office PowerPoint</Application>
  <PresentationFormat>Widescreen</PresentationFormat>
  <Paragraphs>63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Analysing individual and team performance helps identify top performers, areas where training is needed and how to better align employee efforts with organisational goal.  Performance analysis helps organization pinpoint areas where they are excelling and areas that need improvement. </vt:lpstr>
      <vt:lpstr>PROJECT OVERVIEW</vt:lpstr>
      <vt:lpstr>WHO ARE THE END USERS?          1. Executive Leadership       2. Managers and Department heads       3. HR Team       4. Financial Analysts and accountants       5. Project Managers       6. Sales and Marketing Teams       7. IT and Data Analysts       8. Quality Assurance Teams       9. Operations Teams     10. External stakeholders     </vt:lpstr>
      <vt:lpstr>OUR SOLUTION AND ITS VALUE PROPOSITION                    Conditional formatting - Missing                            Filter - Remove                            Formula – Performance                            Pivot – Summary                            Graph – Data Visualization                                               </vt:lpstr>
      <vt:lpstr>Dataset Description      Employee = Edunet  27 - Features  9 - Features  Employee id - Number  Name - Text  Employee type - Text  Performance level - Text  Gender - Male, Female Employee Rating – Number</vt:lpstr>
      <vt:lpstr>THE "WOW" IN OUR SOLUTION   Performance level = IFS ( Z8&gt;=5,”VERY HIGH”,Z8&gt;4,”HIGH“,Z8&gt;=3,”MED”,TRUE,”LOW”)</vt:lpstr>
      <vt:lpstr>PowerPoint Presentation</vt:lpstr>
      <vt:lpstr>Performance level 1) Calculating the performance level 2) find the performance level with the help of rating of                                                                                                                                                                                       the employee   Summary 1) Create the pivort table 2) The features are used in pivot chart 3) Row – Business Unit 4) Column – Performance level 5)  Values – First Name 6) Filter – Gender Code, Department Type  </vt:lpstr>
      <vt:lpstr>Visualisation 1) The features are used in pivot chart 3) Row – Business Unit 4) Column – Performance level 5)  Values – First Name 6) Filter – Gender Code, Department Type    </vt:lpstr>
      <vt:lpstr>RESULTS</vt:lpstr>
      <vt:lpstr>.</vt:lpstr>
      <vt:lpstr>Conclusion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 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cp:lastModifiedBy>
  <cp:revision>16</cp:revision>
  <dcterms:created xsi:type="dcterms:W3CDTF">2024-03-29T15:07:22Z</dcterms:created>
  <dcterms:modified xsi:type="dcterms:W3CDTF">2024-08-31T14:31:57Z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