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80" d="100"/>
          <a:sy n="80" d="100"/>
        </p:scale>
        <p:origin x="744" y="11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50702" y="1912776"/>
            <a:ext cx="707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Deforestation(Fire Classification)</a:t>
            </a:r>
          </a:p>
          <a:p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Badavath Tharun</a:t>
            </a: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 :23N31A3305</a:t>
            </a: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ID :STU682188f9f0bcb17470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28217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A3D72C1-A9F6-BCD3-3594-5EB55707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2197295"/>
            <a:ext cx="68004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 the use of MODIS satellite data in detecting forest fires across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classify different types of fire (Vegetation Fire, Volcano, etc.) using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learn and apply preprocessing, model training, and evaluation techniques on real-world environmental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Streamlit-based interactive web application for real-time fire-type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visualize fire incidents on an interactive map using Folium and analyze geographic patterns.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1148" y="95569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96D376-EFC5-D442-8ED8-827EE819B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4" y="2022912"/>
            <a:ext cx="80523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processing and model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handling and numerical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ML model building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Advanced classification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 app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Map visualization of fire incidents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development and training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Version control and project hosting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94D42C-52D3-4774-AA7A-A7E329B7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4" y="1597796"/>
            <a:ext cx="82575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3 datasets: MODIS India fire data from 2021, 2022, and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Cleaned, merged datasets, converted dates, encoded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month, day, and year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irrelevant fields (instrument, version)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 with train/test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Streamlit app with sidebar inputs and folium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accuracy and tested real-time fire-type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6CFBD-CCDE-9D19-293F-131B8B4D8ED4}"/>
              </a:ext>
            </a:extLst>
          </p:cNvPr>
          <p:cNvSpPr txBox="1"/>
          <p:nvPr/>
        </p:nvSpPr>
        <p:spPr>
          <a:xfrm>
            <a:off x="811763" y="2228879"/>
            <a:ext cx="8332236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Forest fires are a growing concern in India due to rising temperatures and changing environmental conditions.</a:t>
            </a:r>
            <a:br>
              <a:rPr lang="en-US" dirty="0"/>
            </a:br>
            <a:r>
              <a:rPr lang="en-US" dirty="0"/>
              <a:t>There is a need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 fire-type classification using satellite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predictive system that helps monitor fire-prone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visual interface that allows easy exploration of past incidents.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A504D-029E-ED22-F827-DC6255EA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591701"/>
            <a:ext cx="88758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machine learning-based solution to classify fire types from MODIS satellite data (2021–2023).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user-friendly web app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users can input fire-related features (location, brightness, satellite info, etc.) and get predicted fire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maps to visualize fire locations for better geographical understanding.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🔗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GitHub Repository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https://github.com/tharun1503/Deforestation_Detection-Fire_Classification-_Week3.git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CB745-5C55-0E5C-C10A-03097276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586204"/>
            <a:ext cx="10468948" cy="4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27AA-F887-D75E-23A9-F656263C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7F3DF-49D2-2ADB-13FA-5A40DF65A94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51BEC-CF19-3715-BE50-DF5144AB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1604865"/>
            <a:ext cx="10692882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0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71509" y="99405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5BB45-0B97-2357-B8FE-F0DD206F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98" y="2679991"/>
            <a:ext cx="86991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created a fire classification pipeline using MODIS satellite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hands-on experience in preprocessing, ML model building, evaluation,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fully functional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web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integrated with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has broadened my understanding of applying AI for real-world environmental challenges.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57</TotalTime>
  <Words>443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Badavath Tharun</cp:lastModifiedBy>
  <cp:revision>5</cp:revision>
  <dcterms:created xsi:type="dcterms:W3CDTF">2024-12-31T09:40:01Z</dcterms:created>
  <dcterms:modified xsi:type="dcterms:W3CDTF">2025-07-28T18:57:17Z</dcterms:modified>
</cp:coreProperties>
</file>