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T. Tharun</a:t>
            </a:r>
          </a:p>
          <a:p>
            <a:r>
              <a:rPr lang="en-US" sz="2400" dirty="0"/>
              <a:t>REGISTER NO</a:t>
            </a:r>
            <a:r>
              <a:rPr lang="en-US" sz="2400"/>
              <a:t>: 3122057369,asunm289312205739</a:t>
            </a:r>
            <a:endParaRPr lang="en-US" sz="2400" dirty="0"/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employee achievements, and tracks the performance of the employees, in case of low-performance employees we will motivate them to do things in a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analyses the data of employee analysis in performance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employees, employee types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Words>399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tharun tharun</cp:lastModifiedBy>
  <cp:revision>47</cp:revision>
  <dcterms:created xsi:type="dcterms:W3CDTF">2024-03-29T15:07:22Z</dcterms:created>
  <dcterms:modified xsi:type="dcterms:W3CDTF">2024-09-28T07:21:40Z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