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 dirty="0" err="1"/>
              <a:t>Tharunkumar</a:t>
            </a:r>
            <a:r>
              <a:rPr lang="en-US" spc="-20" dirty="0"/>
              <a:t> B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Tharunkumar B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kowsikkarthi2004@gmail.com</cp:lastModifiedBy>
  <cp:revision>7</cp:revision>
  <dcterms:created xsi:type="dcterms:W3CDTF">2024-04-04T18:11:05Z</dcterms:created>
  <dcterms:modified xsi:type="dcterms:W3CDTF">2024-04-10T09:04:15Z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