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Template_Presentation_Students.pptx"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71675" y="3197346"/>
            <a:ext cx="10399395"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Kotikalapudi</a:t>
            </a:r>
            <a:r>
              <a:rPr lang="en-IN" spc="15" dirty="0"/>
              <a:t> </a:t>
            </a:r>
            <a:r>
              <a:rPr lang="en-IN" spc="15" dirty="0" err="1"/>
              <a:t>Tharun</a:t>
            </a:r>
            <a:r>
              <a:rPr lang="en-IN" spc="15" dirty="0"/>
              <a:t> </a:t>
            </a:r>
            <a:r>
              <a:rPr lang="en-IN" spc="15"/>
              <a:t>vinay</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0" y="2685616"/>
            <a:ext cx="8456293" cy="290464"/>
          </a:xfrm>
          <a:prstGeom prst="rect">
            <a:avLst/>
          </a:prstGeom>
        </p:spPr>
        <p:txBody>
          <a:bodyPr vert="horz" wrap="square" lIns="0" tIns="13335" rIns="0" bIns="0" rtlCol="0">
            <a:spAutoFit/>
          </a:bodyPr>
          <a:lstStyle/>
          <a:p>
            <a:pPr marL="12700">
              <a:lnSpc>
                <a:spcPct val="100000"/>
              </a:lnSpc>
              <a:spcBef>
                <a:spcPts val="105"/>
              </a:spcBef>
            </a:pPr>
            <a:r>
              <a:rPr lang="en-IN" sz="1800" dirty="0">
                <a:solidFill>
                  <a:schemeClr val="tx2">
                    <a:lumMod val="60000"/>
                    <a:lumOff val="40000"/>
                  </a:schemeClr>
                </a:solidFill>
                <a:hlinkClick r:id="rId3" action="ppaction://hlinkpres?slideindex=1&amp;slidetitle="/>
              </a:rPr>
              <a:t>https://github.com/Srinu736/Srinu.git</a:t>
            </a:r>
            <a:endParaRPr sz="1800" dirty="0">
              <a:solidFill>
                <a:schemeClr val="tx2">
                  <a:lumMod val="60000"/>
                  <a:lumOff val="40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7695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1092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vt:lpstr>
      <vt:lpstr>Office Theme</vt:lpstr>
      <vt:lpstr>Kotikalapudi Tharun vinay</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https://github.com/Srinu736/Srinu.git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Navara</cp:lastModifiedBy>
  <cp:revision>11</cp:revision>
  <dcterms:created xsi:type="dcterms:W3CDTF">2024-06-03T05:48:59Z</dcterms:created>
  <dcterms:modified xsi:type="dcterms:W3CDTF">2024-06-23T05:02:33Z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