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18" r:id="rId2"/>
    <p:sldId id="329" r:id="rId3"/>
    <p:sldId id="330" r:id="rId4"/>
    <p:sldId id="331" r:id="rId5"/>
    <p:sldId id="332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7" d="100"/>
          <a:sy n="87" d="100"/>
        </p:scale>
        <p:origin x="528" y="58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4/12/2018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4/12/2018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4/12/2018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BTC to INR Price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Python Project  </a:t>
            </a:r>
          </a:p>
          <a:p>
            <a:r>
              <a:rPr lang="en-US" dirty="0"/>
              <a:t>- Tharun </a:t>
            </a:r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prediction for a whole month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Predicted the price variations for the whole month</a:t>
            </a:r>
          </a:p>
          <a:p>
            <a:r>
              <a:rPr lang="en-US" dirty="0"/>
              <a:t>The predicted result was accurate enough without overfitting.</a:t>
            </a:r>
          </a:p>
        </p:txBody>
      </p:sp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B043D2-54D0-4B4D-A575-9AE053084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  <a:p>
            <a:r>
              <a:rPr lang="en-IN" dirty="0"/>
              <a:t>Deep Neural Networks with a single layer</a:t>
            </a:r>
          </a:p>
          <a:p>
            <a:r>
              <a:rPr lang="en-IN" dirty="0"/>
              <a:t>RNN</a:t>
            </a:r>
          </a:p>
          <a:p>
            <a:r>
              <a:rPr lang="en-IN" dirty="0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21939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Obtained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388018-8D66-41DC-A189-679C385184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4" y="2161392"/>
            <a:ext cx="5750495" cy="3833663"/>
          </a:xfrm>
        </p:spPr>
      </p:pic>
    </p:spTree>
    <p:extLst>
      <p:ext uri="{BB962C8B-B14F-4D97-AF65-F5344CB8AC3E}">
        <p14:creationId xmlns:p14="http://schemas.microsoft.com/office/powerpoint/2010/main" val="144759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1517-EA48-4F91-8255-19B282B2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45406-A952-442B-B4A0-0AF518E5D9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43438-ABAB-4D6D-A093-4F536FB0B7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52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8</TotalTime>
  <Words>49</Words>
  <Application>Microsoft Office PowerPoint</Application>
  <PresentationFormat>Custom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Cambria</vt:lpstr>
      <vt:lpstr>Currency Symbols 16x9</vt:lpstr>
      <vt:lpstr>BTC to INR Price Prediction</vt:lpstr>
      <vt:lpstr>Price prediction for a whole month</vt:lpstr>
      <vt:lpstr>Technology used</vt:lpstr>
      <vt:lpstr>Result Obtained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BTC to INR Price Prediction</dc:title>
  <dc:creator>Tharun Shiv</dc:creator>
  <cp:lastModifiedBy>Tharun Shiv</cp:lastModifiedBy>
  <cp:revision>1</cp:revision>
  <dcterms:created xsi:type="dcterms:W3CDTF">2018-04-12T17:34:14Z</dcterms:created>
  <dcterms:modified xsi:type="dcterms:W3CDTF">2018-04-12T17:42:23Z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