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8.jpg" ContentType="image/jpeg"/>
  <Override PartName="/ppt/media/image11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60" r:id="rId9"/>
    <p:sldId id="261" r:id="rId10"/>
    <p:sldId id="262" r:id="rId11"/>
    <p:sldId id="266" r:id="rId12"/>
    <p:sldId id="271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5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2819400"/>
            <a:ext cx="9144000" cy="1752600"/>
          </a:xfrm>
        </p:spPr>
        <p:txBody>
          <a:bodyPr/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Colsheet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Website that matters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of these in an organized way ,optimized, all at one place </a:t>
            </a:r>
            <a:br>
              <a:rPr lang="en-US" dirty="0" smtClean="0"/>
            </a:br>
            <a:r>
              <a:rPr lang="en-US" dirty="0" smtClean="0"/>
              <a:t>-Colsheet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we are planning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05398" cy="4267200"/>
          </a:xfrm>
        </p:spPr>
        <p:txBody>
          <a:bodyPr/>
          <a:lstStyle/>
          <a:p>
            <a:r>
              <a:rPr lang="en-US" dirty="0" smtClean="0"/>
              <a:t>HTML-CSS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PHP/JS</a:t>
            </a:r>
          </a:p>
          <a:p>
            <a:r>
              <a:rPr lang="en-US" dirty="0" smtClean="0"/>
              <a:t>A hosting platform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905000"/>
            <a:ext cx="2667000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643313"/>
            <a:ext cx="2667000" cy="266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4867776"/>
            <a:ext cx="3705225" cy="1228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4596313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1143000"/>
            <a:ext cx="9143998" cy="4114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THAT’S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COLSHEET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6600" dirty="0" smtClean="0"/>
              <a:t>FOR YOU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9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676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An Idea and PPT by </a:t>
            </a:r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Tharun K</a:t>
            </a:r>
          </a:p>
          <a:p>
            <a:pPr lvl="1" algn="ctr"/>
            <a:endParaRPr lang="en-US" sz="4400" dirty="0"/>
          </a:p>
          <a:p>
            <a:pPr marL="274320" lvl="1" indent="0" algn="ctr">
              <a:buNone/>
            </a:pP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156241" y="4114800"/>
            <a:ext cx="1876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Team</a:t>
            </a: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  <a:p>
            <a:pPr algn="ctr">
              <a:lnSpc>
                <a:spcPct val="90000"/>
              </a:lnSpc>
            </a:pPr>
            <a:endParaRPr lang="en-US" sz="24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Broadway" panose="04040905080B02020502" pitchFamily="82" charset="0"/>
              </a:rPr>
              <a:t>Tharun K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Broadway" panose="04040905080B02020502" pitchFamily="82" charset="0"/>
              </a:rPr>
              <a:t>Venkat SN</a:t>
            </a:r>
            <a:endParaRPr lang="en-US" sz="24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What’s the scenario?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03612" y="1905000"/>
            <a:ext cx="7162802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Any faculty has their own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400" dirty="0" smtClean="0"/>
              <a:t>Publications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400" dirty="0" smtClean="0"/>
              <a:t>Workshops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400" dirty="0" smtClean="0"/>
              <a:t>Journals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400" dirty="0" smtClean="0"/>
              <a:t>Books</a:t>
            </a:r>
            <a:endParaRPr lang="en-US" sz="4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400" dirty="0" smtClean="0"/>
              <a:t>Research Students</a:t>
            </a:r>
            <a:endParaRPr lang="en-US" sz="44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2209800"/>
            <a:ext cx="42672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012" y="1905000"/>
            <a:ext cx="5867402" cy="4267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Recent Study at Cambridge University has shown that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3200" dirty="0" smtClean="0"/>
              <a:t>The number of Journals , Publications, Conferences have only Increased in the past 20 years, But has never decreased.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71700"/>
            <a:ext cx="3733800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is…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000" dirty="0" smtClean="0"/>
              <a:t>There is no all in one Famous Proper platform to Showcase your Works and about Research.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937084"/>
            <a:ext cx="6032928" cy="4235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we come…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Colsheet 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You will be able to create your standard Profile with options of Adding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Your Publications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Your Articles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Your Journals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Your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Your Research Students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91" y="1905000"/>
            <a:ext cx="2831757" cy="4191000"/>
          </a:xfrm>
        </p:spPr>
      </p:pic>
      <p:sp>
        <p:nvSpPr>
          <p:cNvPr id="7" name="TextBox 6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9" y="1905000"/>
            <a:ext cx="3699387" cy="4267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can either </a:t>
            </a:r>
            <a:r>
              <a:rPr lang="en-US" b="1" dirty="0" smtClean="0"/>
              <a:t>mention </a:t>
            </a:r>
            <a:r>
              <a:rPr lang="en-US" dirty="0" smtClean="0"/>
              <a:t>your works</a:t>
            </a:r>
          </a:p>
          <a:p>
            <a:r>
              <a:rPr lang="en-US" dirty="0" smtClean="0"/>
              <a:t>Or there is a special option to </a:t>
            </a:r>
            <a:r>
              <a:rPr lang="en-US" b="1" dirty="0" smtClean="0"/>
              <a:t>link</a:t>
            </a:r>
            <a:r>
              <a:rPr lang="en-US" dirty="0" smtClean="0"/>
              <a:t> it to a Specific URL, or to Upload it to our Website.</a:t>
            </a:r>
          </a:p>
          <a:p>
            <a:r>
              <a:rPr lang="en-US" dirty="0" smtClean="0"/>
              <a:t>Our special </a:t>
            </a:r>
            <a:r>
              <a:rPr lang="en-US" b="1" dirty="0" smtClean="0"/>
              <a:t>Sorting System</a:t>
            </a:r>
            <a:r>
              <a:rPr lang="en-US" dirty="0" smtClean="0"/>
              <a:t> provides you all the easy work of Sorting according to any field in a click away.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8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it different from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Colsheet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56212" y="1905000"/>
            <a:ext cx="5410202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The Colleges participate in Creating an account for their own colleges which will be verified by 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If a faculty </a:t>
            </a:r>
            <a:r>
              <a:rPr lang="en-US" sz="3200" dirty="0" smtClean="0"/>
              <a:t>has </a:t>
            </a:r>
            <a:r>
              <a:rPr lang="en-US" sz="3200" dirty="0" smtClean="0"/>
              <a:t>an account at Colsheet  </a:t>
            </a:r>
            <a:r>
              <a:rPr lang="en-US" sz="3200" dirty="0" smtClean="0"/>
              <a:t>, can </a:t>
            </a:r>
            <a:r>
              <a:rPr lang="en-US" sz="3200" dirty="0" smtClean="0"/>
              <a:t>link their profile with the specific College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19400"/>
            <a:ext cx="4460488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5846" y="6248400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Now even the college has a Profile of their own where the count of the </a:t>
            </a:r>
          </a:p>
          <a:p>
            <a:pPr marL="27432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ARTICLES</a:t>
            </a:r>
          </a:p>
          <a:p>
            <a:pPr lvl="1"/>
            <a:r>
              <a:rPr lang="en-US" sz="3200" dirty="0" smtClean="0"/>
              <a:t>JOURNALS</a:t>
            </a:r>
          </a:p>
          <a:p>
            <a:pPr lvl="1"/>
            <a:r>
              <a:rPr lang="en-US" sz="3200" dirty="0" smtClean="0"/>
              <a:t>BOOKS</a:t>
            </a:r>
          </a:p>
          <a:p>
            <a:pPr lvl="1"/>
            <a:r>
              <a:rPr lang="en-US" sz="3200" dirty="0" smtClean="0"/>
              <a:t>CONFERENCES</a:t>
            </a:r>
          </a:p>
          <a:p>
            <a:pPr marL="274320" lvl="1" indent="0">
              <a:buNone/>
            </a:pPr>
            <a:endParaRPr lang="en-US" sz="3200" dirty="0"/>
          </a:p>
          <a:p>
            <a:pPr marL="274320" lvl="1" indent="0">
              <a:buNone/>
            </a:pPr>
            <a:r>
              <a:rPr lang="en-US" sz="3200" dirty="0" smtClean="0"/>
              <a:t>Of  the faculties linked with the college are shown.</a:t>
            </a:r>
          </a:p>
          <a:p>
            <a:pPr marL="274320" lvl="1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35846" y="6365089"/>
            <a:ext cx="1861131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colsheet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131</TotalTime>
  <Words>300</Words>
  <Application>Microsoft Office PowerPoint</Application>
  <PresentationFormat>Custom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Gothic Std B</vt:lpstr>
      <vt:lpstr>Arial</vt:lpstr>
      <vt:lpstr>Broadway</vt:lpstr>
      <vt:lpstr>Consolas</vt:lpstr>
      <vt:lpstr>Corbel</vt:lpstr>
      <vt:lpstr>Courier New</vt:lpstr>
      <vt:lpstr>Wingdings</vt:lpstr>
      <vt:lpstr>Chalkboard 16x9</vt:lpstr>
      <vt:lpstr>Colsheet</vt:lpstr>
      <vt:lpstr>What’s the scenario?</vt:lpstr>
      <vt:lpstr>Title and Content Layout with Chart</vt:lpstr>
      <vt:lpstr>The Point is…</vt:lpstr>
      <vt:lpstr>Here we come…</vt:lpstr>
      <vt:lpstr>So…</vt:lpstr>
      <vt:lpstr>How’s it different from others</vt:lpstr>
      <vt:lpstr>Colsheet </vt:lpstr>
      <vt:lpstr>Colsheet</vt:lpstr>
      <vt:lpstr>All of these in an organized way ,optimized, all at one place  -Colsheet</vt:lpstr>
      <vt:lpstr>The technology we are planning to use:</vt:lpstr>
      <vt:lpstr>THAT’S  COLSHEET  FOR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Colsheet</dc:title>
  <dc:creator>Windows User</dc:creator>
  <cp:lastModifiedBy>Windows User</cp:lastModifiedBy>
  <cp:revision>13</cp:revision>
  <dcterms:created xsi:type="dcterms:W3CDTF">2017-09-19T12:01:31Z</dcterms:created>
  <dcterms:modified xsi:type="dcterms:W3CDTF">2017-09-19T15:03:44Z</dcterms:modified>
</cp:coreProperties>
</file>