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844040"/>
          </a:xfrm>
        </p:spPr>
        <p:txBody>
          <a:bodyPr/>
          <a:lstStyle/>
          <a:p>
            <a:r>
              <a:rPr lang="en-US" sz="4400" dirty="0" smtClean="0"/>
              <a:t>Hospital Management System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080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69593"/>
            <a:ext cx="8946541" cy="45830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Hospital Management system is a system used for enabling enrollment of patient, add physician, search for physician, update diagnosis details and view Patient history.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Enroll Patient – Hospital Administrators to register a Patient into the system. The administrator should have the details of the patient to be entered into the system.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Add Physician - Hospital Administrators to save the Physician details into the system.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Physician Search - Hospital Administrators to search for Physician based on specified search criteria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Patient Diagnosis Details - by Hospital Administrators to save the patients diagnosis details into the system.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View Patient History - Administrator wishes to view the patient case history details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9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128"/>
          </a:xfrm>
        </p:spPr>
        <p:txBody>
          <a:bodyPr/>
          <a:lstStyle/>
          <a:p>
            <a:r>
              <a:rPr lang="en-US" dirty="0" smtClean="0"/>
              <a:t>Model View Controller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111" y="2325189"/>
            <a:ext cx="1567543" cy="2717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5797" y="2325189"/>
            <a:ext cx="1567543" cy="2717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82789" y="1913709"/>
            <a:ext cx="4068045" cy="354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07738" y="2425338"/>
            <a:ext cx="1567543" cy="2717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00230" y="2425338"/>
            <a:ext cx="1567543" cy="2717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72087" y="2651760"/>
            <a:ext cx="1293489" cy="2063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72087" y="2325189"/>
            <a:ext cx="1293489" cy="548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213654" y="3657600"/>
            <a:ext cx="1332143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13339" y="3605349"/>
            <a:ext cx="880235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0040049" y="3448595"/>
            <a:ext cx="632040" cy="209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2239646" y="2989218"/>
            <a:ext cx="1280158" cy="23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2172" y="3228704"/>
            <a:ext cx="118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8732" y="3228704"/>
            <a:ext cx="13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11535" y="1984858"/>
            <a:ext cx="13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7761" y="3228704"/>
            <a:ext cx="13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84635" y="3228704"/>
            <a:ext cx="13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72087" y="3360114"/>
            <a:ext cx="1293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5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08" y="178398"/>
            <a:ext cx="9404723" cy="709876"/>
          </a:xfrm>
        </p:spPr>
        <p:txBody>
          <a:bodyPr/>
          <a:lstStyle/>
          <a:p>
            <a:r>
              <a:rPr lang="en-US" dirty="0" smtClean="0"/>
              <a:t>Main-Process Architecture: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8256" y="1211251"/>
            <a:ext cx="2097357" cy="8146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 sign in/Registration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908256" y="2797223"/>
            <a:ext cx="2397802" cy="105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Update/Maintain Patient Details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865494" y="2058870"/>
            <a:ext cx="182880" cy="7053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65494" y="3885848"/>
            <a:ext cx="182880" cy="7053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9473" y="4620977"/>
            <a:ext cx="2397802" cy="105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 Diagnosis Details</a:t>
            </a:r>
            <a:endParaRPr lang="en-US" sz="1600" dirty="0"/>
          </a:p>
        </p:txBody>
      </p:sp>
      <p:sp>
        <p:nvSpPr>
          <p:cNvPr id="17" name="Right Arrow 16"/>
          <p:cNvSpPr/>
          <p:nvPr/>
        </p:nvSpPr>
        <p:spPr>
          <a:xfrm>
            <a:off x="4301106" y="4838596"/>
            <a:ext cx="535578" cy="2314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87088" y="4509596"/>
            <a:ext cx="2397802" cy="105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Patient History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7877480" y="4546977"/>
            <a:ext cx="2097357" cy="8146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Logout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7313396" y="4838596"/>
            <a:ext cx="535578" cy="2314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15594" y="2747253"/>
            <a:ext cx="2397802" cy="105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Update/Maintain Physician Details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956934" y="2129234"/>
            <a:ext cx="2895226" cy="673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708471" y="2196591"/>
            <a:ext cx="182878" cy="454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313396" y="3067526"/>
            <a:ext cx="535578" cy="2314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48974" y="2740482"/>
            <a:ext cx="2397802" cy="105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Physician Details</a:t>
            </a:r>
            <a:endParaRPr lang="en-US" sz="1400" dirty="0"/>
          </a:p>
        </p:txBody>
      </p:sp>
      <p:sp>
        <p:nvSpPr>
          <p:cNvPr id="27" name="Down Arrow 26"/>
          <p:cNvSpPr/>
          <p:nvPr/>
        </p:nvSpPr>
        <p:spPr>
          <a:xfrm>
            <a:off x="8804365" y="3799696"/>
            <a:ext cx="178195" cy="709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69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2835</TotalTime>
  <Words>158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Hospital Management System</vt:lpstr>
      <vt:lpstr>Objective:</vt:lpstr>
      <vt:lpstr>Model View Controller Architecture</vt:lpstr>
      <vt:lpstr>Main-Process Architecture: </vt:lpstr>
      <vt:lpstr>Output: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G, Tharunesh (Contractor)</dc:creator>
  <cp:lastModifiedBy>G, Tharunesh (Contractor)</cp:lastModifiedBy>
  <cp:revision>9</cp:revision>
  <dcterms:created xsi:type="dcterms:W3CDTF">2019-03-12T04:04:38Z</dcterms:created>
  <dcterms:modified xsi:type="dcterms:W3CDTF">2019-03-14T03:53:06Z</dcterms:modified>
</cp:coreProperties>
</file>