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844040"/>
          </a:xfrm>
        </p:spPr>
        <p:txBody>
          <a:bodyPr/>
          <a:lstStyle/>
          <a:p>
            <a:r>
              <a:rPr lang="en-US" sz="4400" dirty="0" smtClean="0"/>
              <a:t>Hospital Management 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080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9593"/>
            <a:ext cx="8946541" cy="4583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Hospital Management system is a system used for enabling enrollment of patient, add physician, search for physician, update diagnosis details and view Patient history.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Enroll Patient – Hospital Administrators to register a Patient into the system. The administrator should have the details of the patient to be entered into the system.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Physician - Hospital Administrators to save the Physician details into the system.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Physician Search - Hospital Administrators to search for Physician based on specified search criteria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Patient Diagnosis Details - by Hospital Administrators to save the patients diagnosis details into the system.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View Patient History - Administrator wishes to view the patient case history details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Model View Controller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2325189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5797" y="2325189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2789" y="1913709"/>
            <a:ext cx="4068045" cy="3540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7738" y="2425338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00230" y="2425338"/>
            <a:ext cx="1567543" cy="2717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72087" y="2651760"/>
            <a:ext cx="1293489" cy="2063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72087" y="2325189"/>
            <a:ext cx="1293489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13654" y="3657600"/>
            <a:ext cx="1332143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13339" y="3605349"/>
            <a:ext cx="880235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0040049" y="3448595"/>
            <a:ext cx="632040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239646" y="2989218"/>
            <a:ext cx="1280158" cy="23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2172" y="3228704"/>
            <a:ext cx="118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8732" y="3228704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1535" y="1984858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7761" y="3228704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4635" y="3228704"/>
            <a:ext cx="13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2087" y="3360114"/>
            <a:ext cx="1293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08" y="178398"/>
            <a:ext cx="9404723" cy="709876"/>
          </a:xfrm>
        </p:spPr>
        <p:txBody>
          <a:bodyPr/>
          <a:lstStyle/>
          <a:p>
            <a:r>
              <a:rPr lang="en-US" dirty="0" smtClean="0"/>
              <a:t>Main-Process Architecture: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8256" y="1211251"/>
            <a:ext cx="2097357" cy="8146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 sign in/Registration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908256" y="2797223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Update/Maintain Patient Details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865494" y="2058870"/>
            <a:ext cx="182880" cy="7053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65494" y="3885848"/>
            <a:ext cx="182880" cy="7053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9473" y="4620977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Diagnosis Details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>
            <a:off x="4301106" y="4838596"/>
            <a:ext cx="535578" cy="231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87088" y="4509596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Patient History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7877480" y="4546977"/>
            <a:ext cx="2097357" cy="8146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Logout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7313396" y="4838596"/>
            <a:ext cx="535578" cy="231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5594" y="2747253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Update/Maintain Physician Details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956934" y="2129234"/>
            <a:ext cx="2895226" cy="67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708471" y="2196591"/>
            <a:ext cx="182878" cy="454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13396" y="3067526"/>
            <a:ext cx="535578" cy="2314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8974" y="2740482"/>
            <a:ext cx="2397802" cy="105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Physician Details</a:t>
            </a:r>
            <a:endParaRPr lang="en-US" sz="1400" dirty="0"/>
          </a:p>
        </p:txBody>
      </p:sp>
      <p:sp>
        <p:nvSpPr>
          <p:cNvPr id="27" name="Down Arrow 26"/>
          <p:cNvSpPr/>
          <p:nvPr/>
        </p:nvSpPr>
        <p:spPr>
          <a:xfrm>
            <a:off x="8804365" y="3799696"/>
            <a:ext cx="178195" cy="709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en-US" dirty="0" smtClean="0"/>
              <a:t>: 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3" y="1309737"/>
            <a:ext cx="10823078" cy="54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6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6813"/>
          </a:xfrm>
        </p:spPr>
        <p:txBody>
          <a:bodyPr/>
          <a:lstStyle/>
          <a:p>
            <a:r>
              <a:rPr lang="en-US" dirty="0"/>
              <a:t>Output: </a:t>
            </a:r>
            <a:r>
              <a:rPr lang="en-US" dirty="0" smtClean="0"/>
              <a:t>Admin Registration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1"/>
          <a:stretch/>
        </p:blipFill>
        <p:spPr>
          <a:xfrm>
            <a:off x="646111" y="1580608"/>
            <a:ext cx="10654256" cy="49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6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r>
              <a:rPr lang="en-US" dirty="0"/>
              <a:t>Output: </a:t>
            </a:r>
            <a:r>
              <a:rPr lang="en-US" dirty="0" smtClean="0"/>
              <a:t>Patient Records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>
          <a:xfrm>
            <a:off x="357732" y="1188721"/>
            <a:ext cx="11189834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20" y="2769326"/>
            <a:ext cx="8825658" cy="14855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33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2841</TotalTime>
  <Words>172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Hospital Management System</vt:lpstr>
      <vt:lpstr>Objective:</vt:lpstr>
      <vt:lpstr>Model View Controller Architecture</vt:lpstr>
      <vt:lpstr>Main-Process Architecture: </vt:lpstr>
      <vt:lpstr>Output: Login page</vt:lpstr>
      <vt:lpstr>Output: Admin Registration Page</vt:lpstr>
      <vt:lpstr>Output: Patient Records Page</vt:lpstr>
      <vt:lpstr>Thank You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G, Tharunesh (Contractor)</dc:creator>
  <cp:lastModifiedBy>G, Tharunesh (Contractor)</cp:lastModifiedBy>
  <cp:revision>15</cp:revision>
  <dcterms:created xsi:type="dcterms:W3CDTF">2019-03-12T04:04:38Z</dcterms:created>
  <dcterms:modified xsi:type="dcterms:W3CDTF">2019-03-14T09:04:39Z</dcterms:modified>
</cp:coreProperties>
</file>