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1" r:id="rId5"/>
    <p:sldId id="265" r:id="rId6"/>
    <p:sldId id="266" r:id="rId7"/>
    <p:sldId id="267" r:id="rId8"/>
    <p:sldId id="258" r:id="rId9"/>
    <p:sldId id="268" r:id="rId10"/>
    <p:sldId id="269" r:id="rId11"/>
    <p:sldId id="260" r:id="rId12"/>
    <p:sldId id="270"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3" d="100"/>
          <a:sy n="93" d="100"/>
        </p:scale>
        <p:origin x="3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kumar" userId="2a1ffc1e2154b0a9" providerId="LiveId" clId="{26A0A63E-7EB3-4182-A8DB-6EB9060ABC1E}"/>
    <pc:docChg chg="undo custSel addSld delSld modSld">
      <pc:chgData name="pradeep kumar" userId="2a1ffc1e2154b0a9" providerId="LiveId" clId="{26A0A63E-7EB3-4182-A8DB-6EB9060ABC1E}" dt="2022-10-27T10:03:30.654" v="464" actId="20577"/>
      <pc:docMkLst>
        <pc:docMk/>
      </pc:docMkLst>
      <pc:sldChg chg="modSp mod">
        <pc:chgData name="pradeep kumar" userId="2a1ffc1e2154b0a9" providerId="LiveId" clId="{26A0A63E-7EB3-4182-A8DB-6EB9060ABC1E}" dt="2022-10-27T08:37:16.159" v="239" actId="113"/>
        <pc:sldMkLst>
          <pc:docMk/>
          <pc:sldMk cId="3779944918" sldId="258"/>
        </pc:sldMkLst>
        <pc:spChg chg="mod">
          <ac:chgData name="pradeep kumar" userId="2a1ffc1e2154b0a9" providerId="LiveId" clId="{26A0A63E-7EB3-4182-A8DB-6EB9060ABC1E}" dt="2022-10-27T08:37:16.159" v="239" actId="113"/>
          <ac:spMkLst>
            <pc:docMk/>
            <pc:sldMk cId="3779944918" sldId="258"/>
            <ac:spMk id="3" creationId="{10EB458D-845B-EFAF-E164-683155E1B0FA}"/>
          </ac:spMkLst>
        </pc:spChg>
      </pc:sldChg>
      <pc:sldChg chg="modSp mod">
        <pc:chgData name="pradeep kumar" userId="2a1ffc1e2154b0a9" providerId="LiveId" clId="{26A0A63E-7EB3-4182-A8DB-6EB9060ABC1E}" dt="2022-10-27T07:19:06.126" v="64" actId="20577"/>
        <pc:sldMkLst>
          <pc:docMk/>
          <pc:sldMk cId="4286443806" sldId="260"/>
        </pc:sldMkLst>
        <pc:spChg chg="mod">
          <ac:chgData name="pradeep kumar" userId="2a1ffc1e2154b0a9" providerId="LiveId" clId="{26A0A63E-7EB3-4182-A8DB-6EB9060ABC1E}" dt="2022-10-27T07:19:06.126" v="64" actId="20577"/>
          <ac:spMkLst>
            <pc:docMk/>
            <pc:sldMk cId="4286443806" sldId="260"/>
            <ac:spMk id="2" creationId="{F1106E0A-5882-1D8B-F298-1BF6596093FB}"/>
          </ac:spMkLst>
        </pc:spChg>
      </pc:sldChg>
      <pc:sldChg chg="addSp delSp modSp new mod">
        <pc:chgData name="pradeep kumar" userId="2a1ffc1e2154b0a9" providerId="LiveId" clId="{26A0A63E-7EB3-4182-A8DB-6EB9060ABC1E}" dt="2022-10-27T08:34:17.867" v="195" actId="20577"/>
        <pc:sldMkLst>
          <pc:docMk/>
          <pc:sldMk cId="1947597870" sldId="261"/>
        </pc:sldMkLst>
        <pc:spChg chg="mod">
          <ac:chgData name="pradeep kumar" userId="2a1ffc1e2154b0a9" providerId="LiveId" clId="{26A0A63E-7EB3-4182-A8DB-6EB9060ABC1E}" dt="2022-10-27T08:32:40.601" v="171" actId="108"/>
          <ac:spMkLst>
            <pc:docMk/>
            <pc:sldMk cId="1947597870" sldId="261"/>
            <ac:spMk id="2" creationId="{A4AACA93-44DF-5909-4D7A-DB87659B97E8}"/>
          </ac:spMkLst>
        </pc:spChg>
        <pc:spChg chg="add del mod">
          <ac:chgData name="pradeep kumar" userId="2a1ffc1e2154b0a9" providerId="LiveId" clId="{26A0A63E-7EB3-4182-A8DB-6EB9060ABC1E}" dt="2022-10-27T08:34:17.867" v="195" actId="20577"/>
          <ac:spMkLst>
            <pc:docMk/>
            <pc:sldMk cId="1947597870" sldId="261"/>
            <ac:spMk id="3" creationId="{F89844BA-96DC-F4E3-6901-A5CB668A3F76}"/>
          </ac:spMkLst>
        </pc:spChg>
        <pc:graphicFrameChg chg="add del mod">
          <ac:chgData name="pradeep kumar" userId="2a1ffc1e2154b0a9" providerId="LiveId" clId="{26A0A63E-7EB3-4182-A8DB-6EB9060ABC1E}" dt="2022-10-27T07:17:11.622" v="2"/>
          <ac:graphicFrameMkLst>
            <pc:docMk/>
            <pc:sldMk cId="1947597870" sldId="261"/>
            <ac:graphicFrameMk id="6" creationId="{E31BED42-B0FB-C43F-AC1A-295F0055CB87}"/>
          </ac:graphicFrameMkLst>
        </pc:graphicFrameChg>
      </pc:sldChg>
      <pc:sldChg chg="modSp new del mod">
        <pc:chgData name="pradeep kumar" userId="2a1ffc1e2154b0a9" providerId="LiveId" clId="{26A0A63E-7EB3-4182-A8DB-6EB9060ABC1E}" dt="2022-10-27T08:34:57.915" v="198" actId="47"/>
        <pc:sldMkLst>
          <pc:docMk/>
          <pc:sldMk cId="3557504499" sldId="262"/>
        </pc:sldMkLst>
        <pc:spChg chg="mod">
          <ac:chgData name="pradeep kumar" userId="2a1ffc1e2154b0a9" providerId="LiveId" clId="{26A0A63E-7EB3-4182-A8DB-6EB9060ABC1E}" dt="2022-10-27T08:34:49.770" v="197" actId="108"/>
          <ac:spMkLst>
            <pc:docMk/>
            <pc:sldMk cId="3557504499" sldId="262"/>
            <ac:spMk id="2" creationId="{6746AFF3-36FA-1DDA-CD1F-050F55406056}"/>
          </ac:spMkLst>
        </pc:spChg>
      </pc:sldChg>
      <pc:sldChg chg="addSp delSp modSp new mod">
        <pc:chgData name="pradeep kumar" userId="2a1ffc1e2154b0a9" providerId="LiveId" clId="{26A0A63E-7EB3-4182-A8DB-6EB9060ABC1E}" dt="2022-10-27T08:38:13.722" v="268" actId="20577"/>
        <pc:sldMkLst>
          <pc:docMk/>
          <pc:sldMk cId="3554539403" sldId="263"/>
        </pc:sldMkLst>
        <pc:spChg chg="mod">
          <ac:chgData name="pradeep kumar" userId="2a1ffc1e2154b0a9" providerId="LiveId" clId="{26A0A63E-7EB3-4182-A8DB-6EB9060ABC1E}" dt="2022-10-27T08:35:37.027" v="199" actId="108"/>
          <ac:spMkLst>
            <pc:docMk/>
            <pc:sldMk cId="3554539403" sldId="263"/>
            <ac:spMk id="2" creationId="{CB2A8261-0F3E-2C42-C299-190220E8974C}"/>
          </ac:spMkLst>
        </pc:spChg>
        <pc:spChg chg="add del mod">
          <ac:chgData name="pradeep kumar" userId="2a1ffc1e2154b0a9" providerId="LiveId" clId="{26A0A63E-7EB3-4182-A8DB-6EB9060ABC1E}" dt="2022-10-27T08:38:13.722" v="268" actId="20577"/>
          <ac:spMkLst>
            <pc:docMk/>
            <pc:sldMk cId="3554539403" sldId="263"/>
            <ac:spMk id="3" creationId="{1B1CD1F7-F5BF-CAA0-FB93-3AFFFA0F6F5A}"/>
          </ac:spMkLst>
        </pc:spChg>
        <pc:graphicFrameChg chg="add del mod">
          <ac:chgData name="pradeep kumar" userId="2a1ffc1e2154b0a9" providerId="LiveId" clId="{26A0A63E-7EB3-4182-A8DB-6EB9060ABC1E}" dt="2022-10-27T07:21:07.092" v="69"/>
          <ac:graphicFrameMkLst>
            <pc:docMk/>
            <pc:sldMk cId="3554539403" sldId="263"/>
            <ac:graphicFrameMk id="6" creationId="{C7BF0C1C-8361-F1EB-B0C0-A25AD2CC29F3}"/>
          </ac:graphicFrameMkLst>
        </pc:graphicFrameChg>
        <pc:graphicFrameChg chg="add del mod">
          <ac:chgData name="pradeep kumar" userId="2a1ffc1e2154b0a9" providerId="LiveId" clId="{26A0A63E-7EB3-4182-A8DB-6EB9060ABC1E}" dt="2022-10-27T07:21:09.821" v="71"/>
          <ac:graphicFrameMkLst>
            <pc:docMk/>
            <pc:sldMk cId="3554539403" sldId="263"/>
            <ac:graphicFrameMk id="7" creationId="{467B675F-2196-A8D4-BD14-F08F8D806ADF}"/>
          </ac:graphicFrameMkLst>
        </pc:graphicFrameChg>
      </pc:sldChg>
      <pc:sldChg chg="modSp new mod">
        <pc:chgData name="pradeep kumar" userId="2a1ffc1e2154b0a9" providerId="LiveId" clId="{26A0A63E-7EB3-4182-A8DB-6EB9060ABC1E}" dt="2022-10-27T08:40:44.309" v="368" actId="20577"/>
        <pc:sldMkLst>
          <pc:docMk/>
          <pc:sldMk cId="827894249" sldId="264"/>
        </pc:sldMkLst>
        <pc:spChg chg="mod">
          <ac:chgData name="pradeep kumar" userId="2a1ffc1e2154b0a9" providerId="LiveId" clId="{26A0A63E-7EB3-4182-A8DB-6EB9060ABC1E}" dt="2022-10-27T08:38:59.313" v="306" actId="20577"/>
          <ac:spMkLst>
            <pc:docMk/>
            <pc:sldMk cId="827894249" sldId="264"/>
            <ac:spMk id="2" creationId="{99A8F6B0-0133-F8EA-09E7-8E4C494279F8}"/>
          </ac:spMkLst>
        </pc:spChg>
        <pc:spChg chg="mod">
          <ac:chgData name="pradeep kumar" userId="2a1ffc1e2154b0a9" providerId="LiveId" clId="{26A0A63E-7EB3-4182-A8DB-6EB9060ABC1E}" dt="2022-10-27T08:40:44.309" v="368" actId="20577"/>
          <ac:spMkLst>
            <pc:docMk/>
            <pc:sldMk cId="827894249" sldId="264"/>
            <ac:spMk id="3" creationId="{BDB056A1-B76D-7A4C-D462-A70496EDC311}"/>
          </ac:spMkLst>
        </pc:spChg>
      </pc:sldChg>
      <pc:sldChg chg="addSp delSp modSp new mod">
        <pc:chgData name="pradeep kumar" userId="2a1ffc1e2154b0a9" providerId="LiveId" clId="{26A0A63E-7EB3-4182-A8DB-6EB9060ABC1E}" dt="2022-10-27T10:03:30.654" v="464" actId="20577"/>
        <pc:sldMkLst>
          <pc:docMk/>
          <pc:sldMk cId="4045724108" sldId="265"/>
        </pc:sldMkLst>
        <pc:spChg chg="mod">
          <ac:chgData name="pradeep kumar" userId="2a1ffc1e2154b0a9" providerId="LiveId" clId="{26A0A63E-7EB3-4182-A8DB-6EB9060ABC1E}" dt="2022-10-27T10:02:12.507" v="407" actId="113"/>
          <ac:spMkLst>
            <pc:docMk/>
            <pc:sldMk cId="4045724108" sldId="265"/>
            <ac:spMk id="2" creationId="{6313C770-33FA-A03B-2270-31F2FB73EC16}"/>
          </ac:spMkLst>
        </pc:spChg>
        <pc:spChg chg="add del mod">
          <ac:chgData name="pradeep kumar" userId="2a1ffc1e2154b0a9" providerId="LiveId" clId="{26A0A63E-7EB3-4182-A8DB-6EB9060ABC1E}" dt="2022-10-27T10:03:30.654" v="464" actId="20577"/>
          <ac:spMkLst>
            <pc:docMk/>
            <pc:sldMk cId="4045724108" sldId="265"/>
            <ac:spMk id="3" creationId="{3EC47EBE-BEE1-8724-6CC7-1C6BA6D17A54}"/>
          </ac:spMkLst>
        </pc:spChg>
        <pc:picChg chg="add del mod">
          <ac:chgData name="pradeep kumar" userId="2a1ffc1e2154b0a9" providerId="LiveId" clId="{26A0A63E-7EB3-4182-A8DB-6EB9060ABC1E}" dt="2022-10-27T09:16:28.424" v="402"/>
          <ac:picMkLst>
            <pc:docMk/>
            <pc:sldMk cId="4045724108" sldId="265"/>
            <ac:picMk id="7" creationId="{6EA1A50B-36A7-8DA9-D873-BD0579DD1E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88114-BD37-460D-BB54-83BD5DEF2032}" type="datetimeFigureOut">
              <a:rPr lang="en-IN" smtClean="0"/>
              <a:t>02-12-2022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D5EB1-92D4-4B82-9400-186703945177}" type="slidenum">
              <a:rPr lang="en-IN" smtClean="0"/>
              <a:t>‹#›</a:t>
            </a:fld>
            <a:endParaRPr lang="en-IN"/>
          </a:p>
        </p:txBody>
      </p:sp>
    </p:spTree>
    <p:extLst>
      <p:ext uri="{BB962C8B-B14F-4D97-AF65-F5344CB8AC3E}">
        <p14:creationId xmlns:p14="http://schemas.microsoft.com/office/powerpoint/2010/main" val="3287186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63F3-B26A-8E42-BC42-9617CBB19B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79E0B4-093A-F1CE-C47C-B7C5E582C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240D17-11DD-B1CE-C997-64457AF4DBD5}"/>
              </a:ext>
            </a:extLst>
          </p:cNvPr>
          <p:cNvSpPr>
            <a:spLocks noGrp="1"/>
          </p:cNvSpPr>
          <p:nvPr>
            <p:ph type="dt" sz="half" idx="10"/>
          </p:nvPr>
        </p:nvSpPr>
        <p:spPr/>
        <p:txBody>
          <a:bodyPr/>
          <a:lstStyle/>
          <a:p>
            <a:fld id="{94F0C91E-8BF2-46A6-BDCB-096208DB6DF3}" type="datetime1">
              <a:rPr lang="en-IN" smtClean="0"/>
              <a:t>02-12-2022</a:t>
            </a:fld>
            <a:endParaRPr lang="en-IN"/>
          </a:p>
        </p:txBody>
      </p:sp>
      <p:sp>
        <p:nvSpPr>
          <p:cNvPr id="5" name="Footer Placeholder 4">
            <a:extLst>
              <a:ext uri="{FF2B5EF4-FFF2-40B4-BE49-F238E27FC236}">
                <a16:creationId xmlns:a16="http://schemas.microsoft.com/office/drawing/2014/main" id="{3B4791C3-EA45-EA63-710F-5123668D75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492AA-D5F3-97A9-167D-FDBEEC1D7638}"/>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179859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D08A-A327-4033-FC42-C0015B8E58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825ED4-886A-0807-B3BA-C989BC3BBA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FE064D-E8EB-ABFC-0D81-B75490A7BA51}"/>
              </a:ext>
            </a:extLst>
          </p:cNvPr>
          <p:cNvSpPr>
            <a:spLocks noGrp="1"/>
          </p:cNvSpPr>
          <p:nvPr>
            <p:ph type="dt" sz="half" idx="10"/>
          </p:nvPr>
        </p:nvSpPr>
        <p:spPr/>
        <p:txBody>
          <a:bodyPr/>
          <a:lstStyle/>
          <a:p>
            <a:fld id="{32FF8495-BE49-4322-ABE7-DA28A4AD6454}" type="datetime1">
              <a:rPr lang="en-IN" smtClean="0"/>
              <a:t>02-12-2022</a:t>
            </a:fld>
            <a:endParaRPr lang="en-IN"/>
          </a:p>
        </p:txBody>
      </p:sp>
      <p:sp>
        <p:nvSpPr>
          <p:cNvPr id="5" name="Footer Placeholder 4">
            <a:extLst>
              <a:ext uri="{FF2B5EF4-FFF2-40B4-BE49-F238E27FC236}">
                <a16:creationId xmlns:a16="http://schemas.microsoft.com/office/drawing/2014/main" id="{F86FD5DF-3638-7003-CB69-25A4622BE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0702D-DF05-B08A-1943-EE5B35132328}"/>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226517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8D6CC-F110-C4E7-7D6F-1335508142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F40A57-0D27-AD9F-A586-C864572377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41D9C-8822-A994-594E-007A0D45A338}"/>
              </a:ext>
            </a:extLst>
          </p:cNvPr>
          <p:cNvSpPr>
            <a:spLocks noGrp="1"/>
          </p:cNvSpPr>
          <p:nvPr>
            <p:ph type="dt" sz="half" idx="10"/>
          </p:nvPr>
        </p:nvSpPr>
        <p:spPr/>
        <p:txBody>
          <a:bodyPr/>
          <a:lstStyle/>
          <a:p>
            <a:fld id="{BD3E798C-04DF-414D-908C-1FD206C7D713}" type="datetime1">
              <a:rPr lang="en-IN" smtClean="0"/>
              <a:t>02-12-2022</a:t>
            </a:fld>
            <a:endParaRPr lang="en-IN"/>
          </a:p>
        </p:txBody>
      </p:sp>
      <p:sp>
        <p:nvSpPr>
          <p:cNvPr id="5" name="Footer Placeholder 4">
            <a:extLst>
              <a:ext uri="{FF2B5EF4-FFF2-40B4-BE49-F238E27FC236}">
                <a16:creationId xmlns:a16="http://schemas.microsoft.com/office/drawing/2014/main" id="{D74AA530-968A-66A9-F6A9-912931BD3A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0A150-8FBE-218F-04E7-69DCA55764B6}"/>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401090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D738-FB16-CFBD-4F0C-6BA7EAFD78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BA9190-8A26-2885-B442-9B26BAF4BA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E230D-45E4-358F-8873-7DFF8E722B8C}"/>
              </a:ext>
            </a:extLst>
          </p:cNvPr>
          <p:cNvSpPr>
            <a:spLocks noGrp="1"/>
          </p:cNvSpPr>
          <p:nvPr>
            <p:ph type="dt" sz="half" idx="10"/>
          </p:nvPr>
        </p:nvSpPr>
        <p:spPr/>
        <p:txBody>
          <a:bodyPr/>
          <a:lstStyle/>
          <a:p>
            <a:fld id="{942445A2-F19B-462D-8B19-B7BA8E7D9E1A}" type="datetime1">
              <a:rPr lang="en-IN" smtClean="0"/>
              <a:t>02-12-2022</a:t>
            </a:fld>
            <a:endParaRPr lang="en-IN"/>
          </a:p>
        </p:txBody>
      </p:sp>
      <p:sp>
        <p:nvSpPr>
          <p:cNvPr id="5" name="Footer Placeholder 4">
            <a:extLst>
              <a:ext uri="{FF2B5EF4-FFF2-40B4-BE49-F238E27FC236}">
                <a16:creationId xmlns:a16="http://schemas.microsoft.com/office/drawing/2014/main" id="{4AD7658B-EAFD-D762-0822-A569D255CE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C21CE4-D7DF-2003-2A43-B6ED59CF5C53}"/>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73510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4E96-665B-F5F0-A606-68CF290CA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B84E4A-5DD5-C4A9-99FD-60AAAE2CB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9EAFBF-92A1-005C-9D1F-301D1CA93C5B}"/>
              </a:ext>
            </a:extLst>
          </p:cNvPr>
          <p:cNvSpPr>
            <a:spLocks noGrp="1"/>
          </p:cNvSpPr>
          <p:nvPr>
            <p:ph type="dt" sz="half" idx="10"/>
          </p:nvPr>
        </p:nvSpPr>
        <p:spPr/>
        <p:txBody>
          <a:bodyPr/>
          <a:lstStyle/>
          <a:p>
            <a:fld id="{8FFF0E58-B870-4545-8506-8BA59547F95C}" type="datetime1">
              <a:rPr lang="en-IN" smtClean="0"/>
              <a:t>02-12-2022</a:t>
            </a:fld>
            <a:endParaRPr lang="en-IN"/>
          </a:p>
        </p:txBody>
      </p:sp>
      <p:sp>
        <p:nvSpPr>
          <p:cNvPr id="5" name="Footer Placeholder 4">
            <a:extLst>
              <a:ext uri="{FF2B5EF4-FFF2-40B4-BE49-F238E27FC236}">
                <a16:creationId xmlns:a16="http://schemas.microsoft.com/office/drawing/2014/main" id="{A121225E-8722-3C16-E36E-C15C65AEAF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2E0C37-0430-796D-1467-5362D3279218}"/>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301978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06A5-2DBE-F2BC-7AF6-287BB55CBE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5AD6BE-F258-B443-9AEF-5646D2E16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A198AB-8848-06DA-CEA9-C1C2557A51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D6E818-50EC-6783-173C-5BCCDA97A398}"/>
              </a:ext>
            </a:extLst>
          </p:cNvPr>
          <p:cNvSpPr>
            <a:spLocks noGrp="1"/>
          </p:cNvSpPr>
          <p:nvPr>
            <p:ph type="dt" sz="half" idx="10"/>
          </p:nvPr>
        </p:nvSpPr>
        <p:spPr/>
        <p:txBody>
          <a:bodyPr/>
          <a:lstStyle/>
          <a:p>
            <a:fld id="{43CDDD21-F00A-4C21-B958-FE6834571733}" type="datetime1">
              <a:rPr lang="en-IN" smtClean="0"/>
              <a:t>02-12-2022</a:t>
            </a:fld>
            <a:endParaRPr lang="en-IN"/>
          </a:p>
        </p:txBody>
      </p:sp>
      <p:sp>
        <p:nvSpPr>
          <p:cNvPr id="6" name="Footer Placeholder 5">
            <a:extLst>
              <a:ext uri="{FF2B5EF4-FFF2-40B4-BE49-F238E27FC236}">
                <a16:creationId xmlns:a16="http://schemas.microsoft.com/office/drawing/2014/main" id="{F5498661-1B0B-CEF7-CC42-883FFCD0A2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E9AB1B-8C20-551F-E3A6-CA745BF4245F}"/>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352070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08C6-8792-6C1B-41A0-3054466ABB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8F12D4-312C-F2E5-6096-CB6A7F4A79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9F016-4CED-8CC2-BEB8-EFE258CDD6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F5E64F-FE1F-18CD-0F1B-011AD4926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A4494-723F-042F-036B-E6ACFBF301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1343D0-E503-865B-2631-8F2BE29FEAAE}"/>
              </a:ext>
            </a:extLst>
          </p:cNvPr>
          <p:cNvSpPr>
            <a:spLocks noGrp="1"/>
          </p:cNvSpPr>
          <p:nvPr>
            <p:ph type="dt" sz="half" idx="10"/>
          </p:nvPr>
        </p:nvSpPr>
        <p:spPr/>
        <p:txBody>
          <a:bodyPr/>
          <a:lstStyle/>
          <a:p>
            <a:fld id="{02886F2F-5E36-45C0-BC07-6E86FB66B6F8}" type="datetime1">
              <a:rPr lang="en-IN" smtClean="0"/>
              <a:t>02-12-2022</a:t>
            </a:fld>
            <a:endParaRPr lang="en-IN"/>
          </a:p>
        </p:txBody>
      </p:sp>
      <p:sp>
        <p:nvSpPr>
          <p:cNvPr id="8" name="Footer Placeholder 7">
            <a:extLst>
              <a:ext uri="{FF2B5EF4-FFF2-40B4-BE49-F238E27FC236}">
                <a16:creationId xmlns:a16="http://schemas.microsoft.com/office/drawing/2014/main" id="{D6524F58-A672-9FDE-1EF3-E25CB60896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AC2F8E-64FA-79FC-EB0D-E02443BA4341}"/>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64579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A7934-CFA7-CA19-ABAB-C0203DCB58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874166-31EA-3E2C-5D41-9997CEF4D4F3}"/>
              </a:ext>
            </a:extLst>
          </p:cNvPr>
          <p:cNvSpPr>
            <a:spLocks noGrp="1"/>
          </p:cNvSpPr>
          <p:nvPr>
            <p:ph type="dt" sz="half" idx="10"/>
          </p:nvPr>
        </p:nvSpPr>
        <p:spPr/>
        <p:txBody>
          <a:bodyPr/>
          <a:lstStyle/>
          <a:p>
            <a:fld id="{9E09EC18-56FC-48E8-A9EF-4FF37BEDECD3}" type="datetime1">
              <a:rPr lang="en-IN" smtClean="0"/>
              <a:t>02-12-2022</a:t>
            </a:fld>
            <a:endParaRPr lang="en-IN"/>
          </a:p>
        </p:txBody>
      </p:sp>
      <p:sp>
        <p:nvSpPr>
          <p:cNvPr id="4" name="Footer Placeholder 3">
            <a:extLst>
              <a:ext uri="{FF2B5EF4-FFF2-40B4-BE49-F238E27FC236}">
                <a16:creationId xmlns:a16="http://schemas.microsoft.com/office/drawing/2014/main" id="{19512EA7-A379-5575-933B-1D5C95738D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61F13E-5CB5-180A-1CA6-528D4DCB9C40}"/>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52348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1AD3C-691A-8E5B-316D-C80BE497C9D7}"/>
              </a:ext>
            </a:extLst>
          </p:cNvPr>
          <p:cNvSpPr>
            <a:spLocks noGrp="1"/>
          </p:cNvSpPr>
          <p:nvPr>
            <p:ph type="dt" sz="half" idx="10"/>
          </p:nvPr>
        </p:nvSpPr>
        <p:spPr/>
        <p:txBody>
          <a:bodyPr/>
          <a:lstStyle/>
          <a:p>
            <a:fld id="{5F7A7BF9-55DA-4F73-8EFB-84F1FB5D71B8}" type="datetime1">
              <a:rPr lang="en-IN" smtClean="0"/>
              <a:t>02-12-2022</a:t>
            </a:fld>
            <a:endParaRPr lang="en-IN"/>
          </a:p>
        </p:txBody>
      </p:sp>
      <p:sp>
        <p:nvSpPr>
          <p:cNvPr id="3" name="Footer Placeholder 2">
            <a:extLst>
              <a:ext uri="{FF2B5EF4-FFF2-40B4-BE49-F238E27FC236}">
                <a16:creationId xmlns:a16="http://schemas.microsoft.com/office/drawing/2014/main" id="{3B7A588C-DA7C-84F8-E4C8-F8B38685D4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29EBB2-E9CB-AF72-3EA1-5D5B5789B1EE}"/>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158669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FC20-642B-7B76-5CE0-EF5B4FBA1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7DA74E-2A58-6174-0D9B-F1C03577C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D4786E-8C54-DAFD-2515-B4449F5E7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F92A6-B677-B2A1-A545-662E0BC8115C}"/>
              </a:ext>
            </a:extLst>
          </p:cNvPr>
          <p:cNvSpPr>
            <a:spLocks noGrp="1"/>
          </p:cNvSpPr>
          <p:nvPr>
            <p:ph type="dt" sz="half" idx="10"/>
          </p:nvPr>
        </p:nvSpPr>
        <p:spPr/>
        <p:txBody>
          <a:bodyPr/>
          <a:lstStyle/>
          <a:p>
            <a:fld id="{1B8681DD-3342-4135-8089-7806BB2B9488}" type="datetime1">
              <a:rPr lang="en-IN" smtClean="0"/>
              <a:t>02-12-2022</a:t>
            </a:fld>
            <a:endParaRPr lang="en-IN"/>
          </a:p>
        </p:txBody>
      </p:sp>
      <p:sp>
        <p:nvSpPr>
          <p:cNvPr id="6" name="Footer Placeholder 5">
            <a:extLst>
              <a:ext uri="{FF2B5EF4-FFF2-40B4-BE49-F238E27FC236}">
                <a16:creationId xmlns:a16="http://schemas.microsoft.com/office/drawing/2014/main" id="{EB4A88B7-2EE2-3EB4-70F3-206E2D8526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8DF2E9-935D-F743-0AFD-C0885718CBF8}"/>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143129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B484-C661-17B3-F961-1544C5D79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DDE547-1BD3-A765-4569-9E78841020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A095AA-F828-DE53-F1BE-71D9B6D0A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EEE9E-B8AA-CAD2-1187-0A96C7444872}"/>
              </a:ext>
            </a:extLst>
          </p:cNvPr>
          <p:cNvSpPr>
            <a:spLocks noGrp="1"/>
          </p:cNvSpPr>
          <p:nvPr>
            <p:ph type="dt" sz="half" idx="10"/>
          </p:nvPr>
        </p:nvSpPr>
        <p:spPr/>
        <p:txBody>
          <a:bodyPr/>
          <a:lstStyle/>
          <a:p>
            <a:fld id="{3E7854CE-D4E9-4B56-8CC6-46A4C727AAB3}" type="datetime1">
              <a:rPr lang="en-IN" smtClean="0"/>
              <a:t>02-12-2022</a:t>
            </a:fld>
            <a:endParaRPr lang="en-IN"/>
          </a:p>
        </p:txBody>
      </p:sp>
      <p:sp>
        <p:nvSpPr>
          <p:cNvPr id="6" name="Footer Placeholder 5">
            <a:extLst>
              <a:ext uri="{FF2B5EF4-FFF2-40B4-BE49-F238E27FC236}">
                <a16:creationId xmlns:a16="http://schemas.microsoft.com/office/drawing/2014/main" id="{1573F1C0-32C1-38BE-133F-93FF477E9B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4BA022-554C-0D70-6E15-4D6F31DE1D12}"/>
              </a:ext>
            </a:extLst>
          </p:cNvPr>
          <p:cNvSpPr>
            <a:spLocks noGrp="1"/>
          </p:cNvSpPr>
          <p:nvPr>
            <p:ph type="sldNum" sz="quarter" idx="12"/>
          </p:nvPr>
        </p:nvSpPr>
        <p:spPr/>
        <p:txBody>
          <a:bodyPr/>
          <a:lstStyle/>
          <a:p>
            <a:fld id="{F16E590A-22A6-43F3-ABC3-AAAD0036C12E}" type="slidenum">
              <a:rPr lang="en-IN" smtClean="0"/>
              <a:t>‹#›</a:t>
            </a:fld>
            <a:endParaRPr lang="en-IN"/>
          </a:p>
        </p:txBody>
      </p:sp>
    </p:spTree>
    <p:extLst>
      <p:ext uri="{BB962C8B-B14F-4D97-AF65-F5344CB8AC3E}">
        <p14:creationId xmlns:p14="http://schemas.microsoft.com/office/powerpoint/2010/main" val="255246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4DD96E-F39D-4285-5E47-170A926A6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2799BF-F5A4-434E-B099-A7D0F42B35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166BA-0018-B64B-2C53-55CA95AA13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E149DD-C868-4671-A67D-0BC5A2E647F8}" type="datetime1">
              <a:rPr lang="en-IN" smtClean="0"/>
              <a:t>02-12-2022</a:t>
            </a:fld>
            <a:endParaRPr lang="en-IN"/>
          </a:p>
        </p:txBody>
      </p:sp>
      <p:sp>
        <p:nvSpPr>
          <p:cNvPr id="5" name="Footer Placeholder 4">
            <a:extLst>
              <a:ext uri="{FF2B5EF4-FFF2-40B4-BE49-F238E27FC236}">
                <a16:creationId xmlns:a16="http://schemas.microsoft.com/office/drawing/2014/main" id="{B5969418-B7D6-E2C3-17FF-993CD4B99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07045E-A326-8866-55D8-6F5B51421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90A-22A6-43F3-ABC3-AAAD0036C12E}" type="slidenum">
              <a:rPr lang="en-IN" smtClean="0"/>
              <a:t>‹#›</a:t>
            </a:fld>
            <a:endParaRPr lang="en-IN"/>
          </a:p>
        </p:txBody>
      </p:sp>
    </p:spTree>
    <p:extLst>
      <p:ext uri="{BB962C8B-B14F-4D97-AF65-F5344CB8AC3E}">
        <p14:creationId xmlns:p14="http://schemas.microsoft.com/office/powerpoint/2010/main" val="1477053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255CC3-83A4-870B-5252-F227E54881B9}"/>
              </a:ext>
            </a:extLst>
          </p:cNvPr>
          <p:cNvSpPr>
            <a:spLocks noGrp="1"/>
          </p:cNvSpPr>
          <p:nvPr>
            <p:ph type="subTitle" idx="1"/>
          </p:nvPr>
        </p:nvSpPr>
        <p:spPr>
          <a:xfrm>
            <a:off x="323850" y="5202238"/>
            <a:ext cx="2952750" cy="1350962"/>
          </a:xfrm>
        </p:spPr>
        <p:txBody>
          <a:bodyPr/>
          <a:lstStyle/>
          <a:p>
            <a:r>
              <a:rPr lang="en-US" b="1" dirty="0">
                <a:latin typeface="Times New Roman" panose="02020603050405020304" pitchFamily="18" charset="0"/>
                <a:cs typeface="Times New Roman" panose="02020603050405020304" pitchFamily="18" charset="0"/>
              </a:rPr>
              <a:t>Student Name</a:t>
            </a:r>
            <a:endParaRPr lang="en-IN"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826054C7-772D-1C99-4960-55C5E2FF0E4F}"/>
              </a:ext>
            </a:extLst>
          </p:cNvPr>
          <p:cNvSpPr txBox="1">
            <a:spLocks/>
          </p:cNvSpPr>
          <p:nvPr/>
        </p:nvSpPr>
        <p:spPr>
          <a:xfrm>
            <a:off x="8010525" y="5202238"/>
            <a:ext cx="2952750" cy="1350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Guide Name</a:t>
            </a:r>
            <a:endParaRPr lang="en-IN"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0F1B0245-A2C5-7DB7-7D40-FC592B00ECBD}"/>
              </a:ext>
            </a:extLst>
          </p:cNvPr>
          <p:cNvSpPr txBox="1">
            <a:spLocks/>
          </p:cNvSpPr>
          <p:nvPr/>
        </p:nvSpPr>
        <p:spPr>
          <a:xfrm>
            <a:off x="1314450" y="395287"/>
            <a:ext cx="9144000" cy="11096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Rathinam College of Arts and Science</a:t>
            </a:r>
            <a:endParaRPr lang="en-IN" sz="4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9EC4033-FA1D-5C48-8775-03564208551D}"/>
              </a:ext>
            </a:extLst>
          </p:cNvPr>
          <p:cNvPicPr>
            <a:picLocks noChangeAspect="1"/>
          </p:cNvPicPr>
          <p:nvPr/>
        </p:nvPicPr>
        <p:blipFill>
          <a:blip r:embed="rId2"/>
          <a:stretch>
            <a:fillRect/>
          </a:stretch>
        </p:blipFill>
        <p:spPr>
          <a:xfrm>
            <a:off x="114300" y="534194"/>
            <a:ext cx="1438275" cy="1238250"/>
          </a:xfrm>
          <a:prstGeom prst="rect">
            <a:avLst/>
          </a:prstGeom>
        </p:spPr>
      </p:pic>
      <p:pic>
        <p:nvPicPr>
          <p:cNvPr id="9" name="Picture 8">
            <a:extLst>
              <a:ext uri="{FF2B5EF4-FFF2-40B4-BE49-F238E27FC236}">
                <a16:creationId xmlns:a16="http://schemas.microsoft.com/office/drawing/2014/main" id="{59198AB1-83BC-12B5-3180-D5DA95F12391}"/>
              </a:ext>
            </a:extLst>
          </p:cNvPr>
          <p:cNvPicPr>
            <a:picLocks noChangeAspect="1"/>
          </p:cNvPicPr>
          <p:nvPr/>
        </p:nvPicPr>
        <p:blipFill>
          <a:blip r:embed="rId3"/>
          <a:stretch>
            <a:fillRect/>
          </a:stretch>
        </p:blipFill>
        <p:spPr>
          <a:xfrm>
            <a:off x="9886950" y="395287"/>
            <a:ext cx="2419350" cy="1209675"/>
          </a:xfrm>
          <a:prstGeom prst="rect">
            <a:avLst/>
          </a:prstGeom>
        </p:spPr>
      </p:pic>
      <p:sp>
        <p:nvSpPr>
          <p:cNvPr id="10" name="Date Placeholder 9">
            <a:extLst>
              <a:ext uri="{FF2B5EF4-FFF2-40B4-BE49-F238E27FC236}">
                <a16:creationId xmlns:a16="http://schemas.microsoft.com/office/drawing/2014/main" id="{F2B81DAD-CDC4-AEFC-4FBA-93607A72CF1A}"/>
              </a:ext>
            </a:extLst>
          </p:cNvPr>
          <p:cNvSpPr>
            <a:spLocks noGrp="1"/>
          </p:cNvSpPr>
          <p:nvPr>
            <p:ph type="dt" sz="half" idx="10"/>
          </p:nvPr>
        </p:nvSpPr>
        <p:spPr/>
        <p:txBody>
          <a:bodyPr/>
          <a:lstStyle/>
          <a:p>
            <a:fld id="{2D7F9243-F050-4F54-8AC8-20B0FC55BE10}" type="datetime1">
              <a:rPr lang="en-IN" smtClean="0">
                <a:latin typeface="Times New Roman" panose="02020603050405020304" pitchFamily="18" charset="0"/>
                <a:cs typeface="Times New Roman" panose="02020603050405020304" pitchFamily="18" charset="0"/>
              </a:rPr>
              <a:t>02-12-2022</a:t>
            </a:fld>
            <a:endParaRPr lang="en-IN">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5D0B1B4-FD9E-D65C-084C-F86F044A2875}"/>
              </a:ext>
            </a:extLst>
          </p:cNvPr>
          <p:cNvSpPr>
            <a:spLocks noGrp="1"/>
          </p:cNvSpPr>
          <p:nvPr>
            <p:ph type="sldNum" sz="quarter" idx="12"/>
          </p:nvPr>
        </p:nvSpPr>
        <p:spPr/>
        <p:txBody>
          <a:bodyPr/>
          <a:lstStyle/>
          <a:p>
            <a:fld id="{F16E590A-22A6-43F3-ABC3-AAAD0036C12E}" type="slidenum">
              <a:rPr lang="en-IN" smtClean="0">
                <a:latin typeface="Times New Roman" panose="02020603050405020304" pitchFamily="18" charset="0"/>
                <a:cs typeface="Times New Roman" panose="02020603050405020304" pitchFamily="18" charset="0"/>
              </a:rPr>
              <a:t>1</a:t>
            </a:fld>
            <a:endParaRPr lang="en-IN">
              <a:latin typeface="Times New Roman" panose="02020603050405020304" pitchFamily="18" charset="0"/>
              <a:cs typeface="Times New Roman" panose="02020603050405020304" pitchFamily="18" charset="0"/>
            </a:endParaRPr>
          </a:p>
        </p:txBody>
      </p:sp>
      <p:sp>
        <p:nvSpPr>
          <p:cNvPr id="8" name="Rectangle 7"/>
          <p:cNvSpPr/>
          <p:nvPr/>
        </p:nvSpPr>
        <p:spPr>
          <a:xfrm>
            <a:off x="1552575" y="2109951"/>
            <a:ext cx="9291888" cy="1277914"/>
          </a:xfrm>
          <a:prstGeom prst="rect">
            <a:avLst/>
          </a:prstGeom>
        </p:spPr>
        <p:txBody>
          <a:bodyPr wrap="square">
            <a:spAutoFit/>
          </a:bodyPr>
          <a:lstStyle/>
          <a:p>
            <a:pPr algn="ctr">
              <a:lnSpc>
                <a:spcPct val="107000"/>
              </a:lnSpc>
              <a:spcAft>
                <a:spcPts val="800"/>
              </a:spcAft>
            </a:pPr>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Cryptography </a:t>
            </a:r>
            <a:r>
              <a:rPr lang="en-US" sz="3600" b="1" dirty="0">
                <a:latin typeface="Times New Roman" panose="02020603050405020304" pitchFamily="18" charset="0"/>
                <a:ea typeface="Calibri" panose="020F0502020204030204" pitchFamily="34" charset="0"/>
                <a:cs typeface="Times New Roman" panose="02020603050405020304" pitchFamily="18" charset="0"/>
              </a:rPr>
              <a:t>based Data Security Techniques for the Cloud Computing</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p:cNvSpPr txBox="1"/>
          <p:nvPr/>
        </p:nvSpPr>
        <p:spPr>
          <a:xfrm>
            <a:off x="833437" y="5525353"/>
            <a:ext cx="4267200" cy="830997"/>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THARUNGANDHI A S</a:t>
            </a:r>
          </a:p>
          <a:p>
            <a:r>
              <a:rPr lang="en-IN" sz="2400" dirty="0" smtClean="0">
                <a:latin typeface="Times New Roman" panose="02020603050405020304" pitchFamily="18" charset="0"/>
                <a:cs typeface="Times New Roman" panose="02020603050405020304" pitchFamily="18" charset="0"/>
              </a:rPr>
              <a:t>RCAS2021MCS201</a:t>
            </a:r>
            <a:endParaRPr lang="en-IN"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402067" y="5693053"/>
            <a:ext cx="2169666" cy="369332"/>
          </a:xfrm>
          <a:prstGeom prst="rect">
            <a:avLst/>
          </a:prstGeom>
          <a:noFill/>
        </p:spPr>
        <p:txBody>
          <a:bodyPr wrap="square" rtlCol="0">
            <a:spAutoFit/>
          </a:bodyPr>
          <a:lstStyle/>
          <a:p>
            <a:r>
              <a:rPr lang="en-IN" dirty="0" err="1" smtClean="0"/>
              <a:t>Mr.Ravishankar</a:t>
            </a:r>
            <a:r>
              <a:rPr lang="en-IN" smtClean="0"/>
              <a:t> ME.,</a:t>
            </a:r>
            <a:endParaRPr lang="en-IN" dirty="0"/>
          </a:p>
        </p:txBody>
      </p:sp>
    </p:spTree>
    <p:extLst>
      <p:ext uri="{BB962C8B-B14F-4D97-AF65-F5344CB8AC3E}">
        <p14:creationId xmlns:p14="http://schemas.microsoft.com/office/powerpoint/2010/main" val="226305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2445A2-F19B-462D-8B19-B7BA8E7D9E1A}" type="datetime1">
              <a:rPr lang="en-IN" smtClean="0"/>
              <a:t>02-12-2022</a:t>
            </a:fld>
            <a:endParaRPr lang="en-IN"/>
          </a:p>
        </p:txBody>
      </p:sp>
      <p:sp>
        <p:nvSpPr>
          <p:cNvPr id="5" name="Slide Number Placeholder 4"/>
          <p:cNvSpPr>
            <a:spLocks noGrp="1"/>
          </p:cNvSpPr>
          <p:nvPr>
            <p:ph type="sldNum" sz="quarter" idx="12"/>
          </p:nvPr>
        </p:nvSpPr>
        <p:spPr/>
        <p:txBody>
          <a:bodyPr/>
          <a:lstStyle/>
          <a:p>
            <a:fld id="{F16E590A-22A6-43F3-ABC3-AAAD0036C12E}" type="slidenum">
              <a:rPr lang="en-IN" smtClean="0"/>
              <a:t>10</a:t>
            </a:fld>
            <a:endParaRPr lang="en-IN"/>
          </a:p>
        </p:txBody>
      </p:sp>
      <p:sp>
        <p:nvSpPr>
          <p:cNvPr id="6" name="Rectangle 5"/>
          <p:cNvSpPr/>
          <p:nvPr/>
        </p:nvSpPr>
        <p:spPr>
          <a:xfrm>
            <a:off x="154459" y="1717837"/>
            <a:ext cx="12037541" cy="1800493"/>
          </a:xfrm>
          <a:prstGeom prst="rect">
            <a:avLst/>
          </a:prstGeom>
        </p:spPr>
        <p:txBody>
          <a:bodyPr wrap="square">
            <a:spAutoFit/>
          </a:bodyPr>
          <a:lstStyle/>
          <a:p>
            <a:pPr marL="457200" algn="ctr">
              <a:lnSpc>
                <a:spcPct val="150000"/>
              </a:lnSpc>
              <a:spcAft>
                <a:spcPts val="0"/>
              </a:spcAft>
            </a:pPr>
            <a:r>
              <a:rPr lang="en-IN" sz="2000" b="1" dirty="0">
                <a:latin typeface="Times New Roman" panose="02020603050405020304" pitchFamily="18" charset="0"/>
                <a:ea typeface="Calibri" panose="020F0502020204030204" pitchFamily="34" charset="0"/>
                <a:cs typeface="Kartika" panose="02020503030404060203" pitchFamily="18" charset="0"/>
              </a:rPr>
              <a:t>ADVANTAGE</a:t>
            </a:r>
            <a:endParaRPr lang="en-IN" sz="1600" dirty="0">
              <a:latin typeface="Calibri" panose="020F0502020204030204" pitchFamily="34" charset="0"/>
              <a:ea typeface="Calibri" panose="020F0502020204030204" pitchFamily="34" charset="0"/>
              <a:cs typeface="Kartika" panose="02020503030404060203" pitchFamily="18" charset="0"/>
            </a:endParaRPr>
          </a:p>
          <a:p>
            <a:pPr marL="342900" lvl="0" indent="-342900" algn="just">
              <a:lnSpc>
                <a:spcPct val="150000"/>
              </a:lnSpc>
              <a:spcAft>
                <a:spcPts val="0"/>
              </a:spcAft>
              <a:buClr>
                <a:srgbClr val="000000"/>
              </a:buClr>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Kartika" panose="02020503030404060203" pitchFamily="18" charset="0"/>
              </a:rPr>
              <a:t>It can reduce the number of candidates for optimal seeds by identifying users who strongly influence targets from preprocessed data.</a:t>
            </a:r>
            <a:endParaRPr lang="en-IN" sz="1600" dirty="0">
              <a:latin typeface="Calibri" panose="020F0502020204030204" pitchFamily="34" charset="0"/>
              <a:ea typeface="Times New Roman" panose="02020603050405020304" pitchFamily="18" charset="0"/>
              <a:cs typeface="Kartika" panose="02020503030404060203" pitchFamily="18" charset="0"/>
            </a:endParaRPr>
          </a:p>
          <a:p>
            <a:pPr marL="342900" lvl="0" indent="-342900" algn="just">
              <a:lnSpc>
                <a:spcPct val="150000"/>
              </a:lnSpc>
              <a:spcAft>
                <a:spcPts val="0"/>
              </a:spcAft>
              <a:buClr>
                <a:srgbClr val="000000"/>
              </a:buClr>
              <a:buFont typeface="Symbol" panose="05050102010706020507" pitchFamily="18" charset="2"/>
              <a:buChar char=""/>
            </a:pPr>
            <a:r>
              <a:rPr lang="en-IN" dirty="0">
                <a:latin typeface="Times New Roman" panose="02020603050405020304" pitchFamily="18" charset="0"/>
                <a:ea typeface="Calibri" panose="020F0502020204030204" pitchFamily="34" charset="0"/>
                <a:cs typeface="Kartika" panose="02020503030404060203" pitchFamily="18" charset="0"/>
              </a:rPr>
              <a:t>ID-DPDP protocol can realize private verification, delegated verification and public verification.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p:txBody>
      </p:sp>
    </p:spTree>
    <p:extLst>
      <p:ext uri="{BB962C8B-B14F-4D97-AF65-F5344CB8AC3E}">
        <p14:creationId xmlns:p14="http://schemas.microsoft.com/office/powerpoint/2010/main" val="295459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6E0A-5882-1D8B-F298-1BF6596093FB}"/>
              </a:ext>
            </a:extLst>
          </p:cNvPr>
          <p:cNvSpPr>
            <a:spLocks noGrp="1"/>
          </p:cNvSpPr>
          <p:nvPr>
            <p:ph type="title"/>
          </p:nvPr>
        </p:nvSpPr>
        <p:spPr/>
        <p:txBody>
          <a:bodyPr/>
          <a:lstStyle/>
          <a:p>
            <a:pPr algn="ctr"/>
            <a:r>
              <a:rPr lang="en-US" b="1" i="0" dirty="0" smtClean="0">
                <a:solidFill>
                  <a:srgbClr val="000000"/>
                </a:solidFill>
                <a:effectLst/>
                <a:latin typeface="Times New Roman" panose="02020603050405020304" pitchFamily="18" charset="0"/>
                <a:cs typeface="Times New Roman" panose="02020603050405020304" pitchFamily="18" charset="0"/>
              </a:rPr>
              <a:t>Highlights </a:t>
            </a:r>
            <a:r>
              <a:rPr lang="en-US" b="1" i="0" dirty="0">
                <a:solidFill>
                  <a:srgbClr val="000000"/>
                </a:solidFill>
                <a:effectLst/>
                <a:latin typeface="Times New Roman" panose="02020603050405020304" pitchFamily="18" charset="0"/>
                <a:cs typeface="Times New Roman" panose="02020603050405020304" pitchFamily="18" charset="0"/>
              </a:rPr>
              <a:t>of the 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9B015-F60B-127F-70F0-3152E309A1D4}"/>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Based on the client’s authorization, the proposed ID-DPDP protocol can realize private verification, delegated verification, and public verification.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will study distributed remote data integrity checking model and present the corresponding concrete protocol in multi cloud storage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Identity-Based Distributed Provable Data Possession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D-DPDP</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66EA1AD-5932-9D48-0A72-EC7613B59861}"/>
              </a:ext>
            </a:extLst>
          </p:cNvPr>
          <p:cNvSpPr>
            <a:spLocks noGrp="1"/>
          </p:cNvSpPr>
          <p:nvPr>
            <p:ph type="dt" sz="half" idx="10"/>
          </p:nvPr>
        </p:nvSpPr>
        <p:spPr/>
        <p:txBody>
          <a:bodyPr/>
          <a:lstStyle/>
          <a:p>
            <a:fld id="{3411BF2F-BBA4-4D34-9CC9-75DC795056A6}" type="datetime1">
              <a:rPr lang="en-IN" smtClean="0">
                <a:latin typeface="Times New Roman" panose="02020603050405020304" pitchFamily="18" charset="0"/>
                <a:cs typeface="Times New Roman" panose="02020603050405020304" pitchFamily="18" charset="0"/>
              </a:rPr>
              <a:t>02-12-2022</a:t>
            </a:fld>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B515D7E-BA3D-E70F-6670-1F22B92FD800}"/>
              </a:ext>
            </a:extLst>
          </p:cNvPr>
          <p:cNvSpPr>
            <a:spLocks noGrp="1"/>
          </p:cNvSpPr>
          <p:nvPr>
            <p:ph type="sldNum" sz="quarter" idx="12"/>
          </p:nvPr>
        </p:nvSpPr>
        <p:spPr/>
        <p:txBody>
          <a:bodyPr/>
          <a:lstStyle/>
          <a:p>
            <a:fld id="{F16E590A-22A6-43F3-ABC3-AAAD0036C12E}" type="slidenum">
              <a:rPr lang="en-IN" smtClean="0">
                <a:latin typeface="Times New Roman" panose="02020603050405020304" pitchFamily="18" charset="0"/>
                <a:cs typeface="Times New Roman" panose="02020603050405020304" pitchFamily="18" charset="0"/>
              </a:rPr>
              <a:t>11</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44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A7BF9-55DA-4F73-8EFB-84F1FB5D71B8}" type="datetime1">
              <a:rPr lang="en-IN" smtClean="0"/>
              <a:t>02-12-2022</a:t>
            </a:fld>
            <a:endParaRPr lang="en-IN"/>
          </a:p>
        </p:txBody>
      </p:sp>
      <p:sp>
        <p:nvSpPr>
          <p:cNvPr id="3" name="Slide Number Placeholder 2"/>
          <p:cNvSpPr>
            <a:spLocks noGrp="1"/>
          </p:cNvSpPr>
          <p:nvPr>
            <p:ph type="sldNum" sz="quarter" idx="12"/>
          </p:nvPr>
        </p:nvSpPr>
        <p:spPr/>
        <p:txBody>
          <a:bodyPr/>
          <a:lstStyle/>
          <a:p>
            <a:fld id="{F16E590A-22A6-43F3-ABC3-AAAD0036C12E}" type="slidenum">
              <a:rPr lang="en-IN" smtClean="0"/>
              <a:t>12</a:t>
            </a:fld>
            <a:endParaRPr lang="en-IN"/>
          </a:p>
        </p:txBody>
      </p:sp>
      <p:sp>
        <p:nvSpPr>
          <p:cNvPr id="5" name="Rectangle 4"/>
          <p:cNvSpPr/>
          <p:nvPr/>
        </p:nvSpPr>
        <p:spPr>
          <a:xfrm>
            <a:off x="4362437" y="161839"/>
            <a:ext cx="1588897" cy="507831"/>
          </a:xfrm>
          <a:prstGeom prst="rect">
            <a:avLst/>
          </a:prstGeom>
        </p:spPr>
        <p:txBody>
          <a:bodyPr wrap="none">
            <a:spAutoFit/>
          </a:bodyPr>
          <a:lstStyle/>
          <a:p>
            <a:pPr>
              <a:lnSpc>
                <a:spcPct val="150000"/>
              </a:lnSpc>
              <a:spcAft>
                <a:spcPts val="0"/>
              </a:spcAft>
            </a:pPr>
            <a:r>
              <a:rPr lang="en-US" b="1" dirty="0" err="1">
                <a:latin typeface="Times New Roman" panose="02020603050405020304" pitchFamily="18" charset="0"/>
                <a:ea typeface="Times New Roman" panose="02020603050405020304" pitchFamily="18" charset="0"/>
                <a:cs typeface="Kartika" panose="02020503030404060203" pitchFamily="18" charset="0"/>
              </a:rPr>
              <a:t>Homepage.jsp</a:t>
            </a:r>
            <a:endParaRPr lang="en-IN" sz="1400" dirty="0">
              <a:effectLst/>
              <a:latin typeface="Calibri" panose="020F0502020204030204" pitchFamily="34" charset="0"/>
              <a:ea typeface="Times New Roman" panose="02020603050405020304" pitchFamily="18" charset="0"/>
              <a:cs typeface="Kartika" panose="02020503030404060203"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77" y="739690"/>
            <a:ext cx="10058400" cy="5657850"/>
          </a:xfrm>
          <a:prstGeom prst="rect">
            <a:avLst/>
          </a:prstGeom>
        </p:spPr>
      </p:pic>
    </p:spTree>
    <p:extLst>
      <p:ext uri="{BB962C8B-B14F-4D97-AF65-F5344CB8AC3E}">
        <p14:creationId xmlns:p14="http://schemas.microsoft.com/office/powerpoint/2010/main" val="245200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A7BF9-55DA-4F73-8EFB-84F1FB5D71B8}" type="datetime1">
              <a:rPr lang="en-IN" smtClean="0"/>
              <a:t>02-12-2022</a:t>
            </a:fld>
            <a:endParaRPr lang="en-IN"/>
          </a:p>
        </p:txBody>
      </p:sp>
      <p:sp>
        <p:nvSpPr>
          <p:cNvPr id="3" name="Slide Number Placeholder 2"/>
          <p:cNvSpPr>
            <a:spLocks noGrp="1"/>
          </p:cNvSpPr>
          <p:nvPr>
            <p:ph type="sldNum" sz="quarter" idx="12"/>
          </p:nvPr>
        </p:nvSpPr>
        <p:spPr/>
        <p:txBody>
          <a:bodyPr/>
          <a:lstStyle/>
          <a:p>
            <a:fld id="{F16E590A-22A6-43F3-ABC3-AAAD0036C12E}" type="slidenum">
              <a:rPr lang="en-IN" smtClean="0"/>
              <a:t>13</a:t>
            </a:fld>
            <a:endParaRPr lang="en-IN"/>
          </a:p>
        </p:txBody>
      </p:sp>
      <p:sp>
        <p:nvSpPr>
          <p:cNvPr id="4" name="TextBox 3"/>
          <p:cNvSpPr txBox="1"/>
          <p:nvPr/>
        </p:nvSpPr>
        <p:spPr>
          <a:xfrm>
            <a:off x="4053017" y="2323070"/>
            <a:ext cx="3962400" cy="1200329"/>
          </a:xfrm>
          <a:prstGeom prst="rect">
            <a:avLst/>
          </a:prstGeom>
          <a:noFill/>
        </p:spPr>
        <p:txBody>
          <a:bodyPr wrap="square" rtlCol="0">
            <a:spAutoFit/>
          </a:bodyPr>
          <a:lstStyle/>
          <a:p>
            <a:r>
              <a:rPr lang="en-IN" sz="7200" dirty="0" smtClean="0">
                <a:latin typeface="Times New Roman" panose="02020603050405020304" pitchFamily="18" charset="0"/>
                <a:cs typeface="Times New Roman" panose="02020603050405020304" pitchFamily="18" charset="0"/>
              </a:rPr>
              <a:t>Thankyou</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33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5AEA-881C-986B-A702-9A4033FF537E}"/>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cs typeface="Times New Roman" panose="02020603050405020304" pitchFamily="18" charset="0"/>
              </a:rPr>
              <a:t>Problem Statement</a:t>
            </a:r>
            <a:endParaRPr lang="en-IN" b="1"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828070-64E3-E1E8-2C0F-3BCDE42D9F95}"/>
              </a:ext>
            </a:extLst>
          </p:cNvPr>
          <p:cNvSpPr>
            <a:spLocks noGrp="1"/>
          </p:cNvSpPr>
          <p:nvPr>
            <p:ph idx="1"/>
          </p:nvPr>
        </p:nvSpPr>
        <p:spPr>
          <a:xfrm>
            <a:off x="838200" y="1690688"/>
            <a:ext cx="10515600" cy="4351338"/>
          </a:xfrm>
        </p:spPr>
        <p:txBody>
          <a:bodyPr>
            <a:normAutofit fontScale="92500" lnSpcReduction="20000"/>
          </a:bodyPr>
          <a:lstStyle/>
          <a:p>
            <a:pPr fontAlgn="base"/>
            <a:r>
              <a:rPr lang="en-US" dirty="0"/>
              <a:t>In file systems increasing of storage capacity.  the problem rises in the area of Integrity and Privacy problems </a:t>
            </a:r>
          </a:p>
          <a:p>
            <a:pPr fontAlgn="base"/>
            <a:r>
              <a:rPr lang="en-US" dirty="0"/>
              <a:t>it is one of the major problem where every file system contain it is Loss of data.</a:t>
            </a:r>
          </a:p>
          <a:p>
            <a:pPr fontAlgn="base"/>
            <a:r>
              <a:rPr lang="en-US" dirty="0"/>
              <a:t>File system it also the one of the problem where applications and file are Infected. </a:t>
            </a:r>
          </a:p>
          <a:p>
            <a:pPr fontAlgn="base"/>
            <a:r>
              <a:rPr lang="en-US" dirty="0"/>
              <a:t>if we have huge amount of data in file system or in database it becoming hard to find the data which user want.</a:t>
            </a:r>
          </a:p>
          <a:p>
            <a:pPr fontAlgn="base"/>
            <a:r>
              <a:rPr lang="en-US" dirty="0"/>
              <a:t>providing security for files and data is very important every user is lack of file system security and data.</a:t>
            </a:r>
          </a:p>
          <a:p>
            <a:pPr fontAlgn="base"/>
            <a:r>
              <a:rPr lang="en-US" dirty="0"/>
              <a:t>if ones system was infected with malicious content there are many chances of file manipulation </a:t>
            </a:r>
          </a:p>
        </p:txBody>
      </p:sp>
      <p:sp>
        <p:nvSpPr>
          <p:cNvPr id="4" name="Date Placeholder 3">
            <a:extLst>
              <a:ext uri="{FF2B5EF4-FFF2-40B4-BE49-F238E27FC236}">
                <a16:creationId xmlns:a16="http://schemas.microsoft.com/office/drawing/2014/main" id="{C79DDA6F-7F86-6A80-F88E-2A769BCF33B4}"/>
              </a:ext>
            </a:extLst>
          </p:cNvPr>
          <p:cNvSpPr>
            <a:spLocks noGrp="1"/>
          </p:cNvSpPr>
          <p:nvPr>
            <p:ph type="dt" sz="half" idx="10"/>
          </p:nvPr>
        </p:nvSpPr>
        <p:spPr/>
        <p:txBody>
          <a:bodyPr/>
          <a:lstStyle/>
          <a:p>
            <a:fld id="{8CD7EFB9-C64B-4AB4-87DD-B9F0265A91EF}" type="datetime1">
              <a:rPr lang="en-IN" smtClean="0">
                <a:latin typeface="Times New Roman" panose="02020603050405020304" pitchFamily="18" charset="0"/>
                <a:cs typeface="Times New Roman" panose="02020603050405020304" pitchFamily="18" charset="0"/>
              </a:rPr>
              <a:t>02-12-2022</a:t>
            </a:fld>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28DC1DF-3B37-88F2-E3FF-0DE91A7649B9}"/>
              </a:ext>
            </a:extLst>
          </p:cNvPr>
          <p:cNvSpPr>
            <a:spLocks noGrp="1"/>
          </p:cNvSpPr>
          <p:nvPr>
            <p:ph type="sldNum" sz="quarter" idx="12"/>
          </p:nvPr>
        </p:nvSpPr>
        <p:spPr/>
        <p:txBody>
          <a:bodyPr/>
          <a:lstStyle/>
          <a:p>
            <a:fld id="{F16E590A-22A6-43F3-ABC3-AAAD0036C12E}" type="slidenum">
              <a:rPr lang="en-IN" smtClean="0">
                <a:latin typeface="Times New Roman" panose="02020603050405020304" pitchFamily="18" charset="0"/>
                <a:cs typeface="Times New Roman" panose="02020603050405020304" pitchFamily="18" charset="0"/>
              </a:rPr>
              <a:t>2</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00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A454-B853-860C-9016-05C0CD2E2318}"/>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cs typeface="Times New Roman" panose="02020603050405020304" pitchFamily="18" charset="0"/>
              </a:rPr>
              <a:t>Literature Review</a:t>
            </a:r>
            <a:endParaRPr lang="en-IN" b="1" dirty="0">
              <a:solidFill>
                <a:srgbClr val="00000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987C49E-2FBC-5134-B290-B744A03586BC}"/>
              </a:ext>
            </a:extLst>
          </p:cNvPr>
          <p:cNvGraphicFramePr>
            <a:graphicFrameLocks noGrp="1"/>
          </p:cNvGraphicFramePr>
          <p:nvPr>
            <p:extLst>
              <p:ext uri="{D42A27DB-BD31-4B8C-83A1-F6EECF244321}">
                <p14:modId xmlns:p14="http://schemas.microsoft.com/office/powerpoint/2010/main" val="1312189798"/>
              </p:ext>
            </p:extLst>
          </p:nvPr>
        </p:nvGraphicFramePr>
        <p:xfrm>
          <a:off x="679450" y="1772919"/>
          <a:ext cx="10674350" cy="2274179"/>
        </p:xfrm>
        <a:graphic>
          <a:graphicData uri="http://schemas.openxmlformats.org/drawingml/2006/table">
            <a:tbl>
              <a:tblPr firstRow="1" bandRow="1">
                <a:tableStyleId>{5C22544A-7EE6-4342-B048-85BDC9FD1C3A}</a:tableStyleId>
              </a:tblPr>
              <a:tblGrid>
                <a:gridCol w="716213">
                  <a:extLst>
                    <a:ext uri="{9D8B030D-6E8A-4147-A177-3AD203B41FA5}">
                      <a16:colId xmlns:a16="http://schemas.microsoft.com/office/drawing/2014/main" val="99850620"/>
                    </a:ext>
                  </a:extLst>
                </a:gridCol>
                <a:gridCol w="2176212">
                  <a:extLst>
                    <a:ext uri="{9D8B030D-6E8A-4147-A177-3AD203B41FA5}">
                      <a16:colId xmlns:a16="http://schemas.microsoft.com/office/drawing/2014/main" val="1450210136"/>
                    </a:ext>
                  </a:extLst>
                </a:gridCol>
                <a:gridCol w="2314575">
                  <a:extLst>
                    <a:ext uri="{9D8B030D-6E8A-4147-A177-3AD203B41FA5}">
                      <a16:colId xmlns:a16="http://schemas.microsoft.com/office/drawing/2014/main" val="2766976405"/>
                    </a:ext>
                  </a:extLst>
                </a:gridCol>
                <a:gridCol w="2333625">
                  <a:extLst>
                    <a:ext uri="{9D8B030D-6E8A-4147-A177-3AD203B41FA5}">
                      <a16:colId xmlns:a16="http://schemas.microsoft.com/office/drawing/2014/main" val="1219078018"/>
                    </a:ext>
                  </a:extLst>
                </a:gridCol>
                <a:gridCol w="3133725">
                  <a:extLst>
                    <a:ext uri="{9D8B030D-6E8A-4147-A177-3AD203B41FA5}">
                      <a16:colId xmlns:a16="http://schemas.microsoft.com/office/drawing/2014/main" val="2267088877"/>
                    </a:ext>
                  </a:extLst>
                </a:gridCol>
              </a:tblGrid>
              <a:tr h="408306">
                <a:tc>
                  <a:txBody>
                    <a:bodyPr/>
                    <a:lstStyle/>
                    <a:p>
                      <a:r>
                        <a:rPr lang="en-US" dirty="0"/>
                        <a:t>Year</a:t>
                      </a:r>
                      <a:endParaRPr lang="en-IN" dirty="0"/>
                    </a:p>
                  </a:txBody>
                  <a:tcPr/>
                </a:tc>
                <a:tc>
                  <a:txBody>
                    <a:bodyPr/>
                    <a:lstStyle/>
                    <a:p>
                      <a:r>
                        <a:rPr lang="en-US" dirty="0"/>
                        <a:t>Title</a:t>
                      </a:r>
                      <a:endParaRPr lang="en-IN" dirty="0"/>
                    </a:p>
                  </a:txBody>
                  <a:tcPr/>
                </a:tc>
                <a:tc>
                  <a:txBody>
                    <a:bodyPr/>
                    <a:lstStyle/>
                    <a:p>
                      <a:r>
                        <a:rPr lang="en-US" dirty="0"/>
                        <a:t>Objective</a:t>
                      </a:r>
                      <a:endParaRPr lang="en-IN" dirty="0"/>
                    </a:p>
                  </a:txBody>
                  <a:tcPr/>
                </a:tc>
                <a:tc>
                  <a:txBody>
                    <a:bodyPr/>
                    <a:lstStyle/>
                    <a:p>
                      <a:r>
                        <a:rPr lang="en-US" dirty="0"/>
                        <a:t>Existing</a:t>
                      </a:r>
                      <a:endParaRPr lang="en-IN" dirty="0"/>
                    </a:p>
                  </a:txBody>
                  <a:tcPr/>
                </a:tc>
                <a:tc>
                  <a:txBody>
                    <a:bodyPr/>
                    <a:lstStyle/>
                    <a:p>
                      <a:r>
                        <a:rPr lang="en-US" dirty="0"/>
                        <a:t>Future Enhancement</a:t>
                      </a:r>
                      <a:endParaRPr lang="en-IN" dirty="0"/>
                    </a:p>
                  </a:txBody>
                  <a:tcPr/>
                </a:tc>
                <a:extLst>
                  <a:ext uri="{0D108BD9-81ED-4DB2-BD59-A6C34878D82A}">
                    <a16:rowId xmlns:a16="http://schemas.microsoft.com/office/drawing/2014/main" val="735994498"/>
                  </a:ext>
                </a:extLst>
              </a:tr>
              <a:tr h="402833">
                <a:tc>
                  <a:txBody>
                    <a:bodyPr/>
                    <a:lstStyle/>
                    <a:p>
                      <a:r>
                        <a:rPr lang="en-IN" dirty="0" smtClean="0"/>
                        <a:t>2021</a:t>
                      </a:r>
                      <a:endParaRPr lang="en-IN" dirty="0"/>
                    </a:p>
                  </a:txBody>
                  <a:tcPr/>
                </a:tc>
                <a:tc>
                  <a:txBody>
                    <a:bodyPr/>
                    <a:lstStyle/>
                    <a:p>
                      <a:r>
                        <a:rPr lang="en-US" dirty="0" smtClean="0"/>
                        <a:t>A Review on Cryptography based Data Security Techniques for the Cloud Computing</a:t>
                      </a:r>
                      <a:endParaRPr lang="en-IN" dirty="0"/>
                    </a:p>
                  </a:txBody>
                  <a:tcPr/>
                </a:tc>
                <a:tc>
                  <a:txBody>
                    <a:bodyPr/>
                    <a:lstStyle/>
                    <a:p>
                      <a:r>
                        <a:rPr lang="en-IN" dirty="0" smtClean="0"/>
                        <a:t>To make encryption security</a:t>
                      </a:r>
                      <a:endParaRPr lang="en-IN" dirty="0"/>
                    </a:p>
                  </a:txBody>
                  <a:tcPr/>
                </a:tc>
                <a:tc>
                  <a:txBody>
                    <a:bodyPr/>
                    <a:lstStyle/>
                    <a:p>
                      <a:r>
                        <a:rPr lang="en-IN" dirty="0" smtClean="0"/>
                        <a:t>Encryption</a:t>
                      </a:r>
                      <a:r>
                        <a:rPr lang="en-IN" baseline="0" dirty="0" smtClean="0"/>
                        <a:t> decryption using to store a data</a:t>
                      </a:r>
                      <a:endParaRPr lang="en-IN" dirty="0"/>
                    </a:p>
                  </a:txBody>
                  <a:tcPr/>
                </a:tc>
                <a:tc>
                  <a:txBody>
                    <a:bodyPr/>
                    <a:lstStyle/>
                    <a:p>
                      <a:r>
                        <a:rPr lang="en-IN" dirty="0" smtClean="0"/>
                        <a:t>More</a:t>
                      </a:r>
                      <a:r>
                        <a:rPr lang="en-IN" baseline="0" dirty="0" smtClean="0"/>
                        <a:t> security to encryption data to files in clouds storage</a:t>
                      </a:r>
                      <a:endParaRPr lang="en-IN" dirty="0"/>
                    </a:p>
                  </a:txBody>
                  <a:tcPr/>
                </a:tc>
                <a:extLst>
                  <a:ext uri="{0D108BD9-81ED-4DB2-BD59-A6C34878D82A}">
                    <a16:rowId xmlns:a16="http://schemas.microsoft.com/office/drawing/2014/main" val="4039797497"/>
                  </a:ext>
                </a:extLst>
              </a:tr>
              <a:tr h="402833">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270080030"/>
                  </a:ext>
                </a:extLst>
              </a:tr>
            </a:tbl>
          </a:graphicData>
        </a:graphic>
      </p:graphicFrame>
      <p:sp>
        <p:nvSpPr>
          <p:cNvPr id="3" name="Date Placeholder 2">
            <a:extLst>
              <a:ext uri="{FF2B5EF4-FFF2-40B4-BE49-F238E27FC236}">
                <a16:creationId xmlns:a16="http://schemas.microsoft.com/office/drawing/2014/main" id="{06DE61F1-149E-0169-05FC-BE3408F17787}"/>
              </a:ext>
            </a:extLst>
          </p:cNvPr>
          <p:cNvSpPr>
            <a:spLocks noGrp="1"/>
          </p:cNvSpPr>
          <p:nvPr>
            <p:ph type="dt" sz="half" idx="10"/>
          </p:nvPr>
        </p:nvSpPr>
        <p:spPr/>
        <p:txBody>
          <a:bodyPr/>
          <a:lstStyle/>
          <a:p>
            <a:fld id="{A2AD4E02-EE3A-455E-B358-3ED8EE24D2D0}" type="datetime1">
              <a:rPr lang="en-IN" smtClean="0">
                <a:latin typeface="Times New Roman" panose="02020603050405020304" pitchFamily="18" charset="0"/>
                <a:cs typeface="Times New Roman" panose="02020603050405020304" pitchFamily="18" charset="0"/>
              </a:rPr>
              <a:t>02-12-2022</a:t>
            </a:fld>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F30687A-00A9-8400-55DD-D84147E26D33}"/>
              </a:ext>
            </a:extLst>
          </p:cNvPr>
          <p:cNvSpPr>
            <a:spLocks noGrp="1"/>
          </p:cNvSpPr>
          <p:nvPr>
            <p:ph type="sldNum" sz="quarter" idx="12"/>
          </p:nvPr>
        </p:nvSpPr>
        <p:spPr/>
        <p:txBody>
          <a:bodyPr/>
          <a:lstStyle/>
          <a:p>
            <a:fld id="{F16E590A-22A6-43F3-ABC3-AAAD0036C12E}" type="slidenum">
              <a:rPr lang="en-IN" smtClean="0">
                <a:latin typeface="Times New Roman" panose="02020603050405020304" pitchFamily="18" charset="0"/>
                <a:cs typeface="Times New Roman" panose="02020603050405020304" pitchFamily="18" charset="0"/>
              </a:rPr>
              <a:t>3</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20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CA93-44DF-5909-4D7A-DB87659B97E8}"/>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cs typeface="Times New Roman" panose="02020603050405020304" pitchFamily="18" charset="0"/>
              </a:rPr>
              <a:t>Existing system</a:t>
            </a:r>
            <a:endParaRPr lang="en-IN" b="1"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9844BA-96DC-F4E3-6901-A5CB668A3F76}"/>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Essentially, it takes the information processing as a service, such as storage, computing. </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integrity checking protocol must be efficient in order to make it suitable for capacity-limited end devices. </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can make the clients verify whether their outsourced data is kept intact without downloading the whole data. </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some application scenarios, the clients have to store their data on multi cloud servers. At the same time, the integrity checking protocol must be efficient in order to save the verifier’s </a:t>
            </a:r>
            <a:r>
              <a:rPr lang="en-US" dirty="0" smtClean="0">
                <a:latin typeface="Times New Roman" panose="02020603050405020304" pitchFamily="18" charset="0"/>
                <a:cs typeface="Times New Roman" panose="02020603050405020304" pitchFamily="18" charset="0"/>
              </a:rPr>
              <a:t>cost.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E679316-A8D0-453C-5445-B87CFDC3B422}"/>
              </a:ext>
            </a:extLst>
          </p:cNvPr>
          <p:cNvSpPr>
            <a:spLocks noGrp="1"/>
          </p:cNvSpPr>
          <p:nvPr>
            <p:ph type="dt" sz="half" idx="10"/>
          </p:nvPr>
        </p:nvSpPr>
        <p:spPr/>
        <p:txBody>
          <a:bodyPr/>
          <a:lstStyle/>
          <a:p>
            <a:fld id="{942445A2-F19B-462D-8B19-B7BA8E7D9E1A}" type="datetime1">
              <a:rPr lang="en-IN" smtClean="0">
                <a:latin typeface="Times New Roman" panose="02020603050405020304" pitchFamily="18" charset="0"/>
                <a:cs typeface="Times New Roman" panose="02020603050405020304" pitchFamily="18" charset="0"/>
              </a:rPr>
              <a:t>02-12-2022</a:t>
            </a:fld>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AD2F0DE-DDC9-1AEF-9A2A-E6B2CC1A8E18}"/>
              </a:ext>
            </a:extLst>
          </p:cNvPr>
          <p:cNvSpPr>
            <a:spLocks noGrp="1"/>
          </p:cNvSpPr>
          <p:nvPr>
            <p:ph type="sldNum" sz="quarter" idx="12"/>
          </p:nvPr>
        </p:nvSpPr>
        <p:spPr/>
        <p:txBody>
          <a:bodyPr/>
          <a:lstStyle/>
          <a:p>
            <a:fld id="{F16E590A-22A6-43F3-ABC3-AAAD0036C12E}" type="slidenum">
              <a:rPr lang="en-IN" smtClean="0">
                <a:latin typeface="Times New Roman" panose="02020603050405020304" pitchFamily="18" charset="0"/>
                <a:cs typeface="Times New Roman" panose="02020603050405020304" pitchFamily="18" charset="0"/>
              </a:rPr>
              <a:t>4</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59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2445A2-F19B-462D-8B19-B7BA8E7D9E1A}" type="datetime1">
              <a:rPr lang="en-IN" smtClean="0"/>
              <a:t>02-12-2022</a:t>
            </a:fld>
            <a:endParaRPr lang="en-IN"/>
          </a:p>
        </p:txBody>
      </p:sp>
      <p:sp>
        <p:nvSpPr>
          <p:cNvPr id="5" name="Slide Number Placeholder 4"/>
          <p:cNvSpPr>
            <a:spLocks noGrp="1"/>
          </p:cNvSpPr>
          <p:nvPr>
            <p:ph type="sldNum" sz="quarter" idx="12"/>
          </p:nvPr>
        </p:nvSpPr>
        <p:spPr/>
        <p:txBody>
          <a:bodyPr/>
          <a:lstStyle/>
          <a:p>
            <a:fld id="{F16E590A-22A6-43F3-ABC3-AAAD0036C12E}" type="slidenum">
              <a:rPr lang="en-IN" smtClean="0"/>
              <a:t>5</a:t>
            </a:fld>
            <a:endParaRPr lang="en-IN"/>
          </a:p>
        </p:txBody>
      </p:sp>
      <p:sp>
        <p:nvSpPr>
          <p:cNvPr id="6" name="Rectangle 5"/>
          <p:cNvSpPr/>
          <p:nvPr/>
        </p:nvSpPr>
        <p:spPr>
          <a:xfrm>
            <a:off x="1118287" y="1359047"/>
            <a:ext cx="8320216" cy="2113399"/>
          </a:xfrm>
          <a:prstGeom prst="rect">
            <a:avLst/>
          </a:prstGeom>
        </p:spPr>
        <p:txBody>
          <a:bodyPr wrap="square">
            <a:spAutoFit/>
          </a:bodyPr>
          <a:lstStyle/>
          <a:p>
            <a:pPr algn="ctr">
              <a:lnSpc>
                <a:spcPct val="150000"/>
              </a:lnSpc>
              <a:spcAft>
                <a:spcPts val="1000"/>
              </a:spcAft>
            </a:pPr>
            <a:r>
              <a:rPr lang="en-US" sz="2400" b="1" dirty="0">
                <a:latin typeface="Times New Roman" panose="02020603050405020304" pitchFamily="18" charset="0"/>
                <a:ea typeface="Times New Roman" panose="02020603050405020304" pitchFamily="18" charset="0"/>
                <a:cs typeface="Kartika" panose="02020503030404060203" pitchFamily="18" charset="0"/>
              </a:rPr>
              <a:t>DRAWBACKS IN EXISTING SYSTEM:</a:t>
            </a:r>
            <a:endParaRPr lang="en-IN" dirty="0">
              <a:latin typeface="Calibri" panose="020F0502020204030204" pitchFamily="34" charset="0"/>
              <a:ea typeface="Times New Roman" panose="02020603050405020304" pitchFamily="18" charset="0"/>
              <a:cs typeface="Kartika" panose="02020503030404060203" pitchFamily="18" charset="0"/>
            </a:endParaRPr>
          </a:p>
          <a:p>
            <a:pPr marL="342900" lvl="0" indent="-342900" algn="just">
              <a:lnSpc>
                <a:spcPct val="150000"/>
              </a:lnSpc>
              <a:spcAft>
                <a:spcPts val="0"/>
              </a:spcAft>
              <a:buFont typeface="Wingdings" panose="05000000000000000000" pitchFamily="2" charset="2"/>
              <a:buChar char=""/>
            </a:pPr>
            <a:r>
              <a:rPr lang="en-US" dirty="0">
                <a:latin typeface="Calibri" panose="020F0502020204030204" pitchFamily="34" charset="0"/>
                <a:ea typeface="Times New Roman" panose="02020603050405020304" pitchFamily="18" charset="0"/>
                <a:cs typeface="Kartika" panose="02020503030404060203" pitchFamily="18" charset="0"/>
              </a:rPr>
              <a:t>Data Checking is more complex using multiple servers.</a:t>
            </a:r>
            <a:endParaRPr lang="en-IN" dirty="0">
              <a:latin typeface="Calibri" panose="020F0502020204030204" pitchFamily="34" charset="0"/>
              <a:ea typeface="Times New Roman" panose="02020603050405020304" pitchFamily="18" charset="0"/>
              <a:cs typeface="Kartika" panose="02020503030404060203" pitchFamily="18" charset="0"/>
            </a:endParaRPr>
          </a:p>
          <a:p>
            <a:pPr marL="342900" lvl="0" indent="-342900" algn="just">
              <a:lnSpc>
                <a:spcPct val="150000"/>
              </a:lnSpc>
              <a:spcAft>
                <a:spcPts val="0"/>
              </a:spcAft>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Kartika" panose="02020503030404060203" pitchFamily="18" charset="0"/>
              </a:rPr>
              <a:t>Needed large storage space.</a:t>
            </a:r>
            <a:endParaRPr lang="en-IN" dirty="0">
              <a:latin typeface="Calibri" panose="020F0502020204030204" pitchFamily="34" charset="0"/>
              <a:ea typeface="Times New Roman" panose="02020603050405020304" pitchFamily="18" charset="0"/>
              <a:cs typeface="Kartika" panose="02020503030404060203" pitchFamily="18" charset="0"/>
            </a:endParaRPr>
          </a:p>
          <a:p>
            <a:pPr marL="342900" lvl="0" indent="-342900" algn="just">
              <a:lnSpc>
                <a:spcPct val="150000"/>
              </a:lnSpc>
              <a:spcAft>
                <a:spcPts val="0"/>
              </a:spcAft>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Kartika" panose="02020503030404060203" pitchFamily="18" charset="0"/>
              </a:rPr>
              <a:t>Insufficient data loss.</a:t>
            </a:r>
            <a:endParaRPr lang="en-IN" dirty="0">
              <a:latin typeface="Calibri" panose="020F0502020204030204" pitchFamily="34" charset="0"/>
              <a:ea typeface="Times New Roman" panose="02020603050405020304" pitchFamily="18" charset="0"/>
              <a:cs typeface="Kartika" panose="02020503030404060203" pitchFamily="18" charset="0"/>
            </a:endParaRPr>
          </a:p>
        </p:txBody>
      </p:sp>
    </p:spTree>
    <p:extLst>
      <p:ext uri="{BB962C8B-B14F-4D97-AF65-F5344CB8AC3E}">
        <p14:creationId xmlns:p14="http://schemas.microsoft.com/office/powerpoint/2010/main" val="3396559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2445A2-F19B-462D-8B19-B7BA8E7D9E1A}" type="datetime1">
              <a:rPr lang="en-IN" smtClean="0"/>
              <a:t>02-12-2022</a:t>
            </a:fld>
            <a:endParaRPr lang="en-IN"/>
          </a:p>
        </p:txBody>
      </p:sp>
      <p:sp>
        <p:nvSpPr>
          <p:cNvPr id="5" name="Slide Number Placeholder 4"/>
          <p:cNvSpPr>
            <a:spLocks noGrp="1"/>
          </p:cNvSpPr>
          <p:nvPr>
            <p:ph type="sldNum" sz="quarter" idx="12"/>
          </p:nvPr>
        </p:nvSpPr>
        <p:spPr/>
        <p:txBody>
          <a:bodyPr/>
          <a:lstStyle/>
          <a:p>
            <a:fld id="{F16E590A-22A6-43F3-ABC3-AAAD0036C12E}" type="slidenum">
              <a:rPr lang="en-IN" smtClean="0"/>
              <a:t>6</a:t>
            </a:fld>
            <a:endParaRPr lang="en-IN"/>
          </a:p>
        </p:txBody>
      </p:sp>
      <p:sp>
        <p:nvSpPr>
          <p:cNvPr id="6" name="Rectangle 5"/>
          <p:cNvSpPr/>
          <p:nvPr/>
        </p:nvSpPr>
        <p:spPr>
          <a:xfrm>
            <a:off x="586945" y="1568758"/>
            <a:ext cx="10766855" cy="3175228"/>
          </a:xfrm>
          <a:prstGeom prst="rect">
            <a:avLst/>
          </a:prstGeom>
        </p:spPr>
        <p:txBody>
          <a:bodyPr wrap="square">
            <a:spAutoFit/>
          </a:bodyPr>
          <a:lstStyle/>
          <a:p>
            <a:pPr algn="ctr">
              <a:lnSpc>
                <a:spcPct val="150000"/>
              </a:lnSpc>
              <a:spcAft>
                <a:spcPts val="1000"/>
              </a:spcAft>
            </a:pPr>
            <a:r>
              <a:rPr lang="en-US" sz="2000" b="1" dirty="0">
                <a:latin typeface="Times New Roman" panose="02020603050405020304" pitchFamily="18" charset="0"/>
                <a:ea typeface="Times New Roman" panose="02020603050405020304" pitchFamily="18" charset="0"/>
                <a:cs typeface="Kartika" panose="02020503030404060203" pitchFamily="18" charset="0"/>
              </a:rPr>
              <a:t>PROPOSED SYSTEM:</a:t>
            </a:r>
            <a:endParaRPr lang="en-IN" sz="1600" dirty="0">
              <a:latin typeface="Calibri" panose="020F0502020204030204" pitchFamily="34" charset="0"/>
              <a:ea typeface="Times New Roman" panose="02020603050405020304" pitchFamily="18" charset="0"/>
              <a:cs typeface="Kartika" panose="02020503030404060203" pitchFamily="18" charset="0"/>
            </a:endParaRPr>
          </a:p>
          <a:p>
            <a:pPr marL="57150" algn="just">
              <a:lnSpc>
                <a:spcPct val="150000"/>
              </a:lnSpc>
              <a:spcAft>
                <a:spcPts val="1000"/>
              </a:spcAft>
            </a:pPr>
            <a:r>
              <a:rPr lang="en-IN" dirty="0">
                <a:latin typeface="Times New Roman" panose="02020603050405020304" pitchFamily="18" charset="0"/>
                <a:ea typeface="Calibri" panose="020F0502020204030204" pitchFamily="34" charset="0"/>
                <a:cs typeface="Kartika" panose="02020503030404060203" pitchFamily="18" charset="0"/>
              </a:rPr>
              <a:t>Based on the client’s authorization, the proposed ID-DPDP protocol can realize private verification, delegated verification, and public verification. We will study distributed remote data integrity checking model and present the corresponding concrete protocol in multi cloud storage.</a:t>
            </a:r>
            <a:r>
              <a:rPr lang="en-IN" sz="1600" dirty="0">
                <a:latin typeface="Calibri" panose="020F0502020204030204" pitchFamily="34" charset="0"/>
                <a:ea typeface="Calibri" panose="020F0502020204030204" pitchFamily="34" charset="0"/>
                <a:cs typeface="Kartika" panose="02020503030404060203" pitchFamily="18" charset="0"/>
              </a:rPr>
              <a:t> </a:t>
            </a:r>
            <a:r>
              <a:rPr lang="en-IN" dirty="0">
                <a:latin typeface="Times New Roman" panose="02020603050405020304" pitchFamily="18" charset="0"/>
                <a:ea typeface="Calibri" panose="020F0502020204030204" pitchFamily="34" charset="0"/>
                <a:cs typeface="Kartika" panose="02020503030404060203" pitchFamily="18" charset="0"/>
              </a:rPr>
              <a:t>First ID-DPDP protocol which is provably secure under the assumption that the CDH problem is hard. Besides of the elimination of certificate management, our ID-DPDP protocol has also flexibility and high efficiency. At the same time, the proposed ID-DPDP protocol can realize private verification, delegated verification and public verification based on the client’s authorization.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p:txBody>
      </p:sp>
    </p:spTree>
    <p:extLst>
      <p:ext uri="{BB962C8B-B14F-4D97-AF65-F5344CB8AC3E}">
        <p14:creationId xmlns:p14="http://schemas.microsoft.com/office/powerpoint/2010/main" val="173365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2445A2-F19B-462D-8B19-B7BA8E7D9E1A}" type="datetime1">
              <a:rPr lang="en-IN" smtClean="0"/>
              <a:t>02-12-2022</a:t>
            </a:fld>
            <a:endParaRPr lang="en-IN"/>
          </a:p>
        </p:txBody>
      </p:sp>
      <p:sp>
        <p:nvSpPr>
          <p:cNvPr id="5" name="Slide Number Placeholder 4"/>
          <p:cNvSpPr>
            <a:spLocks noGrp="1"/>
          </p:cNvSpPr>
          <p:nvPr>
            <p:ph type="sldNum" sz="quarter" idx="12"/>
          </p:nvPr>
        </p:nvSpPr>
        <p:spPr/>
        <p:txBody>
          <a:bodyPr/>
          <a:lstStyle/>
          <a:p>
            <a:fld id="{F16E590A-22A6-43F3-ABC3-AAAD0036C12E}" type="slidenum">
              <a:rPr lang="en-IN" smtClean="0"/>
              <a:t>7</a:t>
            </a:fld>
            <a:endParaRPr lang="en-IN"/>
          </a:p>
        </p:txBody>
      </p:sp>
      <p:sp>
        <p:nvSpPr>
          <p:cNvPr id="6" name="Rectangle 5"/>
          <p:cNvSpPr/>
          <p:nvPr/>
        </p:nvSpPr>
        <p:spPr>
          <a:xfrm>
            <a:off x="1215080" y="1721596"/>
            <a:ext cx="9337589" cy="1882567"/>
          </a:xfrm>
          <a:prstGeom prst="rect">
            <a:avLst/>
          </a:prstGeom>
        </p:spPr>
        <p:txBody>
          <a:bodyPr wrap="square">
            <a:spAutoFit/>
          </a:bodyPr>
          <a:lstStyle/>
          <a:p>
            <a:pPr algn="ctr">
              <a:lnSpc>
                <a:spcPct val="150000"/>
              </a:lnSpc>
              <a:spcAft>
                <a:spcPts val="1000"/>
              </a:spcAft>
            </a:pPr>
            <a:r>
              <a:rPr lang="en-US" sz="2000" b="1" dirty="0">
                <a:latin typeface="Times New Roman" panose="02020603050405020304" pitchFamily="18" charset="0"/>
                <a:ea typeface="Times New Roman" panose="02020603050405020304" pitchFamily="18" charset="0"/>
                <a:cs typeface="Kartika" panose="02020503030404060203" pitchFamily="18" charset="0"/>
              </a:rPr>
              <a:t>ADVANTAGES IN PROPOSED SYSTEM:</a:t>
            </a:r>
            <a:endParaRPr lang="en-IN" sz="1600" dirty="0">
              <a:latin typeface="Calibri" panose="020F0502020204030204" pitchFamily="34" charset="0"/>
              <a:ea typeface="Times New Roman" panose="02020603050405020304" pitchFamily="18" charset="0"/>
              <a:cs typeface="Kartika" panose="02020503030404060203" pitchFamily="18" charset="0"/>
            </a:endParaRPr>
          </a:p>
          <a:p>
            <a:pPr marL="342900" lvl="0" indent="-342900" algn="just">
              <a:lnSpc>
                <a:spcPct val="150000"/>
              </a:lnSpc>
              <a:spcAft>
                <a:spcPts val="0"/>
              </a:spcAft>
              <a:buFont typeface="Wingdings" panose="05000000000000000000" pitchFamily="2" charset="2"/>
              <a:buChar char=""/>
            </a:pPr>
            <a:r>
              <a:rPr lang="en-US" sz="1600" dirty="0">
                <a:latin typeface="Times New Roman" panose="02020603050405020304" pitchFamily="18" charset="0"/>
                <a:ea typeface="Times New Roman" panose="02020603050405020304" pitchFamily="18" charset="0"/>
                <a:cs typeface="Kartika" panose="02020503030404060203" pitchFamily="18" charset="0"/>
              </a:rPr>
              <a:t>It has more significant storage space</a:t>
            </a:r>
            <a:r>
              <a:rPr lang="en-US" sz="1600" dirty="0">
                <a:latin typeface="Calibri" panose="020F0502020204030204" pitchFamily="34" charset="0"/>
                <a:ea typeface="Times New Roman" panose="02020603050405020304" pitchFamily="18" charset="0"/>
                <a:cs typeface="Kartika" panose="02020503030404060203" pitchFamily="18" charset="0"/>
              </a:rPr>
              <a:t>.</a:t>
            </a:r>
            <a:endParaRPr lang="en-IN" sz="1600" dirty="0">
              <a:latin typeface="Calibri" panose="020F0502020204030204" pitchFamily="34" charset="0"/>
              <a:ea typeface="Times New Roman" panose="02020603050405020304" pitchFamily="18" charset="0"/>
              <a:cs typeface="Kartika" panose="02020503030404060203"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cs typeface="Kartika" panose="02020503030404060203" pitchFamily="18" charset="0"/>
              </a:rPr>
              <a:t>It provides secure public data’s.</a:t>
            </a:r>
            <a:endParaRPr lang="en-IN" sz="1600" dirty="0">
              <a:latin typeface="Calibri" panose="020F0502020204030204" pitchFamily="34" charset="0"/>
              <a:ea typeface="Times New Roman" panose="02020603050405020304" pitchFamily="18" charset="0"/>
              <a:cs typeface="Kartika" panose="02020503030404060203"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cs typeface="Kartika" panose="02020503030404060203" pitchFamily="18" charset="0"/>
              </a:rPr>
              <a:t>Using private key Generation.</a:t>
            </a:r>
            <a:endParaRPr lang="en-IN" sz="1600" dirty="0">
              <a:effectLst/>
              <a:latin typeface="Calibri" panose="020F0502020204030204" pitchFamily="34" charset="0"/>
              <a:ea typeface="Times New Roman" panose="02020603050405020304" pitchFamily="18" charset="0"/>
              <a:cs typeface="Kartika" panose="02020503030404060203" pitchFamily="18" charset="0"/>
            </a:endParaRPr>
          </a:p>
        </p:txBody>
      </p:sp>
    </p:spTree>
    <p:extLst>
      <p:ext uri="{BB962C8B-B14F-4D97-AF65-F5344CB8AC3E}">
        <p14:creationId xmlns:p14="http://schemas.microsoft.com/office/powerpoint/2010/main" val="358467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BC93-5FBE-E750-1F5C-565D91EA8E2B}"/>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cs typeface="Times New Roman" panose="02020603050405020304" pitchFamily="18" charset="0"/>
              </a:rPr>
              <a:t>Project Goals</a:t>
            </a:r>
            <a:endParaRPr lang="en-IN" b="1"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EB458D-845B-EFAF-E164-683155E1B0FA}"/>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Based on the client’s authorization, the proposed ID-DPDP protocol can realize private verification, delegated verification, and public verification.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will study distributed remote data integrity checking model and present the corresponding concrete protocol in multi cloud storage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Identity-Based Distributed Provable Data Possession </a:t>
            </a:r>
            <a:r>
              <a:rPr lang="en-US" dirty="0" smtClean="0">
                <a:latin typeface="Times New Roman" panose="02020603050405020304" pitchFamily="18" charset="0"/>
                <a:cs typeface="Times New Roman" panose="02020603050405020304" pitchFamily="18" charset="0"/>
              </a:rPr>
              <a:t>(ID-DPDP</a:t>
            </a:r>
            <a:r>
              <a:rPr lang="en-US"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42B08E7-663E-800C-E7E6-C27CF45BFDC4}"/>
              </a:ext>
            </a:extLst>
          </p:cNvPr>
          <p:cNvSpPr>
            <a:spLocks noGrp="1"/>
          </p:cNvSpPr>
          <p:nvPr>
            <p:ph type="dt" sz="half" idx="10"/>
          </p:nvPr>
        </p:nvSpPr>
        <p:spPr/>
        <p:txBody>
          <a:bodyPr/>
          <a:lstStyle/>
          <a:p>
            <a:fld id="{CFDA192C-5AE9-4EB5-9A6B-D1D0E535CDB2}" type="datetime1">
              <a:rPr lang="en-IN" smtClean="0">
                <a:latin typeface="Times New Roman" panose="02020603050405020304" pitchFamily="18" charset="0"/>
                <a:cs typeface="Times New Roman" panose="02020603050405020304" pitchFamily="18" charset="0"/>
              </a:rPr>
              <a:t>02-12-2022</a:t>
            </a:fld>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E2477BD-F9BE-25CB-D3E7-93468F1D117E}"/>
              </a:ext>
            </a:extLst>
          </p:cNvPr>
          <p:cNvSpPr>
            <a:spLocks noGrp="1"/>
          </p:cNvSpPr>
          <p:nvPr>
            <p:ph type="sldNum" sz="quarter" idx="12"/>
          </p:nvPr>
        </p:nvSpPr>
        <p:spPr/>
        <p:txBody>
          <a:bodyPr/>
          <a:lstStyle/>
          <a:p>
            <a:fld id="{F16E590A-22A6-43F3-ABC3-AAAD0036C12E}" type="slidenum">
              <a:rPr lang="en-IN" smtClean="0">
                <a:latin typeface="Times New Roman" panose="02020603050405020304" pitchFamily="18" charset="0"/>
                <a:cs typeface="Times New Roman" panose="02020603050405020304" pitchFamily="18" charset="0"/>
              </a:rPr>
              <a:t>8</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94491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2445A2-F19B-462D-8B19-B7BA8E7D9E1A}" type="datetime1">
              <a:rPr lang="en-IN" smtClean="0"/>
              <a:t>02-12-2022</a:t>
            </a:fld>
            <a:endParaRPr lang="en-IN"/>
          </a:p>
        </p:txBody>
      </p:sp>
      <p:sp>
        <p:nvSpPr>
          <p:cNvPr id="5" name="Slide Number Placeholder 4"/>
          <p:cNvSpPr>
            <a:spLocks noGrp="1"/>
          </p:cNvSpPr>
          <p:nvPr>
            <p:ph type="sldNum" sz="quarter" idx="12"/>
          </p:nvPr>
        </p:nvSpPr>
        <p:spPr/>
        <p:txBody>
          <a:bodyPr/>
          <a:lstStyle/>
          <a:p>
            <a:fld id="{F16E590A-22A6-43F3-ABC3-AAAD0036C12E}" type="slidenum">
              <a:rPr lang="en-IN" smtClean="0"/>
              <a:t>9</a:t>
            </a:fld>
            <a:endParaRPr lang="en-IN"/>
          </a:p>
        </p:txBody>
      </p:sp>
      <p:sp>
        <p:nvSpPr>
          <p:cNvPr id="6" name="Rectangle 5"/>
          <p:cNvSpPr/>
          <p:nvPr/>
        </p:nvSpPr>
        <p:spPr>
          <a:xfrm>
            <a:off x="288324" y="1828517"/>
            <a:ext cx="11903676" cy="1513235"/>
          </a:xfrm>
          <a:prstGeom prst="rect">
            <a:avLst/>
          </a:prstGeom>
        </p:spPr>
        <p:txBody>
          <a:bodyPr wrap="square">
            <a:spAutoFit/>
          </a:bodyPr>
          <a:lstStyle/>
          <a:p>
            <a:pPr algn="ctr">
              <a:lnSpc>
                <a:spcPct val="150000"/>
              </a:lnSpc>
              <a:spcAft>
                <a:spcPts val="100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FUTURE ENHANCEMENTS</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	Store pre computed answers as metadata (at the client, or at the server in an authenticated and encrypted manner). Because of this approach, the number of updates and challenges a client can perform is limited and fixed a priori.</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We want to store block in each cloud so the request has to go from each Cloud Service Provider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894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1127</TotalTime>
  <Words>666</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Kartika</vt:lpstr>
      <vt:lpstr>Symbol</vt:lpstr>
      <vt:lpstr>Times New Roman</vt:lpstr>
      <vt:lpstr>Wingdings</vt:lpstr>
      <vt:lpstr>Office Theme</vt:lpstr>
      <vt:lpstr>PowerPoint Presentation</vt:lpstr>
      <vt:lpstr>Problem Statement</vt:lpstr>
      <vt:lpstr>Literature Review</vt:lpstr>
      <vt:lpstr>Existing system</vt:lpstr>
      <vt:lpstr>PowerPoint Presentation</vt:lpstr>
      <vt:lpstr>PowerPoint Presentation</vt:lpstr>
      <vt:lpstr>PowerPoint Presentation</vt:lpstr>
      <vt:lpstr>Project Goals</vt:lpstr>
      <vt:lpstr>PowerPoint Presentation</vt:lpstr>
      <vt:lpstr>PowerPoint Presentation</vt:lpstr>
      <vt:lpstr>Highlights of the Proposed System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pradeep kumar</dc:creator>
  <cp:lastModifiedBy>THARUNGANDHI A S</cp:lastModifiedBy>
  <cp:revision>27</cp:revision>
  <dcterms:created xsi:type="dcterms:W3CDTF">2022-05-16T10:04:19Z</dcterms:created>
  <dcterms:modified xsi:type="dcterms:W3CDTF">2022-12-02T17:45:18Z</dcterms:modified>
</cp:coreProperties>
</file>