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423726-59CE-4417-99AE-75E4DB53FEAB}" v="2" dt="2025-09-20T04:47:21.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THARUNIKA</a:t>
            </a:r>
            <a:endParaRPr b="1" dirty="0"/>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  2426J0880</a:t>
            </a:r>
            <a:r>
              <a:rPr lang="en-US" sz="2400" b="1">
                <a:ea typeface="Calibri"/>
                <a:cs typeface="Calibri"/>
                <a:sym typeface="Calibri"/>
              </a:rPr>
              <a:t>&amp; </a:t>
            </a:r>
            <a:r>
              <a:rPr lang="en-US" sz="2400" b="1" dirty="0">
                <a:ea typeface="Calibri"/>
                <a:cs typeface="Calibri"/>
                <a:sym typeface="Calibri"/>
              </a:rPr>
              <a:t>E4A15D09C72C28EB84F47EC456383C0F</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718</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Vinotha K</cp:lastModifiedBy>
  <cp:revision>4</cp:revision>
  <dcterms:modified xsi:type="dcterms:W3CDTF">2025-09-20T05:35:54Z</dcterms:modified>
</cp:coreProperties>
</file>