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23726-59CE-4417-99AE-75E4DB53FEAB}" v="1" dt="2025-09-20T04:22:53.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tha K" userId="13c34e675d1ccf6f" providerId="LiveId" clId="{938DB8EC-E776-4516-B2BC-9CC5A71095A6}"/>
    <pc:docChg chg="modSld">
      <pc:chgData name="Vinotha K" userId="13c34e675d1ccf6f" providerId="LiveId" clId="{938DB8EC-E776-4516-B2BC-9CC5A71095A6}" dt="2025-09-20T04:22:53.473" v="46"/>
      <pc:docMkLst>
        <pc:docMk/>
      </pc:docMkLst>
      <pc:sldChg chg="modSp mod">
        <pc:chgData name="Vinotha K" userId="13c34e675d1ccf6f" providerId="LiveId" clId="{938DB8EC-E776-4516-B2BC-9CC5A71095A6}" dt="2025-09-20T04:22:53.473" v="46"/>
        <pc:sldMkLst>
          <pc:docMk/>
          <pc:sldMk cId="0" sldId="256"/>
        </pc:sldMkLst>
        <pc:spChg chg="mod">
          <ac:chgData name="Vinotha K" userId="13c34e675d1ccf6f" providerId="LiveId" clId="{938DB8EC-E776-4516-B2BC-9CC5A71095A6}" dt="2025-09-20T04:22:53.473" v="46"/>
          <ac:spMkLst>
            <pc:docMk/>
            <pc:sldMk cId="0" sldId="256"/>
            <ac:spMk id="36"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THARUNIKA P</a:t>
            </a:r>
            <a:endParaRPr b="1" dirty="0"/>
          </a:p>
          <a:p>
            <a:pPr marL="457200" lvl="0" indent="-381000">
              <a:buSzPts val="2400"/>
              <a:buFont typeface="Calibri"/>
              <a:buChar char="●"/>
            </a:pPr>
            <a:r>
              <a:rPr lang="en-US" sz="2400" b="1" dirty="0">
                <a:latin typeface="Calibri"/>
                <a:ea typeface="Calibri"/>
                <a:cs typeface="Calibri"/>
                <a:sym typeface="Calibri"/>
              </a:rPr>
              <a:t>REGISTER NO AND NMID:  2426J0848</a:t>
            </a:r>
            <a:r>
              <a:rPr lang="en-US" sz="2400" b="1" dirty="0">
                <a:ea typeface="Calibri"/>
                <a:cs typeface="Calibri"/>
                <a:sym typeface="Calibri"/>
              </a:rPr>
              <a:t>&amp; 2A434B4F629A6C0ACBA48FFF576DCAF0</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719</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Vinotha K</cp:lastModifiedBy>
  <cp:revision>3</cp:revision>
  <dcterms:modified xsi:type="dcterms:W3CDTF">2025-09-20T04:23:27Z</dcterms:modified>
</cp:coreProperties>
</file>