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16x9" cy="6858000" cx="12192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404" y="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6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A312A258-A954-4ADF-A07C-087F65E6BF5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104871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50EA58AE-0337-4BD4-87DC-73F359DCABB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9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50EA58AE-0337-4BD4-87DC-73F359DCABBF}" type="slidenum">
              <a:rPr lang="en-IN" smtClean="0"/>
              <a:t>10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30" name="Straight Connector 31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9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8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9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2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603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604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5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6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0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8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9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8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5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53" name="TextBox 19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54" name="TextBox 21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dirty="0"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4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  <p:sp>
        <p:nvSpPr>
          <p:cNvPr id="1048645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46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0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70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2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5C6B4A9-1611-4792-9094-5F34BCA07E0B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89333C77-0158-454C-844F-B7AB9BD7DAD4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7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1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9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5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59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67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9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9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B712588-04B1-427B-82EE-E8DB90309F08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9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9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FF9F0C5-380F-41C2-899A-BAC0F0927E16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72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3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4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5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7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77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78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3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3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80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8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5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06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2A54C80-263E-416B-A8E0-580EDEADCBDC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519954A3-9DFD-4C44-94BA-B95130A3BA1C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56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657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5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65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6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dirty="0" lang="en-US"/>
              <a:t>9/8/2025</a:t>
            </a:fld>
            <a:endParaRPr dirty="0"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dirty="0" lang="en-US"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jpeg"/><Relationship Id="rId3" Type="http://schemas.openxmlformats.org/officeDocument/2006/relationships/image" Target="../media/image3.jpe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image" Target="../media/image7.jpeg"/><Relationship Id="rId4" Type="http://schemas.openxmlformats.org/officeDocument/2006/relationships/image" Target="../media/image8.jpeg"/><Relationship Id="rId5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Rectangle 3"/>
          <p:cNvSpPr/>
          <p:nvPr/>
        </p:nvSpPr>
        <p:spPr>
          <a:xfrm>
            <a:off x="3471595" y="194639"/>
            <a:ext cx="5910580" cy="891540"/>
          </a:xfrm>
          <a:prstGeom prst="rect"/>
          <a:noFill/>
        </p:spPr>
        <p:txBody>
          <a:bodyPr bIns="45720" lIns="91440" rIns="91440" tIns="45720" wrap="none">
            <a:spAutoFit/>
          </a:bodyPr>
          <a:p>
            <a:pPr algn="ctr"/>
            <a:r>
              <a:rPr b="0" cap="none" dirty="0" sz="5400" lang="en-US" spc="0">
                <a:ln w="0"/>
                <a:solidFill>
                  <a:schemeClr val="tx1"/>
                </a:solidFill>
                <a:effectLst>
                  <a:outerShdw algn="tl" blurRad="38100" dir="2700000" dist="19050" rotWithShape="0">
                    <a:schemeClr val="dk1">
                      <a:alpha val="40000"/>
                    </a:schemeClr>
                  </a:outerShdw>
                </a:effectLst>
              </a:rPr>
              <a:t>Digital Portfolio</a:t>
            </a:r>
          </a:p>
        </p:txBody>
      </p:sp>
      <p:sp>
        <p:nvSpPr>
          <p:cNvPr id="1048595" name="TextBox 4"/>
          <p:cNvSpPr txBox="1"/>
          <p:nvPr/>
        </p:nvSpPr>
        <p:spPr>
          <a:xfrm>
            <a:off x="2463952" y="2920389"/>
            <a:ext cx="8141111" cy="2377440"/>
          </a:xfrm>
          <a:prstGeom prst="rect"/>
          <a:noFill/>
        </p:spPr>
        <p:txBody>
          <a:bodyPr rtlCol="0" wrap="square">
            <a:spAutoFit/>
          </a:bodyPr>
          <a:p>
            <a:pPr>
              <a:lnSpc>
                <a:spcPct val="150000"/>
              </a:lnSpc>
            </a:pPr>
            <a:r>
              <a:rPr b="1" dirty="0" sz="2000" lang="en-IN">
                <a:latin typeface="Arial Rounded MT Bold" panose="020F0704030504030204" pitchFamily="34" charset="0"/>
              </a:rPr>
              <a:t>STUDENT NAME: </a:t>
            </a:r>
            <a:r>
              <a:rPr b="1" dirty="0" sz="2000" lang="en-US" smtClean="0">
                <a:latin typeface="Arial Rounded MT Bold" panose="020F0704030504030204" pitchFamily="34" charset="0"/>
              </a:rPr>
              <a:t>T</a:t>
            </a:r>
            <a:r>
              <a:rPr b="1" dirty="0" sz="2000" lang="en-US" smtClean="0">
                <a:latin typeface="Arial Rounded MT Bold" panose="020F0704030504030204" pitchFamily="34" charset="0"/>
              </a:rPr>
              <a:t>h</a:t>
            </a:r>
            <a:r>
              <a:rPr b="1" dirty="0" sz="2000" lang="en-US" smtClean="0">
                <a:latin typeface="Arial Rounded MT Bold" panose="020F0704030504030204" pitchFamily="34" charset="0"/>
              </a:rPr>
              <a:t>a</a:t>
            </a:r>
            <a:r>
              <a:rPr b="1" dirty="0" sz="2000" lang="en-US" smtClean="0">
                <a:latin typeface="Arial Rounded MT Bold" panose="020F0704030504030204" pitchFamily="34" charset="0"/>
              </a:rPr>
              <a:t>r</a:t>
            </a:r>
            <a:r>
              <a:rPr b="1" dirty="0" sz="2000" lang="en-US" smtClean="0">
                <a:latin typeface="Arial Rounded MT Bold" panose="020F0704030504030204" pitchFamily="34" charset="0"/>
              </a:rPr>
              <a:t>u</a:t>
            </a:r>
            <a:r>
              <a:rPr b="1" dirty="0" sz="2000" lang="en-US" smtClean="0">
                <a:latin typeface="Arial Rounded MT Bold" panose="020F0704030504030204" pitchFamily="34" charset="0"/>
              </a:rPr>
              <a:t>n</a:t>
            </a:r>
            <a:r>
              <a:rPr b="1" dirty="0" sz="2000" lang="en-US" smtClean="0">
                <a:latin typeface="Arial Rounded MT Bold" panose="020F0704030504030204" pitchFamily="34" charset="0"/>
              </a:rPr>
              <a:t> </a:t>
            </a:r>
            <a:r>
              <a:rPr b="1" dirty="0" sz="2000" lang="en-US" smtClean="0">
                <a:latin typeface="Arial Rounded MT Bold" panose="020F0704030504030204" pitchFamily="34" charset="0"/>
              </a:rPr>
              <a:t>J</a:t>
            </a:r>
            <a:endParaRPr b="1" dirty="0" sz="2000" lang="en-IN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b="1" dirty="0" sz="2000" lang="en-IN">
                <a:latin typeface="Arial Rounded MT Bold" panose="020F0704030504030204" pitchFamily="34" charset="0"/>
              </a:rPr>
              <a:t>REGISTER NO AND </a:t>
            </a:r>
            <a:r>
              <a:rPr b="1" dirty="0" sz="2000" lang="en-IN" smtClean="0">
                <a:latin typeface="Arial Rounded MT Bold" panose="020F0704030504030204" pitchFamily="34" charset="0"/>
              </a:rPr>
              <a:t>NMID:2224004</a:t>
            </a:r>
            <a:r>
              <a:rPr b="1" dirty="0" sz="2000" lang="en-US" smtClean="0">
                <a:latin typeface="Arial Rounded MT Bold" panose="020F0704030504030204" pitchFamily="34" charset="0"/>
              </a:rPr>
              <a:t>7</a:t>
            </a:r>
            <a:r>
              <a:rPr b="1" dirty="0" sz="2000" lang="en-US" smtClean="0">
                <a:latin typeface="Arial Rounded MT Bold" panose="020F0704030504030204" pitchFamily="34" charset="0"/>
              </a:rPr>
              <a:t>6</a:t>
            </a:r>
            <a:r>
              <a:rPr b="1" dirty="0" sz="2000" lang="en-IN" smtClean="0">
                <a:latin typeface="Arial Rounded MT Bold" panose="020F0704030504030204" pitchFamily="34" charset="0"/>
              </a:rPr>
              <a:t>/</a:t>
            </a:r>
            <a:r>
              <a:rPr b="1" dirty="0" sz="2000" lang="en-US" smtClean="0">
                <a:latin typeface="Arial Rounded MT Bold" panose="020F0704030504030204" pitchFamily="34" charset="0"/>
              </a:rPr>
              <a:t> </a:t>
            </a:r>
            <a:r>
              <a:rPr b="1" dirty="0" sz="2000" lang="en-IN" smtClean="0">
                <a:latin typeface="Arial Rounded MT Bold" panose="020F0704030504030204" pitchFamily="34" charset="0"/>
              </a:rPr>
              <a:t>asunm1032224004</a:t>
            </a:r>
            <a:r>
              <a:rPr b="1" dirty="0" sz="2000" lang="en-US" smtClean="0">
                <a:latin typeface="Arial Rounded MT Bold" panose="020F0704030504030204" pitchFamily="34" charset="0"/>
              </a:rPr>
              <a:t>7</a:t>
            </a:r>
            <a:r>
              <a:rPr b="1" dirty="0" sz="2000" lang="en-US" smtClean="0">
                <a:latin typeface="Arial Rounded MT Bold" panose="020F0704030504030204" pitchFamily="34" charset="0"/>
              </a:rPr>
              <a:t>6</a:t>
            </a:r>
            <a:endParaRPr b="1" dirty="0" sz="2000" lang="en-IN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b="1" dirty="0" sz="2000" lang="en-US" smtClean="0">
                <a:latin typeface="Arial Rounded MT Bold" panose="020F0704030504030204" pitchFamily="34" charset="0"/>
              </a:rPr>
              <a:t>N</a:t>
            </a:r>
            <a:r>
              <a:rPr b="1" dirty="0" sz="2000" lang="en-US" smtClean="0">
                <a:latin typeface="Arial Rounded MT Bold" panose="020F0704030504030204" pitchFamily="34" charset="0"/>
              </a:rPr>
              <a:t>A</a:t>
            </a:r>
            <a:r>
              <a:rPr b="1" dirty="0" sz="2000" lang="en-US" smtClean="0">
                <a:latin typeface="Arial Rounded MT Bold" panose="020F0704030504030204" pitchFamily="34" charset="0"/>
              </a:rPr>
              <a:t>N</a:t>
            </a:r>
            <a:r>
              <a:rPr b="1" dirty="0" sz="2000" lang="en-US" smtClean="0">
                <a:latin typeface="Arial Rounded MT Bold" panose="020F0704030504030204" pitchFamily="34" charset="0"/>
              </a:rPr>
              <a:t>M</a:t>
            </a:r>
            <a:r>
              <a:rPr b="1" dirty="0" sz="2000" lang="en-US" smtClean="0">
                <a:latin typeface="Arial Rounded MT Bold" panose="020F0704030504030204" pitchFamily="34" charset="0"/>
              </a:rPr>
              <a:t>U</a:t>
            </a:r>
            <a:r>
              <a:rPr b="1" dirty="0" sz="2000" lang="en-US" smtClean="0">
                <a:latin typeface="Arial Rounded MT Bold" panose="020F0704030504030204" pitchFamily="34" charset="0"/>
              </a:rPr>
              <a:t>D</a:t>
            </a:r>
            <a:r>
              <a:rPr b="1" dirty="0" sz="2000" lang="en-US" smtClean="0">
                <a:latin typeface="Arial Rounded MT Bold" panose="020F0704030504030204" pitchFamily="34" charset="0"/>
              </a:rPr>
              <a:t>ALAVAN </a:t>
            </a:r>
            <a:r>
              <a:rPr b="1" dirty="0" sz="2000" lang="en-US" smtClean="0">
                <a:latin typeface="Arial Rounded MT Bold" panose="020F0704030504030204" pitchFamily="34" charset="0"/>
              </a:rPr>
              <a:t>I</a:t>
            </a:r>
            <a:r>
              <a:rPr b="1" dirty="0" sz="2000" lang="en-US" smtClean="0">
                <a:latin typeface="Arial Rounded MT Bold" panose="020F0704030504030204" pitchFamily="34" charset="0"/>
              </a:rPr>
              <a:t>D</a:t>
            </a:r>
            <a:r>
              <a:rPr b="1" dirty="0" sz="2000" lang="en-US" smtClean="0">
                <a:latin typeface="Arial Rounded MT Bold" panose="020F0704030504030204" pitchFamily="34" charset="0"/>
              </a:rPr>
              <a:t>79C89E34494D0E39AD7422508C2018D2</a:t>
            </a:r>
            <a:endParaRPr b="1" dirty="0" sz="2000" lang="en-IN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b="1" dirty="0" sz="2000" lang="en-IN" err="1">
                <a:latin typeface="Arial Rounded MT Bold" panose="020F0704030504030204" pitchFamily="34" charset="0"/>
              </a:rPr>
              <a:t>DEPARTMENT:B.Sc</a:t>
            </a:r>
            <a:r>
              <a:rPr b="1" dirty="0" sz="2000" lang="en-IN">
                <a:latin typeface="Arial Rounded MT Bold" panose="020F0704030504030204" pitchFamily="34" charset="0"/>
              </a:rPr>
              <a:t> Computer </a:t>
            </a:r>
            <a:r>
              <a:rPr b="1" dirty="0" sz="2000" lang="en-IN" smtClean="0">
                <a:latin typeface="Arial Rounded MT Bold" panose="020F0704030504030204" pitchFamily="34" charset="0"/>
              </a:rPr>
              <a:t>Science</a:t>
            </a:r>
            <a:endParaRPr b="1" dirty="0" sz="2000" lang="en-IN">
              <a:latin typeface="Arial Rounded MT Bold" panose="020F0704030504030204" pitchFamily="34" charset="0"/>
            </a:endParaRPr>
          </a:p>
          <a:p>
            <a:pPr>
              <a:lnSpc>
                <a:spcPct val="150000"/>
              </a:lnSpc>
            </a:pPr>
            <a:r>
              <a:rPr b="1" dirty="0" sz="2000" lang="en-IN">
                <a:latin typeface="Arial Rounded MT Bold" panose="020F0704030504030204" pitchFamily="34" charset="0"/>
              </a:rPr>
              <a:t>COLLEGE :S.I.V.E.T. COLLEGE</a:t>
            </a:r>
            <a:endParaRPr b="1" dirty="0" sz="2000" lang="en-IN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>
                <a:solidFill>
                  <a:srgbClr val="1E90FF"/>
                </a:solidFill>
              </a:rPr>
              <a:t>Results and Screenshots</a:t>
            </a:r>
          </a:p>
        </p:txBody>
      </p:sp>
      <p:pic>
        <p:nvPicPr>
          <p:cNvPr id="2097152" name="Picture 8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862424" y="1543666"/>
            <a:ext cx="2203408" cy="4896462"/>
          </a:xfrm>
          <a:prstGeom prst="rect"/>
        </p:spPr>
      </p:pic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635365" y="1401970"/>
            <a:ext cx="2430467" cy="5179853"/>
          </a:xfrm>
          <a:prstGeom prst="rect"/>
        </p:spPr>
      </p:pic>
      <p:pic>
        <p:nvPicPr>
          <p:cNvPr id="2097154" name="Picture 6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2723044" y="1543666"/>
            <a:ext cx="2203408" cy="4896462"/>
          </a:xfrm>
          <a:prstGeom prst="rect"/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0">
            <a:off x="2723043" y="1543666"/>
            <a:ext cx="2440458" cy="5190225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extBox 4"/>
          <p:cNvSpPr txBox="1"/>
          <p:nvPr/>
        </p:nvSpPr>
        <p:spPr>
          <a:xfrm>
            <a:off x="680883" y="415102"/>
            <a:ext cx="6100916" cy="584775"/>
          </a:xfrm>
          <a:prstGeom prst="rect"/>
          <a:noFill/>
        </p:spPr>
        <p:txBody>
          <a:bodyPr wrap="square">
            <a:spAutoFit/>
          </a:bodyPr>
          <a:p>
            <a:r>
              <a:rPr dirty="0" sz="3200" lang="en-IN">
                <a:solidFill>
                  <a:srgbClr val="1E90FF"/>
                </a:solidFill>
              </a:rPr>
              <a:t>Results and Screenshots</a:t>
            </a:r>
            <a:endParaRPr dirty="0" sz="3200" lang="en-IN"/>
          </a:p>
        </p:txBody>
      </p:sp>
      <p:pic>
        <p:nvPicPr>
          <p:cNvPr id="2097156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83677" y="1349973"/>
            <a:ext cx="2447664" cy="4654242"/>
          </a:xfrm>
          <a:prstGeom prst="rect"/>
        </p:spPr>
      </p:pic>
      <p:pic>
        <p:nvPicPr>
          <p:cNvPr id="2097157" name="Picture 1"/>
          <p:cNvPicPr>
            <a:picLocks noChangeAspect="1"/>
          </p:cNvPicPr>
          <p:nvPr/>
        </p:nvPicPr>
        <p:blipFill rotWithShape="1">
          <a:blip xmlns:r="http://schemas.openxmlformats.org/officeDocument/2006/relationships" r:embed="rId2"/>
          <a:srcRect t="4062"/>
          <a:stretch>
            <a:fillRect/>
          </a:stretch>
        </p:blipFill>
        <p:spPr>
          <a:xfrm>
            <a:off x="5238749" y="1349972"/>
            <a:ext cx="2595197" cy="4654243"/>
          </a:xfrm>
          <a:prstGeom prst="rect"/>
        </p:spPr>
      </p:pic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1308593" y="840810"/>
            <a:ext cx="2422748" cy="5163404"/>
          </a:xfrm>
          <a:prstGeom prst="rect"/>
        </p:spPr>
      </p:pic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121202" y="1349972"/>
            <a:ext cx="2830291" cy="4909460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Conclusion</a:t>
            </a:r>
          </a:p>
        </p:txBody>
      </p:sp>
      <p:sp>
        <p:nvSpPr>
          <p:cNvPr id="104863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This portfolio is an effective way to present personal skills, projects, and accomplishments.</a:t>
            </a:r>
          </a:p>
          <a:p>
            <a:r>
              <a:rPr>
                <a:solidFill>
                  <a:srgbClr val="1E90FF"/>
                </a:solidFill>
              </a:rPr>
              <a:t>It serves as a stepping stone for career development and personal branding in the digital space.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GitHub</a:t>
            </a:r>
            <a:r>
              <a:rPr dirty="0">
                <a:solidFill>
                  <a:srgbClr val="1E90FF"/>
                </a:solidFill>
              </a:rPr>
              <a:t> Link</a:t>
            </a:r>
          </a:p>
        </p:txBody>
      </p:sp>
      <p:sp>
        <p:nvSpPr>
          <p:cNvPr id="104863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dirty="0">
                <a:solidFill>
                  <a:srgbClr val="1E90FF"/>
                </a:solidFill>
              </a:rPr>
              <a:t>Check out the project on GitHub:</a:t>
            </a:r>
          </a:p>
          <a:p>
            <a:r>
              <a:rPr dirty="0" lang="en-US" smtClean="0">
                <a:solidFill>
                  <a:srgbClr val="1E90FF"/>
                </a:solidFill>
              </a:rPr>
              <a:t> </a:t>
            </a:r>
            <a:r>
              <a:rPr dirty="0" lang="en-US" smtClean="0">
                <a:solidFill>
                  <a:srgbClr val="1E90FF"/>
                </a:solidFill>
              </a:rPr>
              <a:t>https://github.com/tharunj-coder/Portfolio.git</a:t>
            </a:r>
            <a:endParaRPr dirty="0" lang="en-US" smtClean="0">
              <a:solidFill>
                <a:srgbClr val="1E90FF"/>
              </a:solidFill>
            </a:endParaRPr>
          </a:p>
          <a:p>
            <a:r>
              <a:rPr dirty="0" lang="en-US" smtClean="0">
                <a:solidFill>
                  <a:srgbClr val="1E90FF"/>
                </a:solidFill>
              </a:rPr>
              <a:t>Feel </a:t>
            </a:r>
            <a:r>
              <a:rPr dirty="0" lang="en-US">
                <a:solidFill>
                  <a:srgbClr val="1E90FF"/>
                </a:solidFill>
              </a:rPr>
              <a:t>free to explore, give feedback, and collaborate!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Aspiring Digital Web Developer Portfolio</a:t>
            </a:r>
          </a:p>
        </p:txBody>
      </p:sp>
      <p:sp>
        <p:nvSpPr>
          <p:cNvPr id="1048610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By </a:t>
            </a:r>
          </a:p>
          <a:p>
            <a:r>
              <a:rPr>
                <a:solidFill>
                  <a:srgbClr val="1E90FF"/>
                </a:solidFill>
              </a:rPr>
              <a:t>Aspiring Web Developer | Learner | Innovator</a:t>
            </a:r>
          </a:p>
        </p:txBody>
      </p:sp>
      <p:sp>
        <p:nvSpPr>
          <p:cNvPr id="1048611" name="TextBox 4"/>
          <p:cNvSpPr txBox="1"/>
          <p:nvPr/>
        </p:nvSpPr>
        <p:spPr>
          <a:xfrm>
            <a:off x="1750787" y="1533072"/>
            <a:ext cx="8363856" cy="3581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sz="1800"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p>
            <a:r>
              <a:rPr>
                <a:solidFill>
                  <a:srgbClr val="1E90FF"/>
                </a:solidFill>
              </a:rPr>
              <a:t>AGENDA</a:t>
            </a: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>
                <a:solidFill>
                  <a:srgbClr val="1E90FF"/>
                </a:solidFill>
              </a:rPr>
              <a:t>1. Problem Statement</a:t>
            </a:r>
          </a:p>
          <a:p>
            <a:r>
              <a:rPr>
                <a:solidFill>
                  <a:srgbClr val="1E90FF"/>
                </a:solidFill>
              </a:rPr>
              <a:t>2. Project Overview</a:t>
            </a:r>
          </a:p>
          <a:p>
            <a:r>
              <a:rPr>
                <a:solidFill>
                  <a:srgbClr val="1E90FF"/>
                </a:solidFill>
              </a:rPr>
              <a:t>3. End Users</a:t>
            </a:r>
          </a:p>
          <a:p>
            <a:r>
              <a:rPr>
                <a:solidFill>
                  <a:srgbClr val="1E90FF"/>
                </a:solidFill>
              </a:rPr>
              <a:t>4. Tools and Technologies</a:t>
            </a:r>
          </a:p>
          <a:p>
            <a:r>
              <a:rPr>
                <a:solidFill>
                  <a:srgbClr val="1E90FF"/>
                </a:solidFill>
              </a:rPr>
              <a:t>5. Portfolio Design and Layout</a:t>
            </a:r>
          </a:p>
          <a:p>
            <a:r>
              <a:rPr>
                <a:solidFill>
                  <a:srgbClr val="1E90FF"/>
                </a:solidFill>
              </a:rPr>
              <a:t>6. Features and Functionality</a:t>
            </a:r>
          </a:p>
          <a:p>
            <a:r>
              <a:rPr>
                <a:solidFill>
                  <a:srgbClr val="1E90FF"/>
                </a:solidFill>
              </a:rPr>
              <a:t>7. Results and Screenshots</a:t>
            </a:r>
          </a:p>
          <a:p>
            <a:r>
              <a:rPr>
                <a:solidFill>
                  <a:srgbClr val="1E90FF"/>
                </a:solidFill>
              </a:rPr>
              <a:t>8. Conclusion</a:t>
            </a:r>
          </a:p>
          <a:p>
            <a:r>
              <a:rPr>
                <a:solidFill>
                  <a:srgbClr val="1E90FF"/>
                </a:solidFill>
              </a:rP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Problem Statement</a:t>
            </a:r>
          </a:p>
        </p:txBody>
      </p:sp>
      <p:sp>
        <p:nvSpPr>
          <p:cNvPr id="104861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Many students and budding developers struggle to create an organized way to showcase their skills, projects, and certificates to potential employers or collaborators.</a:t>
            </a:r>
          </a:p>
          <a:p>
            <a:r>
              <a:rPr>
                <a:solidFill>
                  <a:srgbClr val="1E90FF"/>
                </a:solidFill>
              </a:rPr>
              <a:t>This portfolio solves that by providing a structured, responsive, and visually appealing presentation of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Project Overview</a:t>
            </a:r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A responsive personal portfolio website built using HTML, CSS, and JavaScript.</a:t>
            </a:r>
          </a:p>
          <a:p>
            <a:r>
              <a:rPr>
                <a:solidFill>
                  <a:srgbClr val="1E90FF"/>
                </a:solidFill>
              </a:rPr>
              <a:t>✔ Professional look</a:t>
            </a:r>
          </a:p>
          <a:p>
            <a:r>
              <a:rPr>
                <a:solidFill>
                  <a:srgbClr val="1E90FF"/>
                </a:solidFill>
              </a:rPr>
              <a:t>✔ Easy navigation</a:t>
            </a:r>
          </a:p>
          <a:p>
            <a:r>
              <a:rPr>
                <a:solidFill>
                  <a:srgbClr val="1E90FF"/>
                </a:solidFill>
              </a:rPr>
              <a:t>✔ Showcases skills, projects, and achievements</a:t>
            </a:r>
          </a:p>
          <a:p>
            <a:r>
              <a:rPr>
                <a:solidFill>
                  <a:srgbClr val="1E90FF"/>
                </a:solidFill>
              </a:rPr>
              <a:t>✔ Contact form for interaction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End Users</a:t>
            </a:r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rPr>
                <a:solidFill>
                  <a:srgbClr val="1E90FF"/>
                </a:solidFill>
              </a:rPr>
              <a:t>🎯 Students</a:t>
            </a:r>
          </a:p>
          <a:p>
            <a:r>
              <a:rPr>
                <a:solidFill>
                  <a:srgbClr val="1E90FF"/>
                </a:solidFill>
              </a:rPr>
              <a:t>🎯 Aspiring developers</a:t>
            </a:r>
          </a:p>
          <a:p>
            <a:r>
              <a:rPr>
                <a:solidFill>
                  <a:srgbClr val="1E90FF"/>
                </a:solidFill>
              </a:rPr>
              <a:t>🎯 Hiring managers</a:t>
            </a:r>
          </a:p>
          <a:p>
            <a:r>
              <a:rPr>
                <a:solidFill>
                  <a:srgbClr val="1E90FF"/>
                </a:solidFill>
              </a:rPr>
              <a:t>🎯 Online course participants</a:t>
            </a:r>
          </a:p>
          <a:p>
            <a:r>
              <a:rPr>
                <a:solidFill>
                  <a:srgbClr val="1E90FF"/>
                </a:solidFill>
              </a:rPr>
              <a:t>This portfolio helps users build their online presence and share their skills effectively.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Tools and Technologies</a:t>
            </a:r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rPr>
                <a:solidFill>
                  <a:srgbClr val="1E90FF"/>
                </a:solidFill>
              </a:rPr>
              <a:t>🔧 HTML – Structure web pages</a:t>
            </a:r>
          </a:p>
          <a:p>
            <a:r>
              <a:rPr>
                <a:solidFill>
                  <a:srgbClr val="1E90FF"/>
                </a:solidFill>
              </a:rPr>
              <a:t>🎨 CSS – Style and layout</a:t>
            </a:r>
          </a:p>
          <a:p>
            <a:r>
              <a:rPr>
                <a:solidFill>
                  <a:srgbClr val="1E90FF"/>
                </a:solidFill>
              </a:rPr>
              <a:t>⚙ JavaScript – Add interactivity</a:t>
            </a:r>
          </a:p>
          <a:p>
            <a:r>
              <a:rPr>
                <a:solidFill>
                  <a:srgbClr val="1E90FF"/>
                </a:solidFill>
              </a:rPr>
              <a:t>🌐 GitHub – Code hosting</a:t>
            </a:r>
          </a:p>
          <a:p>
            <a:r>
              <a:rPr>
                <a:solidFill>
                  <a:srgbClr val="1E90FF"/>
                </a:solidFill>
              </a:rPr>
              <a:t>📱 Responsive Design – Works on desktop and mobile devices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Portfolio Design and Layout</a:t>
            </a:r>
          </a:p>
        </p:txBody>
      </p:sp>
      <p:sp>
        <p:nvSpPr>
          <p:cNvPr id="1048623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rPr>
                <a:solidFill>
                  <a:srgbClr val="1E90FF"/>
                </a:solidFill>
              </a:rPr>
              <a:t>✅ Clean navigation: About, Skills, Projects, Certificates, Contact</a:t>
            </a:r>
          </a:p>
          <a:p>
            <a:r>
              <a:rPr>
                <a:solidFill>
                  <a:srgbClr val="1E90FF"/>
                </a:solidFill>
              </a:rPr>
              <a:t>✅ Organized content for readability</a:t>
            </a:r>
          </a:p>
          <a:p>
            <a:r>
              <a:rPr>
                <a:solidFill>
                  <a:srgbClr val="1E90FF"/>
                </a:solidFill>
              </a:rPr>
              <a:t>✅ Mobile-friendly and visually appealing</a:t>
            </a:r>
          </a:p>
          <a:p>
            <a:r>
              <a:rPr>
                <a:solidFill>
                  <a:srgbClr val="1E90FF"/>
                </a:solidFill>
              </a:rPr>
              <a:t>✅ Uses icons and cards to highlight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>
                <a:solidFill>
                  <a:srgbClr val="1E90FF"/>
                </a:solidFill>
              </a:rPr>
              <a:t>Features and Functionality</a:t>
            </a:r>
          </a:p>
        </p:txBody>
      </p:sp>
      <p:sp>
        <p:nvSpPr>
          <p:cNvPr id="1048625" name="Content Placeholder 2"/>
          <p:cNvSpPr>
            <a:spLocks noGrp="1"/>
          </p:cNvSpPr>
          <p:nvPr>
            <p:ph idx="1"/>
          </p:nvPr>
        </p:nvSpPr>
        <p:spPr/>
        <p:txBody>
          <a:bodyPr/>
          <a:p/>
          <a:p>
            <a:r>
              <a:rPr>
                <a:solidFill>
                  <a:srgbClr val="1E90FF"/>
                </a:solidFill>
              </a:rPr>
              <a:t>✔ Responsive web layout</a:t>
            </a:r>
          </a:p>
          <a:p>
            <a:r>
              <a:rPr>
                <a:solidFill>
                  <a:srgbClr val="1E90FF"/>
                </a:solidFill>
              </a:rPr>
              <a:t>✔ Interactive forms</a:t>
            </a:r>
          </a:p>
          <a:p>
            <a:r>
              <a:rPr>
                <a:solidFill>
                  <a:srgbClr val="1E90FF"/>
                </a:solidFill>
              </a:rPr>
              <a:t>✔ Project showcases with descriptions</a:t>
            </a:r>
          </a:p>
          <a:p>
            <a:r>
              <a:rPr>
                <a:solidFill>
                  <a:srgbClr val="1E90FF"/>
                </a:solidFill>
              </a:rPr>
              <a:t>✔ Certificates section for achievements</a:t>
            </a:r>
          </a:p>
          <a:p>
            <a:r>
              <a:rPr>
                <a:solidFill>
                  <a:srgbClr val="1E90FF"/>
                </a:solidFill>
              </a:rPr>
              <a:t>✔ Contact form with email and phone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Aspiring Digital Web Developer Portfolio</dc:title>
  <dc:creator>2201117PI</dc:creator>
  <cp:lastModifiedBy>kaviya mari</cp:lastModifiedBy>
  <dcterms:created xsi:type="dcterms:W3CDTF">2013-01-25T13:14:16Z</dcterms:created>
  <dcterms:modified xsi:type="dcterms:W3CDTF">2025-09-12T08:01:57Z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3d386938dd45453883f05bebd2969ed6</vt:lpwstr>
  </property>
</Properties>
</file>