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4" r:id="rId8"/>
    <p:sldId id="265" r:id="rId9"/>
    <p:sldId id="266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E6699-7C5D-43AA-9774-8C2D5842981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97ADA-B588-4EB3-BF6B-33BD0B85A81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projectrepo123/Movie-Ticket-Booking-Syste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290" y="1447800"/>
            <a:ext cx="9144000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UE19CS353 – Object Oriented Analysis and Design with Java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Theory ISA (Mini Project)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Presentation on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Movie Ticket Booking System</a:t>
            </a:r>
            <a:endParaRPr lang="en-US" sz="900" b="1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By:</a:t>
            </a:r>
            <a:endParaRPr kumimoji="0" lang="en-GB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6</a:t>
            </a:r>
            <a:r>
              <a:rPr kumimoji="0" lang="en-GB" sz="16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</a:t>
            </a: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Semester G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5572061"/>
          <a:ext cx="4910865" cy="1038861"/>
        </p:xfrm>
        <a:graphic>
          <a:graphicData uri="http://schemas.openxmlformats.org/drawingml/2006/table">
            <a:tbl>
              <a:tblPr/>
              <a:tblGrid>
                <a:gridCol w="491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PES University, Bengaluru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(Established under Karnataka Act 16 of 2013)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Department of Computer Science &amp; Engineering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Calibri"/>
                          <a:ea typeface="Times New Roman"/>
                          <a:cs typeface="Calibri"/>
                        </a:rPr>
                        <a:t>Session: Jan - May 2022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24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E8BB9B-EFFA-4196-BB5B-DD38BA5CD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1536"/>
              </p:ext>
            </p:extLst>
          </p:nvPr>
        </p:nvGraphicFramePr>
        <p:xfrm>
          <a:off x="1600200" y="3771513"/>
          <a:ext cx="65532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898913276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672404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7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Tankala Sunaina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PES2UG19CS427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40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Toshani Rungta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PES2UG19CS4333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Venkata Krishnarjun Vuppala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PES2UG19CS451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6765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Team member contributions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8EBABE0B-8266-4383-BCEE-FA3CA48C8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02444"/>
              </p:ext>
            </p:extLst>
          </p:nvPr>
        </p:nvGraphicFramePr>
        <p:xfrm>
          <a:off x="1066800" y="2286000"/>
          <a:ext cx="6553200" cy="2570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898913276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672404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7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Tankala Sunaina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and Register Page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40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Toshani Rungta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 ticket and confirmation Page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Venkata Krishnarjun Vuppala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operations for movies list, Search in database, integration of all modules, Cancellation of Movie Ticket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6765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interface is a Web application which has the following modules: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admin manages the collection of movies available in theatre where he/she can perform the various functionalities: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 a movie to the collection.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Delete a movie from the collection.</a:t>
            </a:r>
          </a:p>
          <a:p>
            <a:pPr marL="914400" rtl="0" fontAlgn="base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Update the details of a movie in the existing collection.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Any user, be it admin or customer can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book a ticket for the user by taking in details such as Name of the movie  , movie timing, movie hall number, etc.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Users can also search for a particular movie within the collection.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If the user does not want to go for a particular movie, he/she can cancel his ticket.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The booked tickets is shown in a personalized profile page with user-specific details.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Users can search over the database of movies and decide which movie he/she wants to go for.</a:t>
            </a:r>
          </a:p>
        </p:txBody>
      </p:sp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lang="en-GB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https://github.com/theprojectrepo123/Movie-Ticket-Booking-System</a:t>
            </a:r>
            <a:endParaRPr lang="en-US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defRPr/>
            </a:pPr>
            <a:endParaRPr lang="en-GB" sz="1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Case Diagram: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331718" y="80521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Analysis and Design Models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256CFC-C96D-446C-8E40-0D2429914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436" y="2135125"/>
            <a:ext cx="6759308" cy="4490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State Transition Diagram:</a:t>
            </a:r>
          </a:p>
          <a:p>
            <a:r>
              <a:rPr lang="en-GB" sz="2800" dirty="0"/>
              <a:t>For Customer:</a:t>
            </a:r>
          </a:p>
          <a:p>
            <a:endParaRPr lang="en-GB" dirty="0"/>
          </a:p>
        </p:txBody>
      </p:sp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331718" y="80521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Analysis and Design Models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6F4A66-4231-4677-B622-6A98D0EF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" y="2710312"/>
            <a:ext cx="8419805" cy="40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2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State Transition Diagram:</a:t>
            </a:r>
          </a:p>
          <a:p>
            <a:r>
              <a:rPr lang="en-GB" sz="2800" dirty="0"/>
              <a:t>For Admin:</a:t>
            </a:r>
          </a:p>
          <a:p>
            <a:endParaRPr lang="en-GB" dirty="0"/>
          </a:p>
        </p:txBody>
      </p:sp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331718" y="80521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Analysis and Design Models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FCA62-A0F0-45E1-948A-8591592DF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9865"/>
            <a:ext cx="7772400" cy="43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Class Diagram:</a:t>
            </a:r>
          </a:p>
        </p:txBody>
      </p:sp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331718" y="80521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Analysis and Design Models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11EA1-DB97-499C-B2AC-A794E1B75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4" y="2285999"/>
            <a:ext cx="8536042" cy="42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7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Spring Boot</a:t>
            </a:r>
          </a:p>
          <a:p>
            <a:r>
              <a:rPr lang="en-GB" sz="2800" dirty="0"/>
              <a:t>Hibernate</a:t>
            </a:r>
          </a:p>
          <a:p>
            <a:r>
              <a:rPr lang="en-GB" sz="2800" dirty="0"/>
              <a:t>Database Used: </a:t>
            </a:r>
            <a:r>
              <a:rPr lang="en-GB" sz="2800" b="1" dirty="0"/>
              <a:t>MySQL</a:t>
            </a:r>
          </a:p>
          <a:p>
            <a:r>
              <a:rPr lang="en-GB" sz="2800" dirty="0"/>
              <a:t>Thymeleaf</a:t>
            </a:r>
          </a:p>
          <a:p>
            <a:r>
              <a:rPr lang="en-GB" sz="2800" dirty="0"/>
              <a:t>Spring Devtools</a:t>
            </a:r>
          </a:p>
          <a:p>
            <a:r>
              <a:rPr lang="en-GB" sz="2800" dirty="0"/>
              <a:t>Spring-Security</a:t>
            </a:r>
          </a:p>
          <a:p>
            <a:r>
              <a:rPr lang="en-GB" sz="2800" dirty="0"/>
              <a:t>HTML/CSS/JS</a:t>
            </a:r>
          </a:p>
          <a:p>
            <a:r>
              <a:rPr lang="en-GB" sz="2800" dirty="0"/>
              <a:t>Bootstrap</a:t>
            </a:r>
          </a:p>
        </p:txBody>
      </p:sp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Tools and Frameworks Used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Chain Of Responsibilities (Behavioral Pattern)</a:t>
            </a:r>
          </a:p>
          <a:p>
            <a:r>
              <a:rPr lang="en-US" dirty="0"/>
              <a:t>Proxy Pattern (Structural Pattern)</a:t>
            </a:r>
          </a:p>
          <a:p>
            <a:r>
              <a:rPr lang="en-GB" dirty="0"/>
              <a:t>Model View Controller Pattern</a:t>
            </a:r>
          </a:p>
          <a:p>
            <a:r>
              <a:rPr lang="en-GB" dirty="0"/>
              <a:t>Bridge Pattern </a:t>
            </a:r>
            <a:r>
              <a:rPr lang="en-US" dirty="0"/>
              <a:t>(Behavioral Pattern)</a:t>
            </a:r>
            <a:endParaRPr lang="en-GB" dirty="0"/>
          </a:p>
          <a:p>
            <a:r>
              <a:rPr lang="en-GB" dirty="0"/>
              <a:t>Factory Pattern (Creational Pattern)</a:t>
            </a:r>
          </a:p>
          <a:p>
            <a:r>
              <a:rPr lang="en-GB" dirty="0"/>
              <a:t>Singleton Pattern (Creational Pattern)</a:t>
            </a:r>
          </a:p>
          <a:p>
            <a:r>
              <a:rPr lang="en-GB" dirty="0"/>
              <a:t>Command Pattern </a:t>
            </a:r>
            <a:r>
              <a:rPr lang="en-US" dirty="0"/>
              <a:t>(Behavioral Pattern)</a:t>
            </a:r>
            <a:endParaRPr lang="en-GB" dirty="0"/>
          </a:p>
          <a:p>
            <a:r>
              <a:rPr lang="en-GB" dirty="0"/>
              <a:t>Iterator Pattern </a:t>
            </a:r>
            <a:r>
              <a:rPr lang="en-US" dirty="0"/>
              <a:t>(Behavioral Pattern)</a:t>
            </a:r>
          </a:p>
          <a:p>
            <a:r>
              <a:rPr lang="en-US" dirty="0"/>
              <a:t>Follows all SOLID principles.</a:t>
            </a:r>
          </a:p>
        </p:txBody>
      </p:sp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GB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Design Principle and Design Patterns Applied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2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24;p36"/>
          <p:cNvSpPr/>
          <p:nvPr/>
        </p:nvSpPr>
        <p:spPr>
          <a:xfrm>
            <a:off x="146798" y="303979"/>
            <a:ext cx="81210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with Java (Mini 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762000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2;p3"/>
          <p:cNvSpPr txBox="1"/>
          <p:nvPr/>
        </p:nvSpPr>
        <p:spPr>
          <a:xfrm>
            <a:off x="228600" y="762000"/>
            <a:ext cx="762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Screenshots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E83C85-14BA-4AF7-903F-9378DEA9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7" y="1469038"/>
            <a:ext cx="4724401" cy="2507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D3E86-47D2-4A09-84D7-45D262ADE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566" y="1489378"/>
            <a:ext cx="4409767" cy="2507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A1DFC5-EE98-4AC5-9995-5B2137C23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310" y="3956075"/>
            <a:ext cx="4732708" cy="26119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5111F9-0CE7-4BC3-88DB-BFA6AB6ED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7884" y="3996753"/>
            <a:ext cx="4390438" cy="2571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ad5b052-4114-43c1-8080-063aba50c2d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0B453698E98746A4D603EC7DA3FF4C" ma:contentTypeVersion="3" ma:contentTypeDescription="Create a new document." ma:contentTypeScope="" ma:versionID="83be1bbb8716aa058d3c66eab2290f28">
  <xsd:schema xmlns:xsd="http://www.w3.org/2001/XMLSchema" xmlns:xs="http://www.w3.org/2001/XMLSchema" xmlns:p="http://schemas.microsoft.com/office/2006/metadata/properties" xmlns:ns2="2ad5b052-4114-43c1-8080-063aba50c2d2" targetNamespace="http://schemas.microsoft.com/office/2006/metadata/properties" ma:root="true" ma:fieldsID="cf862e4e6a09fd29d85dbe03db53b0e0" ns2:_="">
    <xsd:import namespace="2ad5b052-4114-43c1-8080-063aba50c2d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d5b052-4114-43c1-8080-063aba50c2d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522C33-24B0-448C-B1A7-765888C406F6}">
  <ds:schemaRefs>
    <ds:schemaRef ds:uri="http://schemas.microsoft.com/office/2006/metadata/properties"/>
    <ds:schemaRef ds:uri="http://schemas.microsoft.com/office/infopath/2007/PartnerControls"/>
    <ds:schemaRef ds:uri="2ad5b052-4114-43c1-8080-063aba50c2d2"/>
  </ds:schemaRefs>
</ds:datastoreItem>
</file>

<file path=customXml/itemProps2.xml><?xml version="1.0" encoding="utf-8"?>
<ds:datastoreItem xmlns:ds="http://schemas.openxmlformats.org/officeDocument/2006/customXml" ds:itemID="{759C507C-8B01-435A-A4BD-6A834F839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d5b052-4114-43c1-8080-063aba50c2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A42690-3C89-4152-9BB8-FC1F078940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493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EC CSE 6G VENKATA KRISHNARJUN VUPPALA</cp:lastModifiedBy>
  <cp:revision>8</cp:revision>
  <dcterms:created xsi:type="dcterms:W3CDTF">2022-04-07T08:53:50Z</dcterms:created>
  <dcterms:modified xsi:type="dcterms:W3CDTF">2022-04-24T15:12:14Z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0x010100CE0B453698E98746A4D603EC7DA3FF4C</vt:lpwstr>
  </property>
</Properties>
</file>