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Ae8a8IYEO42jBU7FsRAwViag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regular.fntdata"/><Relationship Id="rId25" Type="http://schemas.openxmlformats.org/officeDocument/2006/relationships/slide" Target="slides/slide20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24" name="Google Shape;24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25" name="Google Shape;25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3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3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2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CBCBC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2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2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2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2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1" name="Google Shape;11;p2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2" name="Google Shape;12;p2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>
            <p:ph type="title"/>
          </p:nvPr>
        </p:nvSpPr>
        <p:spPr>
          <a:xfrm>
            <a:off x="1484311" y="0"/>
            <a:ext cx="10018713" cy="184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94" name="Google Shape;194;p10"/>
          <p:cNvSpPr txBox="1"/>
          <p:nvPr>
            <p:ph idx="1" type="body"/>
          </p:nvPr>
        </p:nvSpPr>
        <p:spPr>
          <a:xfrm>
            <a:off x="1484310" y="2230017"/>
            <a:ext cx="10018713" cy="3561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81343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STEP-1: Start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STEP-2: Open registration page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STEP-3: Allocate memory for new patient information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STEP-4:Enter information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STEP-5: Create unique patient ID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2071396" y="933061"/>
            <a:ext cx="8976015" cy="48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STEP-6: Create user name and password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STEP-7: Create entry to the database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STEP-8: Allocate doctor for the patient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STEP-9: Tests and reports entry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STEP-10: Initiate advance fees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STEP-11: Allocation of bed and room for patient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STEP-12: Patient health progress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STEP-13: Patient discharge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STEP-14: Pending fees and updation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STEP-15: End</a:t>
            </a:r>
            <a:endParaRPr sz="2400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2641747" y="-1"/>
            <a:ext cx="6908505" cy="940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1484310" y="785611"/>
            <a:ext cx="10018713" cy="5975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2186189" y="932873"/>
            <a:ext cx="2562895" cy="708338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12"/>
          <p:cNvCxnSpPr>
            <a:stCxn id="206" idx="4"/>
          </p:cNvCxnSpPr>
          <p:nvPr/>
        </p:nvCxnSpPr>
        <p:spPr>
          <a:xfrm>
            <a:off x="3467637" y="1641211"/>
            <a:ext cx="6300" cy="42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p12"/>
          <p:cNvSpPr/>
          <p:nvPr/>
        </p:nvSpPr>
        <p:spPr>
          <a:xfrm>
            <a:off x="2028422" y="2073810"/>
            <a:ext cx="2891308" cy="51515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" name="Google Shape;209;p12"/>
          <p:cNvCxnSpPr>
            <a:stCxn id="208" idx="2"/>
          </p:cNvCxnSpPr>
          <p:nvPr/>
        </p:nvCxnSpPr>
        <p:spPr>
          <a:xfrm>
            <a:off x="3474076" y="2588965"/>
            <a:ext cx="0" cy="45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p12"/>
          <p:cNvSpPr/>
          <p:nvPr/>
        </p:nvSpPr>
        <p:spPr>
          <a:xfrm>
            <a:off x="1640819" y="3050613"/>
            <a:ext cx="3666513" cy="1021950"/>
          </a:xfrm>
          <a:prstGeom prst="diamond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PATIENT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" name="Google Shape;211;p12"/>
          <p:cNvCxnSpPr/>
          <p:nvPr/>
        </p:nvCxnSpPr>
        <p:spPr>
          <a:xfrm>
            <a:off x="3467636" y="4083451"/>
            <a:ext cx="6439" cy="45076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" name="Google Shape;212;p12"/>
          <p:cNvSpPr/>
          <p:nvPr/>
        </p:nvSpPr>
        <p:spPr>
          <a:xfrm>
            <a:off x="1929600" y="4572389"/>
            <a:ext cx="3088949" cy="605081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PATIENT ID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3" name="Google Shape;213;p12"/>
          <p:cNvCxnSpPr/>
          <p:nvPr/>
        </p:nvCxnSpPr>
        <p:spPr>
          <a:xfrm>
            <a:off x="3467636" y="5177470"/>
            <a:ext cx="0" cy="3777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2"/>
          <p:cNvSpPr/>
          <p:nvPr/>
        </p:nvSpPr>
        <p:spPr>
          <a:xfrm>
            <a:off x="1897406" y="5555250"/>
            <a:ext cx="3121143" cy="85000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USERNAME AND PASSWORD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5" name="Google Shape;215;p12"/>
          <p:cNvCxnSpPr>
            <a:stCxn id="214" idx="3"/>
          </p:cNvCxnSpPr>
          <p:nvPr/>
        </p:nvCxnSpPr>
        <p:spPr>
          <a:xfrm>
            <a:off x="5018549" y="5980253"/>
            <a:ext cx="11601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2"/>
          <p:cNvCxnSpPr/>
          <p:nvPr/>
        </p:nvCxnSpPr>
        <p:spPr>
          <a:xfrm rot="10800000">
            <a:off x="6194738" y="1287043"/>
            <a:ext cx="0" cy="469321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2"/>
          <p:cNvCxnSpPr/>
          <p:nvPr/>
        </p:nvCxnSpPr>
        <p:spPr>
          <a:xfrm>
            <a:off x="6194738" y="1287042"/>
            <a:ext cx="112046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12"/>
          <p:cNvSpPr/>
          <p:nvPr/>
        </p:nvSpPr>
        <p:spPr>
          <a:xfrm>
            <a:off x="7315200" y="989137"/>
            <a:ext cx="2962136" cy="63191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RECORD ENTRY DATABASE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2"/>
          <p:cNvCxnSpPr/>
          <p:nvPr/>
        </p:nvCxnSpPr>
        <p:spPr>
          <a:xfrm flipH="1">
            <a:off x="8795505" y="1641211"/>
            <a:ext cx="763" cy="53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2"/>
          <p:cNvSpPr/>
          <p:nvPr/>
        </p:nvSpPr>
        <p:spPr>
          <a:xfrm>
            <a:off x="7202478" y="2173611"/>
            <a:ext cx="3425844" cy="63191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ALLOCATION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12"/>
          <p:cNvCxnSpPr/>
          <p:nvPr/>
        </p:nvCxnSpPr>
        <p:spPr>
          <a:xfrm>
            <a:off x="8798571" y="2818400"/>
            <a:ext cx="11944" cy="62347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2"/>
          <p:cNvSpPr/>
          <p:nvPr/>
        </p:nvSpPr>
        <p:spPr>
          <a:xfrm>
            <a:off x="6985099" y="5251377"/>
            <a:ext cx="3587260" cy="74878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&amp; REPIRTS ENTRY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3" name="Google Shape;223;p12"/>
          <p:cNvCxnSpPr/>
          <p:nvPr/>
        </p:nvCxnSpPr>
        <p:spPr>
          <a:xfrm flipH="1">
            <a:off x="8790909" y="4730001"/>
            <a:ext cx="7662" cy="5514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12"/>
          <p:cNvCxnSpPr/>
          <p:nvPr/>
        </p:nvCxnSpPr>
        <p:spPr>
          <a:xfrm>
            <a:off x="8790909" y="6000165"/>
            <a:ext cx="16011" cy="66938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12"/>
          <p:cNvSpPr/>
          <p:nvPr/>
        </p:nvSpPr>
        <p:spPr>
          <a:xfrm>
            <a:off x="7121986" y="3429000"/>
            <a:ext cx="3377058" cy="1285704"/>
          </a:xfrm>
          <a:prstGeom prst="diamond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PATIENT ID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/>
          <p:nvPr/>
        </p:nvSpPr>
        <p:spPr>
          <a:xfrm>
            <a:off x="4110504" y="54732"/>
            <a:ext cx="4005330" cy="60530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 FEES ENTRY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p13"/>
          <p:cNvCxnSpPr>
            <a:stCxn id="230" idx="2"/>
          </p:cNvCxnSpPr>
          <p:nvPr/>
        </p:nvCxnSpPr>
        <p:spPr>
          <a:xfrm>
            <a:off x="6113169" y="660040"/>
            <a:ext cx="0" cy="65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2" name="Google Shape;232;p13"/>
          <p:cNvSpPr/>
          <p:nvPr/>
        </p:nvSpPr>
        <p:spPr>
          <a:xfrm>
            <a:off x="2846235" y="1342622"/>
            <a:ext cx="6568217" cy="60530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ENTRYBTO DATA BASE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6130339" y="1970468"/>
            <a:ext cx="0" cy="53447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13"/>
          <p:cNvSpPr/>
          <p:nvPr/>
        </p:nvSpPr>
        <p:spPr>
          <a:xfrm>
            <a:off x="3644715" y="2521037"/>
            <a:ext cx="4971248" cy="60530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BED &amp; ROOM ALLOCATION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13"/>
          <p:cNvCxnSpPr/>
          <p:nvPr/>
        </p:nvCxnSpPr>
        <p:spPr>
          <a:xfrm>
            <a:off x="6130340" y="3155324"/>
            <a:ext cx="0" cy="5151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13"/>
          <p:cNvSpPr/>
          <p:nvPr/>
        </p:nvSpPr>
        <p:spPr>
          <a:xfrm>
            <a:off x="4258611" y="3670479"/>
            <a:ext cx="3709116" cy="1506828"/>
          </a:xfrm>
          <a:prstGeom prst="diamond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PROGRESSS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>
            <a:off x="6113169" y="5177307"/>
            <a:ext cx="0" cy="5602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3"/>
          <p:cNvSpPr/>
          <p:nvPr/>
        </p:nvSpPr>
        <p:spPr>
          <a:xfrm>
            <a:off x="3874393" y="5737538"/>
            <a:ext cx="4443211" cy="959477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DISCHSRGE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IMPORTANTS FUNCTIONS IN THE PROGRAM:</a:t>
            </a:r>
            <a:br>
              <a:rPr b="1" lang="en-US" sz="40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000"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1159098" y="1751527"/>
            <a:ext cx="10672117" cy="5106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Void emp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employe details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Void menu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main menu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Void pat ( ) –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for creating patient details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Void inv ( ) –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for purchasing inventory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838200" y="373224"/>
            <a:ext cx="10515600" cy="69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br>
              <a:rPr lang="en-US" sz="5400" u="sng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55" name="Google Shape;25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679" y="1962341"/>
            <a:ext cx="10367538" cy="30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441" y="1156996"/>
            <a:ext cx="10648726" cy="412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026" y="802432"/>
            <a:ext cx="9904248" cy="462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968" y="807097"/>
            <a:ext cx="9885588" cy="510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48" name="Google Shape;148;p2"/>
          <p:cNvSpPr txBox="1"/>
          <p:nvPr>
            <p:ph idx="1" type="body"/>
          </p:nvPr>
        </p:nvSpPr>
        <p:spPr>
          <a:xfrm>
            <a:off x="1635221" y="1825624"/>
            <a:ext cx="10018713" cy="4544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1920" lvl="0" marL="38862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920" lvl="0" marL="38862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8862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P. Srujana			        AP21111200005</a:t>
            </a:r>
            <a:endParaRPr/>
          </a:p>
          <a:p>
            <a:pPr indent="-342900" lvl="0" marL="38862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T. Naga Harshitha	   AP21111200001</a:t>
            </a:r>
            <a:endParaRPr/>
          </a:p>
          <a:p>
            <a:pPr indent="-342900" lvl="0" marL="38862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A. Venkatavasu		   AP21111200003</a:t>
            </a:r>
            <a:endParaRPr/>
          </a:p>
          <a:p>
            <a:pPr indent="-342900" lvl="0" marL="38862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D. Rajitha			        AP21111200006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1920" lvl="0" marL="38862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"/>
            <a:ext cx="12192000" cy="685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1143001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 ABSTRACT:</a:t>
            </a:r>
            <a:endParaRPr b="1"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Many hospitals currently use a manual system for the management and maintenance of critical information.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current system requires numerous paper forms, with data stores spread throughout the hospital management infrastructure.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Often information is incomplete, or does not follow management standards.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Multiple coples of the same information is incomplete exist in the hospital and may lead to inconsistencies in data in various data stores.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objective is to customize and deploy an integrated software.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Helps in efficient management of the hospital.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Enhance patient care.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work efficiency.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fiscal control.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Enable the growth of the hospital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Hospitals are the institutions proving medical and surgical treatment and nursing care for any ill or injured people.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an integral part of social and medical organization, the function of which is to provide complete health care to the needy one, both curative and preventive. It is also a center for proving training to health workers and center for biosocial research.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b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1597898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improve the generations of MIS with real time response.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control credit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make the hospital/office paperless.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make technology add to bottom-line of the company.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enable the executives to make decisions on a click of a mouse.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improve decision making.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SYSTEM REQUIREMENTS    SPECIFICATION:</a:t>
            </a:r>
            <a:endParaRPr/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SOFTWARE REQUIREMENTS :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Language used : c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Operating system : Windows 7</a:t>
            </a:r>
            <a:endParaRPr/>
          </a:p>
          <a:p>
            <a:pPr indent="0" lvl="0" marL="0" rtl="0" algn="l">
              <a:spcBef>
                <a:spcPts val="1192"/>
              </a:spcBef>
              <a:spcAft>
                <a:spcPts val="0"/>
              </a:spcAft>
              <a:buSzPct val="145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HARDWARE REQIREMENTS: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Hard disk : 50GB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Processor : 62-bit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ctrTitle"/>
          </p:nvPr>
        </p:nvSpPr>
        <p:spPr>
          <a:xfrm>
            <a:off x="2416629" y="1184988"/>
            <a:ext cx="9086394" cy="2811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SYSTEM DESIGN: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2021-12-29T15:49:25Z</dcterms:created>
  <dc:creator>Harshitha Tungala</dc:creator>
</cp:coreProperties>
</file>