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6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2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64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7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5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9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8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C18E98-833D-4424-94AF-BD22647AD049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B5999D-DD1A-4EB8-8C7F-84B24FD3B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9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D4551-7906-2B1F-9BE1-4A8191807CCD}"/>
              </a:ext>
            </a:extLst>
          </p:cNvPr>
          <p:cNvSpPr txBox="1"/>
          <p:nvPr/>
        </p:nvSpPr>
        <p:spPr>
          <a:xfrm>
            <a:off x="4030952" y="393468"/>
            <a:ext cx="6741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SMART PARKING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2FFD1-E4BB-B204-1986-B329FBFCB344}"/>
              </a:ext>
            </a:extLst>
          </p:cNvPr>
          <p:cNvSpPr txBox="1"/>
          <p:nvPr/>
        </p:nvSpPr>
        <p:spPr>
          <a:xfrm>
            <a:off x="5231779" y="1008378"/>
            <a:ext cx="45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C69C9-3380-3402-FCF6-FB88014BE52F}"/>
              </a:ext>
            </a:extLst>
          </p:cNvPr>
          <p:cNvSpPr txBox="1"/>
          <p:nvPr/>
        </p:nvSpPr>
        <p:spPr>
          <a:xfrm>
            <a:off x="4030952" y="1500178"/>
            <a:ext cx="428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02194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21DA1-F49C-5BFF-DF43-52B15338EDF5}"/>
              </a:ext>
            </a:extLst>
          </p:cNvPr>
          <p:cNvSpPr txBox="1"/>
          <p:nvPr/>
        </p:nvSpPr>
        <p:spPr>
          <a:xfrm>
            <a:off x="1566408" y="2173501"/>
            <a:ext cx="97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18164-19FC-C0B3-136A-8E775A54F942}"/>
              </a:ext>
            </a:extLst>
          </p:cNvPr>
          <p:cNvSpPr txBox="1"/>
          <p:nvPr/>
        </p:nvSpPr>
        <p:spPr>
          <a:xfrm>
            <a:off x="2930056" y="477078"/>
            <a:ext cx="599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BASIC DETAILS OF TEAM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22F947D4-8A77-7753-63AE-B8FA1A7D16F4}"/>
              </a:ext>
            </a:extLst>
          </p:cNvPr>
          <p:cNvSpPr/>
          <p:nvPr/>
        </p:nvSpPr>
        <p:spPr>
          <a:xfrm>
            <a:off x="1566408" y="2027583"/>
            <a:ext cx="8722580" cy="3562184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33DF4-C978-4AF1-4B5A-9D51E1FD8461}"/>
              </a:ext>
            </a:extLst>
          </p:cNvPr>
          <p:cNvSpPr txBox="1"/>
          <p:nvPr/>
        </p:nvSpPr>
        <p:spPr>
          <a:xfrm>
            <a:off x="1903012" y="2358167"/>
            <a:ext cx="10230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Team Name : proj_224089_Team1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Team Based : Smart Parking 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Team Leader Name : Manivannan J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Institution Name : Chendu College of Engineering and Technology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Theme : Real Time Availability and Fire Detection Smart Parking System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8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BCCA92-7B24-C416-C9B5-C78F4289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42841"/>
              </p:ext>
            </p:extLst>
          </p:nvPr>
        </p:nvGraphicFramePr>
        <p:xfrm>
          <a:off x="303474" y="1717481"/>
          <a:ext cx="11585051" cy="42609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5560">
                  <a:extLst>
                    <a:ext uri="{9D8B030D-6E8A-4147-A177-3AD203B41FA5}">
                      <a16:colId xmlns:a16="http://schemas.microsoft.com/office/drawing/2014/main" val="3057713268"/>
                    </a:ext>
                  </a:extLst>
                </a:gridCol>
                <a:gridCol w="3028886">
                  <a:extLst>
                    <a:ext uri="{9D8B030D-6E8A-4147-A177-3AD203B41FA5}">
                      <a16:colId xmlns:a16="http://schemas.microsoft.com/office/drawing/2014/main" val="4253735338"/>
                    </a:ext>
                  </a:extLst>
                </a:gridCol>
                <a:gridCol w="2774342">
                  <a:extLst>
                    <a:ext uri="{9D8B030D-6E8A-4147-A177-3AD203B41FA5}">
                      <a16:colId xmlns:a16="http://schemas.microsoft.com/office/drawing/2014/main" val="1563533250"/>
                    </a:ext>
                  </a:extLst>
                </a:gridCol>
                <a:gridCol w="2896263">
                  <a:extLst>
                    <a:ext uri="{9D8B030D-6E8A-4147-A177-3AD203B41FA5}">
                      <a16:colId xmlns:a16="http://schemas.microsoft.com/office/drawing/2014/main" val="2014131652"/>
                    </a:ext>
                  </a:extLst>
                </a:gridCol>
              </a:tblGrid>
              <a:tr h="958373">
                <a:tc>
                  <a:txBody>
                    <a:bodyPr/>
                    <a:lstStyle/>
                    <a:p>
                      <a:r>
                        <a:rPr lang="en-IN" sz="2400" dirty="0"/>
                        <a:t>  </a:t>
                      </a:r>
                    </a:p>
                    <a:p>
                      <a:r>
                        <a:rPr lang="en-IN" sz="2400" dirty="0"/>
                        <a:t>ROLE IN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</a:p>
                    <a:p>
                      <a:r>
                        <a:rPr lang="en-IN" dirty="0"/>
                        <a:t>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BRANCH </a:t>
                      </a:r>
                    </a:p>
                    <a:p>
                      <a:r>
                        <a:rPr lang="en-IN" dirty="0"/>
                        <a:t>              IN </a:t>
                      </a:r>
                    </a:p>
                    <a:p>
                      <a:r>
                        <a:rPr lang="en-IN" dirty="0"/>
                        <a:t>              (B.E)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91771"/>
                  </a:ext>
                </a:extLst>
              </a:tr>
              <a:tr h="79606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TEAM LEADER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MANIVANNAN 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</a:t>
                      </a:r>
                    </a:p>
                    <a:p>
                      <a:r>
                        <a:rPr lang="en-IN" dirty="0"/>
                        <a:t>              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03686"/>
                  </a:ext>
                </a:extLst>
              </a:tr>
              <a:tr h="79606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TEAM MEMBER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TAMILSELVAN  S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</a:p>
                    <a:p>
                      <a:r>
                        <a:rPr lang="en-IN" dirty="0"/>
                        <a:t>              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6967"/>
                  </a:ext>
                </a:extLst>
              </a:tr>
              <a:tr h="79606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TEAM MEMBER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THARUN  J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  <a:p>
                      <a:r>
                        <a:rPr lang="en-IN" dirty="0"/>
                        <a:t>              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33864"/>
                  </a:ext>
                </a:extLst>
              </a:tr>
              <a:tr h="79606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TEAM MEMBER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SIVA ABINESHWARAN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 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64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A7BD7D-7BB6-2157-30C7-C2ECDBFE6969}"/>
              </a:ext>
            </a:extLst>
          </p:cNvPr>
          <p:cNvSpPr txBox="1"/>
          <p:nvPr/>
        </p:nvSpPr>
        <p:spPr>
          <a:xfrm>
            <a:off x="2736572" y="294779"/>
            <a:ext cx="585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 MEMBERS DETAILS</a:t>
            </a:r>
          </a:p>
        </p:txBody>
      </p:sp>
    </p:spTree>
    <p:extLst>
      <p:ext uri="{BB962C8B-B14F-4D97-AF65-F5344CB8AC3E}">
        <p14:creationId xmlns:p14="http://schemas.microsoft.com/office/powerpoint/2010/main" val="62372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121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abineshwaran</dc:creator>
  <cp:lastModifiedBy>siva abineshwaran</cp:lastModifiedBy>
  <cp:revision>2</cp:revision>
  <dcterms:created xsi:type="dcterms:W3CDTF">2023-10-17T04:32:36Z</dcterms:created>
  <dcterms:modified xsi:type="dcterms:W3CDTF">2023-10-17T08:15:52Z</dcterms:modified>
</cp:coreProperties>
</file>