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OnOfed1EdEIDCe8jro7jJSEy5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55DAC2-BA8F-4B9E-97FE-BD5C4EE7BE7A}">
  <a:tblStyle styleId="{D555DAC2-BA8F-4B9E-97FE-BD5C4EE7BE7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ol\Downloads\Interest_rat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huran\Downloads\Interest_ra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Rates</a:t>
            </a:r>
            <a:r>
              <a:rPr lang="en-US" baseline="0"/>
              <a:t> over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MERGED!$C$1</c:f>
              <c:strCache>
                <c:ptCount val="1"/>
                <c:pt idx="0">
                  <c:v>FEDFUNDS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MERGED!$B$2:$B$372</c:f>
              <c:numCache>
                <c:formatCode>yyyy\-mm\-dd;@</c:formatCode>
                <c:ptCount val="371"/>
                <c:pt idx="0">
                  <c:v>43193</c:v>
                </c:pt>
                <c:pt idx="1">
                  <c:v>43194</c:v>
                </c:pt>
                <c:pt idx="2">
                  <c:v>43195</c:v>
                </c:pt>
                <c:pt idx="3">
                  <c:v>43196</c:v>
                </c:pt>
                <c:pt idx="4">
                  <c:v>43199</c:v>
                </c:pt>
                <c:pt idx="5">
                  <c:v>43200</c:v>
                </c:pt>
                <c:pt idx="6">
                  <c:v>43201</c:v>
                </c:pt>
                <c:pt idx="7">
                  <c:v>43202</c:v>
                </c:pt>
                <c:pt idx="8">
                  <c:v>43203</c:v>
                </c:pt>
                <c:pt idx="9">
                  <c:v>43206</c:v>
                </c:pt>
                <c:pt idx="10">
                  <c:v>43207</c:v>
                </c:pt>
                <c:pt idx="11">
                  <c:v>43208</c:v>
                </c:pt>
                <c:pt idx="12">
                  <c:v>43209</c:v>
                </c:pt>
                <c:pt idx="13">
                  <c:v>43210</c:v>
                </c:pt>
                <c:pt idx="14">
                  <c:v>43213</c:v>
                </c:pt>
                <c:pt idx="15">
                  <c:v>43214</c:v>
                </c:pt>
                <c:pt idx="16">
                  <c:v>43215</c:v>
                </c:pt>
                <c:pt idx="17">
                  <c:v>43216</c:v>
                </c:pt>
                <c:pt idx="18">
                  <c:v>43217</c:v>
                </c:pt>
                <c:pt idx="19">
                  <c:v>43220</c:v>
                </c:pt>
                <c:pt idx="20">
                  <c:v>43221</c:v>
                </c:pt>
                <c:pt idx="21">
                  <c:v>43222</c:v>
                </c:pt>
                <c:pt idx="22">
                  <c:v>43223</c:v>
                </c:pt>
                <c:pt idx="23">
                  <c:v>43224</c:v>
                </c:pt>
                <c:pt idx="24">
                  <c:v>43227</c:v>
                </c:pt>
                <c:pt idx="25">
                  <c:v>43228</c:v>
                </c:pt>
                <c:pt idx="26">
                  <c:v>43229</c:v>
                </c:pt>
                <c:pt idx="27">
                  <c:v>43230</c:v>
                </c:pt>
                <c:pt idx="28">
                  <c:v>43231</c:v>
                </c:pt>
                <c:pt idx="29">
                  <c:v>43234</c:v>
                </c:pt>
                <c:pt idx="30">
                  <c:v>43235</c:v>
                </c:pt>
                <c:pt idx="31">
                  <c:v>43236</c:v>
                </c:pt>
                <c:pt idx="32">
                  <c:v>43237</c:v>
                </c:pt>
                <c:pt idx="33">
                  <c:v>43238</c:v>
                </c:pt>
                <c:pt idx="34">
                  <c:v>43241</c:v>
                </c:pt>
                <c:pt idx="35">
                  <c:v>43242</c:v>
                </c:pt>
                <c:pt idx="36">
                  <c:v>43243</c:v>
                </c:pt>
                <c:pt idx="37">
                  <c:v>43244</c:v>
                </c:pt>
                <c:pt idx="38">
                  <c:v>43245</c:v>
                </c:pt>
                <c:pt idx="39">
                  <c:v>43249</c:v>
                </c:pt>
                <c:pt idx="40">
                  <c:v>43250</c:v>
                </c:pt>
                <c:pt idx="41">
                  <c:v>43251</c:v>
                </c:pt>
                <c:pt idx="42">
                  <c:v>43252</c:v>
                </c:pt>
                <c:pt idx="43">
                  <c:v>43255</c:v>
                </c:pt>
                <c:pt idx="44">
                  <c:v>43256</c:v>
                </c:pt>
                <c:pt idx="45">
                  <c:v>43257</c:v>
                </c:pt>
                <c:pt idx="46">
                  <c:v>43258</c:v>
                </c:pt>
                <c:pt idx="47">
                  <c:v>43259</c:v>
                </c:pt>
                <c:pt idx="48">
                  <c:v>43262</c:v>
                </c:pt>
                <c:pt idx="49">
                  <c:v>43263</c:v>
                </c:pt>
                <c:pt idx="50">
                  <c:v>43264</c:v>
                </c:pt>
                <c:pt idx="51">
                  <c:v>43265</c:v>
                </c:pt>
                <c:pt idx="52">
                  <c:v>43266</c:v>
                </c:pt>
                <c:pt idx="53">
                  <c:v>43269</c:v>
                </c:pt>
                <c:pt idx="54">
                  <c:v>43270</c:v>
                </c:pt>
                <c:pt idx="55">
                  <c:v>43271</c:v>
                </c:pt>
                <c:pt idx="56">
                  <c:v>43272</c:v>
                </c:pt>
                <c:pt idx="57">
                  <c:v>43273</c:v>
                </c:pt>
                <c:pt idx="58">
                  <c:v>43276</c:v>
                </c:pt>
                <c:pt idx="59">
                  <c:v>43277</c:v>
                </c:pt>
                <c:pt idx="60">
                  <c:v>43278</c:v>
                </c:pt>
                <c:pt idx="61">
                  <c:v>43279</c:v>
                </c:pt>
                <c:pt idx="62">
                  <c:v>43280</c:v>
                </c:pt>
                <c:pt idx="63">
                  <c:v>43283</c:v>
                </c:pt>
                <c:pt idx="64">
                  <c:v>43284</c:v>
                </c:pt>
                <c:pt idx="65">
                  <c:v>43286</c:v>
                </c:pt>
                <c:pt idx="66">
                  <c:v>43287</c:v>
                </c:pt>
                <c:pt idx="67">
                  <c:v>43290</c:v>
                </c:pt>
                <c:pt idx="68">
                  <c:v>43291</c:v>
                </c:pt>
                <c:pt idx="69">
                  <c:v>43292</c:v>
                </c:pt>
                <c:pt idx="70">
                  <c:v>43293</c:v>
                </c:pt>
                <c:pt idx="71">
                  <c:v>43294</c:v>
                </c:pt>
                <c:pt idx="72">
                  <c:v>43297</c:v>
                </c:pt>
                <c:pt idx="73">
                  <c:v>43298</c:v>
                </c:pt>
                <c:pt idx="74">
                  <c:v>43299</c:v>
                </c:pt>
                <c:pt idx="75">
                  <c:v>43300</c:v>
                </c:pt>
                <c:pt idx="76">
                  <c:v>43301</c:v>
                </c:pt>
                <c:pt idx="77">
                  <c:v>43304</c:v>
                </c:pt>
                <c:pt idx="78">
                  <c:v>43305</c:v>
                </c:pt>
                <c:pt idx="79">
                  <c:v>43306</c:v>
                </c:pt>
                <c:pt idx="80">
                  <c:v>43307</c:v>
                </c:pt>
                <c:pt idx="81">
                  <c:v>43308</c:v>
                </c:pt>
                <c:pt idx="82">
                  <c:v>43311</c:v>
                </c:pt>
                <c:pt idx="83">
                  <c:v>43312</c:v>
                </c:pt>
                <c:pt idx="84">
                  <c:v>43313</c:v>
                </c:pt>
                <c:pt idx="85">
                  <c:v>43314</c:v>
                </c:pt>
                <c:pt idx="86">
                  <c:v>43315</c:v>
                </c:pt>
                <c:pt idx="87">
                  <c:v>43318</c:v>
                </c:pt>
                <c:pt idx="88">
                  <c:v>43319</c:v>
                </c:pt>
                <c:pt idx="89">
                  <c:v>43320</c:v>
                </c:pt>
                <c:pt idx="90">
                  <c:v>43321</c:v>
                </c:pt>
                <c:pt idx="91">
                  <c:v>43322</c:v>
                </c:pt>
                <c:pt idx="92">
                  <c:v>43325</c:v>
                </c:pt>
                <c:pt idx="93">
                  <c:v>43326</c:v>
                </c:pt>
                <c:pt idx="94">
                  <c:v>43327</c:v>
                </c:pt>
                <c:pt idx="95">
                  <c:v>43328</c:v>
                </c:pt>
                <c:pt idx="96">
                  <c:v>43329</c:v>
                </c:pt>
                <c:pt idx="97">
                  <c:v>43332</c:v>
                </c:pt>
                <c:pt idx="98">
                  <c:v>43333</c:v>
                </c:pt>
                <c:pt idx="99">
                  <c:v>43334</c:v>
                </c:pt>
                <c:pt idx="100">
                  <c:v>43335</c:v>
                </c:pt>
                <c:pt idx="101">
                  <c:v>43336</c:v>
                </c:pt>
                <c:pt idx="102">
                  <c:v>43339</c:v>
                </c:pt>
                <c:pt idx="103">
                  <c:v>43340</c:v>
                </c:pt>
                <c:pt idx="104">
                  <c:v>43341</c:v>
                </c:pt>
                <c:pt idx="105">
                  <c:v>43342</c:v>
                </c:pt>
                <c:pt idx="106">
                  <c:v>43343</c:v>
                </c:pt>
                <c:pt idx="107">
                  <c:v>43347</c:v>
                </c:pt>
                <c:pt idx="108">
                  <c:v>43348</c:v>
                </c:pt>
                <c:pt idx="109">
                  <c:v>43349</c:v>
                </c:pt>
                <c:pt idx="110">
                  <c:v>43350</c:v>
                </c:pt>
                <c:pt idx="111">
                  <c:v>43353</c:v>
                </c:pt>
                <c:pt idx="112">
                  <c:v>43354</c:v>
                </c:pt>
                <c:pt idx="113">
                  <c:v>43355</c:v>
                </c:pt>
                <c:pt idx="114">
                  <c:v>43356</c:v>
                </c:pt>
                <c:pt idx="115">
                  <c:v>43357</c:v>
                </c:pt>
                <c:pt idx="116">
                  <c:v>43360</c:v>
                </c:pt>
                <c:pt idx="117">
                  <c:v>43361</c:v>
                </c:pt>
                <c:pt idx="118">
                  <c:v>43362</c:v>
                </c:pt>
                <c:pt idx="119">
                  <c:v>43363</c:v>
                </c:pt>
                <c:pt idx="120">
                  <c:v>43364</c:v>
                </c:pt>
                <c:pt idx="121">
                  <c:v>43367</c:v>
                </c:pt>
                <c:pt idx="122">
                  <c:v>43368</c:v>
                </c:pt>
                <c:pt idx="123">
                  <c:v>43369</c:v>
                </c:pt>
                <c:pt idx="124">
                  <c:v>43370</c:v>
                </c:pt>
                <c:pt idx="125">
                  <c:v>43371</c:v>
                </c:pt>
                <c:pt idx="126">
                  <c:v>43374</c:v>
                </c:pt>
                <c:pt idx="127">
                  <c:v>43375</c:v>
                </c:pt>
                <c:pt idx="128">
                  <c:v>43376</c:v>
                </c:pt>
                <c:pt idx="129">
                  <c:v>43377</c:v>
                </c:pt>
                <c:pt idx="130">
                  <c:v>43378</c:v>
                </c:pt>
                <c:pt idx="131">
                  <c:v>43382</c:v>
                </c:pt>
                <c:pt idx="132">
                  <c:v>43383</c:v>
                </c:pt>
                <c:pt idx="133">
                  <c:v>43384</c:v>
                </c:pt>
                <c:pt idx="134">
                  <c:v>43385</c:v>
                </c:pt>
                <c:pt idx="135">
                  <c:v>43388</c:v>
                </c:pt>
                <c:pt idx="136">
                  <c:v>43389</c:v>
                </c:pt>
                <c:pt idx="137">
                  <c:v>43390</c:v>
                </c:pt>
                <c:pt idx="138">
                  <c:v>43391</c:v>
                </c:pt>
                <c:pt idx="139">
                  <c:v>43392</c:v>
                </c:pt>
                <c:pt idx="140">
                  <c:v>43395</c:v>
                </c:pt>
                <c:pt idx="141">
                  <c:v>43396</c:v>
                </c:pt>
                <c:pt idx="142">
                  <c:v>43397</c:v>
                </c:pt>
                <c:pt idx="143">
                  <c:v>43398</c:v>
                </c:pt>
                <c:pt idx="144">
                  <c:v>43399</c:v>
                </c:pt>
                <c:pt idx="145">
                  <c:v>43402</c:v>
                </c:pt>
                <c:pt idx="146">
                  <c:v>43403</c:v>
                </c:pt>
                <c:pt idx="147">
                  <c:v>43404</c:v>
                </c:pt>
                <c:pt idx="148">
                  <c:v>43405</c:v>
                </c:pt>
                <c:pt idx="149">
                  <c:v>43406</c:v>
                </c:pt>
                <c:pt idx="150">
                  <c:v>43409</c:v>
                </c:pt>
                <c:pt idx="151">
                  <c:v>43410</c:v>
                </c:pt>
                <c:pt idx="152">
                  <c:v>43411</c:v>
                </c:pt>
                <c:pt idx="153">
                  <c:v>43412</c:v>
                </c:pt>
                <c:pt idx="154">
                  <c:v>43413</c:v>
                </c:pt>
                <c:pt idx="155">
                  <c:v>43417</c:v>
                </c:pt>
                <c:pt idx="156">
                  <c:v>43418</c:v>
                </c:pt>
                <c:pt idx="157">
                  <c:v>43419</c:v>
                </c:pt>
                <c:pt idx="158">
                  <c:v>43420</c:v>
                </c:pt>
                <c:pt idx="159">
                  <c:v>43423</c:v>
                </c:pt>
                <c:pt idx="160">
                  <c:v>43424</c:v>
                </c:pt>
                <c:pt idx="161">
                  <c:v>43425</c:v>
                </c:pt>
                <c:pt idx="162">
                  <c:v>43427</c:v>
                </c:pt>
                <c:pt idx="163">
                  <c:v>43430</c:v>
                </c:pt>
                <c:pt idx="164">
                  <c:v>43431</c:v>
                </c:pt>
                <c:pt idx="165">
                  <c:v>43432</c:v>
                </c:pt>
                <c:pt idx="166">
                  <c:v>43433</c:v>
                </c:pt>
                <c:pt idx="167">
                  <c:v>43434</c:v>
                </c:pt>
                <c:pt idx="168">
                  <c:v>43437</c:v>
                </c:pt>
                <c:pt idx="169">
                  <c:v>43438</c:v>
                </c:pt>
                <c:pt idx="170">
                  <c:v>43440</c:v>
                </c:pt>
                <c:pt idx="171">
                  <c:v>43441</c:v>
                </c:pt>
                <c:pt idx="172">
                  <c:v>43444</c:v>
                </c:pt>
                <c:pt idx="173">
                  <c:v>43445</c:v>
                </c:pt>
                <c:pt idx="174">
                  <c:v>43446</c:v>
                </c:pt>
                <c:pt idx="175">
                  <c:v>43447</c:v>
                </c:pt>
                <c:pt idx="176">
                  <c:v>43448</c:v>
                </c:pt>
                <c:pt idx="177">
                  <c:v>43451</c:v>
                </c:pt>
                <c:pt idx="178">
                  <c:v>43452</c:v>
                </c:pt>
                <c:pt idx="179">
                  <c:v>43453</c:v>
                </c:pt>
                <c:pt idx="180">
                  <c:v>43454</c:v>
                </c:pt>
                <c:pt idx="181">
                  <c:v>43455</c:v>
                </c:pt>
                <c:pt idx="182">
                  <c:v>43458</c:v>
                </c:pt>
                <c:pt idx="183">
                  <c:v>43460</c:v>
                </c:pt>
                <c:pt idx="184">
                  <c:v>43461</c:v>
                </c:pt>
                <c:pt idx="185">
                  <c:v>43462</c:v>
                </c:pt>
                <c:pt idx="186">
                  <c:v>43465</c:v>
                </c:pt>
                <c:pt idx="187">
                  <c:v>43467</c:v>
                </c:pt>
                <c:pt idx="188">
                  <c:v>43468</c:v>
                </c:pt>
                <c:pt idx="189">
                  <c:v>43469</c:v>
                </c:pt>
                <c:pt idx="190">
                  <c:v>43472</c:v>
                </c:pt>
                <c:pt idx="191">
                  <c:v>43473</c:v>
                </c:pt>
                <c:pt idx="192">
                  <c:v>43474</c:v>
                </c:pt>
                <c:pt idx="193">
                  <c:v>43475</c:v>
                </c:pt>
                <c:pt idx="194">
                  <c:v>43476</c:v>
                </c:pt>
                <c:pt idx="195">
                  <c:v>43479</c:v>
                </c:pt>
                <c:pt idx="196">
                  <c:v>43480</c:v>
                </c:pt>
                <c:pt idx="197">
                  <c:v>43481</c:v>
                </c:pt>
                <c:pt idx="198">
                  <c:v>43482</c:v>
                </c:pt>
                <c:pt idx="199">
                  <c:v>43483</c:v>
                </c:pt>
                <c:pt idx="200">
                  <c:v>43487</c:v>
                </c:pt>
                <c:pt idx="201">
                  <c:v>43488</c:v>
                </c:pt>
                <c:pt idx="202">
                  <c:v>43489</c:v>
                </c:pt>
                <c:pt idx="203">
                  <c:v>43490</c:v>
                </c:pt>
                <c:pt idx="204">
                  <c:v>43493</c:v>
                </c:pt>
                <c:pt idx="205">
                  <c:v>43494</c:v>
                </c:pt>
                <c:pt idx="206">
                  <c:v>43495</c:v>
                </c:pt>
                <c:pt idx="207">
                  <c:v>43496</c:v>
                </c:pt>
                <c:pt idx="208">
                  <c:v>43497</c:v>
                </c:pt>
                <c:pt idx="209">
                  <c:v>43500</c:v>
                </c:pt>
                <c:pt idx="210">
                  <c:v>43501</c:v>
                </c:pt>
                <c:pt idx="211">
                  <c:v>43502</c:v>
                </c:pt>
                <c:pt idx="212">
                  <c:v>43503</c:v>
                </c:pt>
                <c:pt idx="213">
                  <c:v>43504</c:v>
                </c:pt>
                <c:pt idx="214">
                  <c:v>43507</c:v>
                </c:pt>
                <c:pt idx="215">
                  <c:v>43508</c:v>
                </c:pt>
                <c:pt idx="216">
                  <c:v>43509</c:v>
                </c:pt>
                <c:pt idx="217">
                  <c:v>43510</c:v>
                </c:pt>
                <c:pt idx="218">
                  <c:v>43511</c:v>
                </c:pt>
                <c:pt idx="219">
                  <c:v>43515</c:v>
                </c:pt>
                <c:pt idx="220">
                  <c:v>43516</c:v>
                </c:pt>
                <c:pt idx="221">
                  <c:v>43517</c:v>
                </c:pt>
                <c:pt idx="222">
                  <c:v>43518</c:v>
                </c:pt>
                <c:pt idx="223">
                  <c:v>43521</c:v>
                </c:pt>
                <c:pt idx="224">
                  <c:v>43522</c:v>
                </c:pt>
                <c:pt idx="225">
                  <c:v>43523</c:v>
                </c:pt>
                <c:pt idx="226">
                  <c:v>43524</c:v>
                </c:pt>
                <c:pt idx="227">
                  <c:v>43525</c:v>
                </c:pt>
                <c:pt idx="228">
                  <c:v>43528</c:v>
                </c:pt>
                <c:pt idx="229">
                  <c:v>43529</c:v>
                </c:pt>
                <c:pt idx="230">
                  <c:v>43530</c:v>
                </c:pt>
                <c:pt idx="231">
                  <c:v>43531</c:v>
                </c:pt>
                <c:pt idx="232">
                  <c:v>43532</c:v>
                </c:pt>
                <c:pt idx="233">
                  <c:v>43535</c:v>
                </c:pt>
                <c:pt idx="234">
                  <c:v>43536</c:v>
                </c:pt>
                <c:pt idx="235">
                  <c:v>43537</c:v>
                </c:pt>
                <c:pt idx="236">
                  <c:v>43538</c:v>
                </c:pt>
                <c:pt idx="237">
                  <c:v>43539</c:v>
                </c:pt>
                <c:pt idx="238">
                  <c:v>43542</c:v>
                </c:pt>
                <c:pt idx="239">
                  <c:v>43543</c:v>
                </c:pt>
                <c:pt idx="240">
                  <c:v>43544</c:v>
                </c:pt>
                <c:pt idx="241">
                  <c:v>43545</c:v>
                </c:pt>
                <c:pt idx="242">
                  <c:v>43546</c:v>
                </c:pt>
                <c:pt idx="243">
                  <c:v>43549</c:v>
                </c:pt>
                <c:pt idx="244">
                  <c:v>43550</c:v>
                </c:pt>
                <c:pt idx="245">
                  <c:v>43551</c:v>
                </c:pt>
                <c:pt idx="246">
                  <c:v>43552</c:v>
                </c:pt>
                <c:pt idx="247">
                  <c:v>43553</c:v>
                </c:pt>
                <c:pt idx="248">
                  <c:v>43556</c:v>
                </c:pt>
                <c:pt idx="249">
                  <c:v>43557</c:v>
                </c:pt>
                <c:pt idx="250">
                  <c:v>43558</c:v>
                </c:pt>
                <c:pt idx="251">
                  <c:v>43559</c:v>
                </c:pt>
                <c:pt idx="252">
                  <c:v>43560</c:v>
                </c:pt>
                <c:pt idx="253">
                  <c:v>43563</c:v>
                </c:pt>
                <c:pt idx="254">
                  <c:v>43564</c:v>
                </c:pt>
                <c:pt idx="255">
                  <c:v>43565</c:v>
                </c:pt>
                <c:pt idx="256">
                  <c:v>43566</c:v>
                </c:pt>
                <c:pt idx="257">
                  <c:v>43567</c:v>
                </c:pt>
                <c:pt idx="258">
                  <c:v>43570</c:v>
                </c:pt>
                <c:pt idx="259">
                  <c:v>43571</c:v>
                </c:pt>
                <c:pt idx="260">
                  <c:v>43572</c:v>
                </c:pt>
                <c:pt idx="261">
                  <c:v>43573</c:v>
                </c:pt>
                <c:pt idx="262">
                  <c:v>43577</c:v>
                </c:pt>
                <c:pt idx="263">
                  <c:v>43578</c:v>
                </c:pt>
                <c:pt idx="264">
                  <c:v>43579</c:v>
                </c:pt>
                <c:pt idx="265">
                  <c:v>43580</c:v>
                </c:pt>
                <c:pt idx="266">
                  <c:v>43581</c:v>
                </c:pt>
                <c:pt idx="267">
                  <c:v>43584</c:v>
                </c:pt>
                <c:pt idx="268">
                  <c:v>43585</c:v>
                </c:pt>
                <c:pt idx="269">
                  <c:v>43586</c:v>
                </c:pt>
                <c:pt idx="270">
                  <c:v>43587</c:v>
                </c:pt>
                <c:pt idx="271">
                  <c:v>43588</c:v>
                </c:pt>
                <c:pt idx="272">
                  <c:v>43591</c:v>
                </c:pt>
                <c:pt idx="273">
                  <c:v>43592</c:v>
                </c:pt>
                <c:pt idx="274">
                  <c:v>43593</c:v>
                </c:pt>
                <c:pt idx="275">
                  <c:v>43594</c:v>
                </c:pt>
                <c:pt idx="276">
                  <c:v>43595</c:v>
                </c:pt>
                <c:pt idx="277">
                  <c:v>43598</c:v>
                </c:pt>
                <c:pt idx="278">
                  <c:v>43599</c:v>
                </c:pt>
                <c:pt idx="279">
                  <c:v>43600</c:v>
                </c:pt>
                <c:pt idx="280">
                  <c:v>43601</c:v>
                </c:pt>
                <c:pt idx="281">
                  <c:v>43602</c:v>
                </c:pt>
                <c:pt idx="282">
                  <c:v>43605</c:v>
                </c:pt>
                <c:pt idx="283">
                  <c:v>43606</c:v>
                </c:pt>
                <c:pt idx="284">
                  <c:v>43607</c:v>
                </c:pt>
                <c:pt idx="285">
                  <c:v>43608</c:v>
                </c:pt>
                <c:pt idx="286">
                  <c:v>43609</c:v>
                </c:pt>
                <c:pt idx="287">
                  <c:v>43613</c:v>
                </c:pt>
                <c:pt idx="288">
                  <c:v>43614</c:v>
                </c:pt>
                <c:pt idx="289">
                  <c:v>43615</c:v>
                </c:pt>
                <c:pt idx="290">
                  <c:v>43616</c:v>
                </c:pt>
                <c:pt idx="291">
                  <c:v>43619</c:v>
                </c:pt>
                <c:pt idx="292">
                  <c:v>43620</c:v>
                </c:pt>
                <c:pt idx="293">
                  <c:v>43621</c:v>
                </c:pt>
                <c:pt idx="294">
                  <c:v>43622</c:v>
                </c:pt>
                <c:pt idx="295">
                  <c:v>43623</c:v>
                </c:pt>
                <c:pt idx="296">
                  <c:v>43626</c:v>
                </c:pt>
                <c:pt idx="297">
                  <c:v>43627</c:v>
                </c:pt>
                <c:pt idx="298">
                  <c:v>43628</c:v>
                </c:pt>
                <c:pt idx="299">
                  <c:v>43629</c:v>
                </c:pt>
                <c:pt idx="300">
                  <c:v>43630</c:v>
                </c:pt>
                <c:pt idx="301">
                  <c:v>43633</c:v>
                </c:pt>
                <c:pt idx="302">
                  <c:v>43634</c:v>
                </c:pt>
                <c:pt idx="303">
                  <c:v>43635</c:v>
                </c:pt>
                <c:pt idx="304">
                  <c:v>43636</c:v>
                </c:pt>
                <c:pt idx="305">
                  <c:v>43637</c:v>
                </c:pt>
                <c:pt idx="306">
                  <c:v>43640</c:v>
                </c:pt>
                <c:pt idx="307">
                  <c:v>43641</c:v>
                </c:pt>
                <c:pt idx="308">
                  <c:v>43642</c:v>
                </c:pt>
                <c:pt idx="309">
                  <c:v>43643</c:v>
                </c:pt>
                <c:pt idx="310">
                  <c:v>43644</c:v>
                </c:pt>
                <c:pt idx="311">
                  <c:v>43647</c:v>
                </c:pt>
                <c:pt idx="312">
                  <c:v>43648</c:v>
                </c:pt>
                <c:pt idx="313">
                  <c:v>43649</c:v>
                </c:pt>
                <c:pt idx="314">
                  <c:v>43651</c:v>
                </c:pt>
                <c:pt idx="315">
                  <c:v>43654</c:v>
                </c:pt>
                <c:pt idx="316">
                  <c:v>43655</c:v>
                </c:pt>
                <c:pt idx="317">
                  <c:v>43656</c:v>
                </c:pt>
                <c:pt idx="318">
                  <c:v>43657</c:v>
                </c:pt>
                <c:pt idx="319">
                  <c:v>43658</c:v>
                </c:pt>
                <c:pt idx="320">
                  <c:v>43661</c:v>
                </c:pt>
                <c:pt idx="321">
                  <c:v>43662</c:v>
                </c:pt>
                <c:pt idx="322">
                  <c:v>43663</c:v>
                </c:pt>
                <c:pt idx="323">
                  <c:v>43664</c:v>
                </c:pt>
                <c:pt idx="324">
                  <c:v>43665</c:v>
                </c:pt>
                <c:pt idx="325">
                  <c:v>43668</c:v>
                </c:pt>
                <c:pt idx="326">
                  <c:v>43669</c:v>
                </c:pt>
                <c:pt idx="327">
                  <c:v>43670</c:v>
                </c:pt>
                <c:pt idx="328">
                  <c:v>43671</c:v>
                </c:pt>
                <c:pt idx="329">
                  <c:v>43672</c:v>
                </c:pt>
                <c:pt idx="330">
                  <c:v>43675</c:v>
                </c:pt>
                <c:pt idx="331">
                  <c:v>43676</c:v>
                </c:pt>
                <c:pt idx="332">
                  <c:v>43677</c:v>
                </c:pt>
                <c:pt idx="333">
                  <c:v>43678</c:v>
                </c:pt>
                <c:pt idx="334">
                  <c:v>43679</c:v>
                </c:pt>
                <c:pt idx="335">
                  <c:v>43682</c:v>
                </c:pt>
                <c:pt idx="336">
                  <c:v>43683</c:v>
                </c:pt>
                <c:pt idx="337">
                  <c:v>43684</c:v>
                </c:pt>
                <c:pt idx="338">
                  <c:v>43685</c:v>
                </c:pt>
                <c:pt idx="339">
                  <c:v>43686</c:v>
                </c:pt>
                <c:pt idx="340">
                  <c:v>43689</c:v>
                </c:pt>
                <c:pt idx="341">
                  <c:v>43690</c:v>
                </c:pt>
                <c:pt idx="342">
                  <c:v>43691</c:v>
                </c:pt>
                <c:pt idx="343">
                  <c:v>43692</c:v>
                </c:pt>
                <c:pt idx="344">
                  <c:v>43693</c:v>
                </c:pt>
                <c:pt idx="345">
                  <c:v>43696</c:v>
                </c:pt>
                <c:pt idx="346">
                  <c:v>43697</c:v>
                </c:pt>
                <c:pt idx="347">
                  <c:v>43698</c:v>
                </c:pt>
                <c:pt idx="348">
                  <c:v>43699</c:v>
                </c:pt>
                <c:pt idx="349">
                  <c:v>43700</c:v>
                </c:pt>
                <c:pt idx="350">
                  <c:v>43703</c:v>
                </c:pt>
                <c:pt idx="351">
                  <c:v>43704</c:v>
                </c:pt>
                <c:pt idx="352">
                  <c:v>43705</c:v>
                </c:pt>
                <c:pt idx="353">
                  <c:v>43706</c:v>
                </c:pt>
                <c:pt idx="354">
                  <c:v>43707</c:v>
                </c:pt>
                <c:pt idx="355">
                  <c:v>43711</c:v>
                </c:pt>
                <c:pt idx="356">
                  <c:v>43712</c:v>
                </c:pt>
                <c:pt idx="357">
                  <c:v>43713</c:v>
                </c:pt>
                <c:pt idx="358">
                  <c:v>43714</c:v>
                </c:pt>
                <c:pt idx="359">
                  <c:v>43717</c:v>
                </c:pt>
                <c:pt idx="360">
                  <c:v>43718</c:v>
                </c:pt>
                <c:pt idx="361">
                  <c:v>43719</c:v>
                </c:pt>
                <c:pt idx="362">
                  <c:v>43720</c:v>
                </c:pt>
                <c:pt idx="363">
                  <c:v>43721</c:v>
                </c:pt>
                <c:pt idx="364">
                  <c:v>43725</c:v>
                </c:pt>
                <c:pt idx="365">
                  <c:v>43726</c:v>
                </c:pt>
                <c:pt idx="366">
                  <c:v>43727</c:v>
                </c:pt>
                <c:pt idx="367">
                  <c:v>43728</c:v>
                </c:pt>
                <c:pt idx="368">
                  <c:v>43732</c:v>
                </c:pt>
                <c:pt idx="369">
                  <c:v>43733</c:v>
                </c:pt>
                <c:pt idx="370">
                  <c:v>43734</c:v>
                </c:pt>
              </c:numCache>
            </c:numRef>
          </c:cat>
          <c:val>
            <c:numRef>
              <c:f>MERGED!$C$2:$C$372</c:f>
              <c:numCache>
                <c:formatCode>0.0000</c:formatCode>
                <c:ptCount val="371"/>
                <c:pt idx="0">
                  <c:v>1.69</c:v>
                </c:pt>
                <c:pt idx="1">
                  <c:v>1.69</c:v>
                </c:pt>
                <c:pt idx="2">
                  <c:v>1.69</c:v>
                </c:pt>
                <c:pt idx="3">
                  <c:v>1.69</c:v>
                </c:pt>
                <c:pt idx="4">
                  <c:v>1.69</c:v>
                </c:pt>
                <c:pt idx="5">
                  <c:v>1.69</c:v>
                </c:pt>
                <c:pt idx="6">
                  <c:v>1.69</c:v>
                </c:pt>
                <c:pt idx="7">
                  <c:v>1.69</c:v>
                </c:pt>
                <c:pt idx="8">
                  <c:v>1.69</c:v>
                </c:pt>
                <c:pt idx="9">
                  <c:v>1.69</c:v>
                </c:pt>
                <c:pt idx="10">
                  <c:v>1.69</c:v>
                </c:pt>
                <c:pt idx="11">
                  <c:v>1.69</c:v>
                </c:pt>
                <c:pt idx="12">
                  <c:v>1.69</c:v>
                </c:pt>
                <c:pt idx="13">
                  <c:v>1.7</c:v>
                </c:pt>
                <c:pt idx="14">
                  <c:v>1.7</c:v>
                </c:pt>
                <c:pt idx="15">
                  <c:v>1.7</c:v>
                </c:pt>
                <c:pt idx="16">
                  <c:v>1.7</c:v>
                </c:pt>
                <c:pt idx="17">
                  <c:v>1.7</c:v>
                </c:pt>
                <c:pt idx="18">
                  <c:v>1.7</c:v>
                </c:pt>
                <c:pt idx="19">
                  <c:v>1.69</c:v>
                </c:pt>
                <c:pt idx="20">
                  <c:v>1.7</c:v>
                </c:pt>
                <c:pt idx="21">
                  <c:v>1.7</c:v>
                </c:pt>
                <c:pt idx="22">
                  <c:v>1.7</c:v>
                </c:pt>
                <c:pt idx="23">
                  <c:v>1.7</c:v>
                </c:pt>
                <c:pt idx="24">
                  <c:v>1.7</c:v>
                </c:pt>
                <c:pt idx="25">
                  <c:v>1.7</c:v>
                </c:pt>
                <c:pt idx="26">
                  <c:v>1.7</c:v>
                </c:pt>
                <c:pt idx="27">
                  <c:v>1.7</c:v>
                </c:pt>
                <c:pt idx="28">
                  <c:v>1.7</c:v>
                </c:pt>
                <c:pt idx="29">
                  <c:v>1.7</c:v>
                </c:pt>
                <c:pt idx="30">
                  <c:v>1.7</c:v>
                </c:pt>
                <c:pt idx="31">
                  <c:v>1.7</c:v>
                </c:pt>
                <c:pt idx="32">
                  <c:v>1.7</c:v>
                </c:pt>
                <c:pt idx="33">
                  <c:v>1.7</c:v>
                </c:pt>
                <c:pt idx="34">
                  <c:v>1.7</c:v>
                </c:pt>
                <c:pt idx="35">
                  <c:v>1.7</c:v>
                </c:pt>
                <c:pt idx="36">
                  <c:v>1.7</c:v>
                </c:pt>
                <c:pt idx="37">
                  <c:v>1.7</c:v>
                </c:pt>
                <c:pt idx="38">
                  <c:v>1.7</c:v>
                </c:pt>
                <c:pt idx="39">
                  <c:v>1.7</c:v>
                </c:pt>
                <c:pt idx="40">
                  <c:v>1.7</c:v>
                </c:pt>
                <c:pt idx="41">
                  <c:v>1.7</c:v>
                </c:pt>
                <c:pt idx="42">
                  <c:v>1.7</c:v>
                </c:pt>
                <c:pt idx="43">
                  <c:v>1.7</c:v>
                </c:pt>
                <c:pt idx="44">
                  <c:v>1.7</c:v>
                </c:pt>
                <c:pt idx="45">
                  <c:v>1.7</c:v>
                </c:pt>
                <c:pt idx="46">
                  <c:v>1.7</c:v>
                </c:pt>
                <c:pt idx="47">
                  <c:v>1.7</c:v>
                </c:pt>
                <c:pt idx="48">
                  <c:v>1.7</c:v>
                </c:pt>
                <c:pt idx="49">
                  <c:v>1.7</c:v>
                </c:pt>
                <c:pt idx="50">
                  <c:v>1.7</c:v>
                </c:pt>
                <c:pt idx="51">
                  <c:v>1.9</c:v>
                </c:pt>
                <c:pt idx="52">
                  <c:v>1.9</c:v>
                </c:pt>
                <c:pt idx="53">
                  <c:v>1.9</c:v>
                </c:pt>
                <c:pt idx="54">
                  <c:v>1.91</c:v>
                </c:pt>
                <c:pt idx="55">
                  <c:v>1.92</c:v>
                </c:pt>
                <c:pt idx="56">
                  <c:v>1.92</c:v>
                </c:pt>
                <c:pt idx="57">
                  <c:v>1.92</c:v>
                </c:pt>
                <c:pt idx="58">
                  <c:v>1.92</c:v>
                </c:pt>
                <c:pt idx="59">
                  <c:v>1.92</c:v>
                </c:pt>
                <c:pt idx="60">
                  <c:v>1.91</c:v>
                </c:pt>
                <c:pt idx="61">
                  <c:v>1.91</c:v>
                </c:pt>
                <c:pt idx="62">
                  <c:v>1.91</c:v>
                </c:pt>
                <c:pt idx="63">
                  <c:v>1.91</c:v>
                </c:pt>
                <c:pt idx="64">
                  <c:v>1.91</c:v>
                </c:pt>
                <c:pt idx="65">
                  <c:v>1.91</c:v>
                </c:pt>
                <c:pt idx="66">
                  <c:v>1.91</c:v>
                </c:pt>
                <c:pt idx="67">
                  <c:v>1.91</c:v>
                </c:pt>
                <c:pt idx="68">
                  <c:v>1.91</c:v>
                </c:pt>
                <c:pt idx="69">
                  <c:v>1.91</c:v>
                </c:pt>
                <c:pt idx="70">
                  <c:v>1.91</c:v>
                </c:pt>
                <c:pt idx="71">
                  <c:v>1.91</c:v>
                </c:pt>
                <c:pt idx="72">
                  <c:v>1.91</c:v>
                </c:pt>
                <c:pt idx="73">
                  <c:v>1.91</c:v>
                </c:pt>
                <c:pt idx="74">
                  <c:v>1.91</c:v>
                </c:pt>
                <c:pt idx="75">
                  <c:v>1.91</c:v>
                </c:pt>
                <c:pt idx="76">
                  <c:v>1.91</c:v>
                </c:pt>
                <c:pt idx="77">
                  <c:v>1.91</c:v>
                </c:pt>
                <c:pt idx="78">
                  <c:v>1.91</c:v>
                </c:pt>
                <c:pt idx="79">
                  <c:v>1.91</c:v>
                </c:pt>
                <c:pt idx="80">
                  <c:v>1.91</c:v>
                </c:pt>
                <c:pt idx="81">
                  <c:v>1.91</c:v>
                </c:pt>
                <c:pt idx="82">
                  <c:v>1.91</c:v>
                </c:pt>
                <c:pt idx="83">
                  <c:v>1.91</c:v>
                </c:pt>
                <c:pt idx="84">
                  <c:v>1.91</c:v>
                </c:pt>
                <c:pt idx="85">
                  <c:v>1.91</c:v>
                </c:pt>
                <c:pt idx="86">
                  <c:v>1.91</c:v>
                </c:pt>
                <c:pt idx="87">
                  <c:v>1.91</c:v>
                </c:pt>
                <c:pt idx="88">
                  <c:v>1.91</c:v>
                </c:pt>
                <c:pt idx="89">
                  <c:v>1.91</c:v>
                </c:pt>
                <c:pt idx="90">
                  <c:v>1.91</c:v>
                </c:pt>
                <c:pt idx="91">
                  <c:v>1.91</c:v>
                </c:pt>
                <c:pt idx="92">
                  <c:v>1.91</c:v>
                </c:pt>
                <c:pt idx="93">
                  <c:v>1.91</c:v>
                </c:pt>
                <c:pt idx="94">
                  <c:v>1.91</c:v>
                </c:pt>
                <c:pt idx="95">
                  <c:v>1.92</c:v>
                </c:pt>
                <c:pt idx="96">
                  <c:v>1.92</c:v>
                </c:pt>
                <c:pt idx="97">
                  <c:v>1.92</c:v>
                </c:pt>
                <c:pt idx="98">
                  <c:v>1.92</c:v>
                </c:pt>
                <c:pt idx="99">
                  <c:v>1.92</c:v>
                </c:pt>
                <c:pt idx="100">
                  <c:v>1.92</c:v>
                </c:pt>
                <c:pt idx="101">
                  <c:v>1.92</c:v>
                </c:pt>
                <c:pt idx="102">
                  <c:v>1.92</c:v>
                </c:pt>
                <c:pt idx="103">
                  <c:v>1.92</c:v>
                </c:pt>
                <c:pt idx="104">
                  <c:v>1.92</c:v>
                </c:pt>
                <c:pt idx="105">
                  <c:v>1.92</c:v>
                </c:pt>
                <c:pt idx="106">
                  <c:v>1.91</c:v>
                </c:pt>
                <c:pt idx="107">
                  <c:v>1.92</c:v>
                </c:pt>
                <c:pt idx="108">
                  <c:v>1.92</c:v>
                </c:pt>
                <c:pt idx="109">
                  <c:v>1.92</c:v>
                </c:pt>
                <c:pt idx="110">
                  <c:v>1.92</c:v>
                </c:pt>
                <c:pt idx="111">
                  <c:v>1.92</c:v>
                </c:pt>
                <c:pt idx="112">
                  <c:v>1.92</c:v>
                </c:pt>
                <c:pt idx="113">
                  <c:v>1.92</c:v>
                </c:pt>
                <c:pt idx="114">
                  <c:v>1.92</c:v>
                </c:pt>
                <c:pt idx="115">
                  <c:v>1.92</c:v>
                </c:pt>
                <c:pt idx="116">
                  <c:v>1.92</c:v>
                </c:pt>
                <c:pt idx="117">
                  <c:v>1.92</c:v>
                </c:pt>
                <c:pt idx="118">
                  <c:v>1.92</c:v>
                </c:pt>
                <c:pt idx="119">
                  <c:v>1.92</c:v>
                </c:pt>
                <c:pt idx="120">
                  <c:v>1.92</c:v>
                </c:pt>
                <c:pt idx="121">
                  <c:v>1.93</c:v>
                </c:pt>
                <c:pt idx="122">
                  <c:v>1.93</c:v>
                </c:pt>
                <c:pt idx="123">
                  <c:v>1.93</c:v>
                </c:pt>
                <c:pt idx="124">
                  <c:v>2.1800000000000002</c:v>
                </c:pt>
                <c:pt idx="125">
                  <c:v>2.1800000000000002</c:v>
                </c:pt>
                <c:pt idx="126">
                  <c:v>2.1800000000000002</c:v>
                </c:pt>
                <c:pt idx="127">
                  <c:v>2.1800000000000002</c:v>
                </c:pt>
                <c:pt idx="128">
                  <c:v>2.1800000000000002</c:v>
                </c:pt>
                <c:pt idx="129">
                  <c:v>2.1800000000000002</c:v>
                </c:pt>
                <c:pt idx="130">
                  <c:v>2.1800000000000002</c:v>
                </c:pt>
                <c:pt idx="131">
                  <c:v>2.1800000000000002</c:v>
                </c:pt>
                <c:pt idx="132">
                  <c:v>2.1800000000000002</c:v>
                </c:pt>
                <c:pt idx="133">
                  <c:v>2.1800000000000002</c:v>
                </c:pt>
                <c:pt idx="134">
                  <c:v>2.1800000000000002</c:v>
                </c:pt>
                <c:pt idx="135">
                  <c:v>2.1800000000000002</c:v>
                </c:pt>
                <c:pt idx="136">
                  <c:v>2.1800000000000002</c:v>
                </c:pt>
                <c:pt idx="137">
                  <c:v>2.19</c:v>
                </c:pt>
                <c:pt idx="138">
                  <c:v>2.19</c:v>
                </c:pt>
                <c:pt idx="139">
                  <c:v>2.19</c:v>
                </c:pt>
                <c:pt idx="140">
                  <c:v>2.19</c:v>
                </c:pt>
                <c:pt idx="141">
                  <c:v>2.2000000000000002</c:v>
                </c:pt>
                <c:pt idx="142">
                  <c:v>2.2000000000000002</c:v>
                </c:pt>
                <c:pt idx="143">
                  <c:v>2.2000000000000002</c:v>
                </c:pt>
                <c:pt idx="144">
                  <c:v>2.2000000000000002</c:v>
                </c:pt>
                <c:pt idx="145">
                  <c:v>2.2000000000000002</c:v>
                </c:pt>
                <c:pt idx="146">
                  <c:v>2.2000000000000002</c:v>
                </c:pt>
                <c:pt idx="147">
                  <c:v>2.2000000000000002</c:v>
                </c:pt>
                <c:pt idx="148">
                  <c:v>2.2000000000000002</c:v>
                </c:pt>
                <c:pt idx="149">
                  <c:v>2.19</c:v>
                </c:pt>
                <c:pt idx="150">
                  <c:v>2.2000000000000002</c:v>
                </c:pt>
                <c:pt idx="151">
                  <c:v>2.2000000000000002</c:v>
                </c:pt>
                <c:pt idx="152">
                  <c:v>2.2000000000000002</c:v>
                </c:pt>
                <c:pt idx="153">
                  <c:v>2.2000000000000002</c:v>
                </c:pt>
                <c:pt idx="154">
                  <c:v>2.19</c:v>
                </c:pt>
                <c:pt idx="155">
                  <c:v>2.2000000000000002</c:v>
                </c:pt>
                <c:pt idx="156">
                  <c:v>2.2000000000000002</c:v>
                </c:pt>
                <c:pt idx="157">
                  <c:v>2.2000000000000002</c:v>
                </c:pt>
                <c:pt idx="158">
                  <c:v>2.2000000000000002</c:v>
                </c:pt>
                <c:pt idx="159">
                  <c:v>2.2000000000000002</c:v>
                </c:pt>
                <c:pt idx="160">
                  <c:v>2.2000000000000002</c:v>
                </c:pt>
                <c:pt idx="161">
                  <c:v>2.2000000000000002</c:v>
                </c:pt>
                <c:pt idx="162">
                  <c:v>2.2000000000000002</c:v>
                </c:pt>
                <c:pt idx="163">
                  <c:v>2.2000000000000002</c:v>
                </c:pt>
                <c:pt idx="164">
                  <c:v>2.2000000000000002</c:v>
                </c:pt>
                <c:pt idx="165">
                  <c:v>2.2000000000000002</c:v>
                </c:pt>
                <c:pt idx="166">
                  <c:v>2.2000000000000002</c:v>
                </c:pt>
                <c:pt idx="167">
                  <c:v>2.2000000000000002</c:v>
                </c:pt>
                <c:pt idx="168">
                  <c:v>2.19</c:v>
                </c:pt>
                <c:pt idx="169">
                  <c:v>2.2000000000000002</c:v>
                </c:pt>
                <c:pt idx="170">
                  <c:v>2.2000000000000002</c:v>
                </c:pt>
                <c:pt idx="171">
                  <c:v>2.19</c:v>
                </c:pt>
                <c:pt idx="172">
                  <c:v>2.2000000000000002</c:v>
                </c:pt>
                <c:pt idx="173">
                  <c:v>2.19</c:v>
                </c:pt>
                <c:pt idx="174">
                  <c:v>2.19</c:v>
                </c:pt>
                <c:pt idx="175">
                  <c:v>2.19</c:v>
                </c:pt>
                <c:pt idx="176">
                  <c:v>2.19</c:v>
                </c:pt>
                <c:pt idx="177">
                  <c:v>2.2000000000000002</c:v>
                </c:pt>
                <c:pt idx="178">
                  <c:v>2.2000000000000002</c:v>
                </c:pt>
                <c:pt idx="179">
                  <c:v>2.2000000000000002</c:v>
                </c:pt>
                <c:pt idx="180">
                  <c:v>2.4</c:v>
                </c:pt>
                <c:pt idx="181">
                  <c:v>2.4</c:v>
                </c:pt>
                <c:pt idx="182">
                  <c:v>2.4</c:v>
                </c:pt>
                <c:pt idx="183">
                  <c:v>2.4</c:v>
                </c:pt>
                <c:pt idx="184">
                  <c:v>2.4</c:v>
                </c:pt>
                <c:pt idx="185">
                  <c:v>2.4</c:v>
                </c:pt>
                <c:pt idx="186">
                  <c:v>2.4</c:v>
                </c:pt>
                <c:pt idx="187">
                  <c:v>2.4</c:v>
                </c:pt>
                <c:pt idx="188">
                  <c:v>2.4</c:v>
                </c:pt>
                <c:pt idx="189">
                  <c:v>2.4</c:v>
                </c:pt>
                <c:pt idx="190">
                  <c:v>2.4</c:v>
                </c:pt>
                <c:pt idx="191">
                  <c:v>2.4</c:v>
                </c:pt>
                <c:pt idx="192">
                  <c:v>2.4</c:v>
                </c:pt>
                <c:pt idx="193">
                  <c:v>2.4</c:v>
                </c:pt>
                <c:pt idx="194">
                  <c:v>2.4</c:v>
                </c:pt>
                <c:pt idx="195">
                  <c:v>2.4</c:v>
                </c:pt>
                <c:pt idx="196">
                  <c:v>2.4</c:v>
                </c:pt>
                <c:pt idx="197">
                  <c:v>2.4</c:v>
                </c:pt>
                <c:pt idx="198">
                  <c:v>2.4</c:v>
                </c:pt>
                <c:pt idx="199">
                  <c:v>2.4</c:v>
                </c:pt>
                <c:pt idx="200">
                  <c:v>2.4</c:v>
                </c:pt>
                <c:pt idx="201">
                  <c:v>2.4</c:v>
                </c:pt>
                <c:pt idx="202">
                  <c:v>2.4</c:v>
                </c:pt>
                <c:pt idx="203">
                  <c:v>2.4</c:v>
                </c:pt>
                <c:pt idx="204">
                  <c:v>2.4</c:v>
                </c:pt>
                <c:pt idx="205">
                  <c:v>2.4</c:v>
                </c:pt>
                <c:pt idx="206">
                  <c:v>2.4</c:v>
                </c:pt>
                <c:pt idx="207">
                  <c:v>2.4</c:v>
                </c:pt>
                <c:pt idx="208">
                  <c:v>2.4</c:v>
                </c:pt>
                <c:pt idx="209">
                  <c:v>2.4</c:v>
                </c:pt>
                <c:pt idx="210">
                  <c:v>2.4</c:v>
                </c:pt>
                <c:pt idx="211">
                  <c:v>2.4</c:v>
                </c:pt>
                <c:pt idx="212">
                  <c:v>2.4</c:v>
                </c:pt>
                <c:pt idx="213">
                  <c:v>2.4</c:v>
                </c:pt>
                <c:pt idx="214">
                  <c:v>2.4</c:v>
                </c:pt>
                <c:pt idx="215">
                  <c:v>2.4</c:v>
                </c:pt>
                <c:pt idx="216">
                  <c:v>2.4</c:v>
                </c:pt>
                <c:pt idx="217">
                  <c:v>2.4</c:v>
                </c:pt>
                <c:pt idx="218">
                  <c:v>2.4</c:v>
                </c:pt>
                <c:pt idx="219">
                  <c:v>2.4</c:v>
                </c:pt>
                <c:pt idx="220">
                  <c:v>2.4</c:v>
                </c:pt>
                <c:pt idx="221">
                  <c:v>2.4</c:v>
                </c:pt>
                <c:pt idx="222">
                  <c:v>2.4</c:v>
                </c:pt>
                <c:pt idx="223">
                  <c:v>2.4</c:v>
                </c:pt>
                <c:pt idx="224">
                  <c:v>2.4</c:v>
                </c:pt>
                <c:pt idx="225">
                  <c:v>2.4</c:v>
                </c:pt>
                <c:pt idx="226">
                  <c:v>2.4</c:v>
                </c:pt>
                <c:pt idx="227">
                  <c:v>2.4</c:v>
                </c:pt>
                <c:pt idx="228">
                  <c:v>2.4</c:v>
                </c:pt>
                <c:pt idx="229">
                  <c:v>2.4</c:v>
                </c:pt>
                <c:pt idx="230">
                  <c:v>2.4</c:v>
                </c:pt>
                <c:pt idx="231">
                  <c:v>2.4</c:v>
                </c:pt>
                <c:pt idx="232">
                  <c:v>2.4</c:v>
                </c:pt>
                <c:pt idx="233">
                  <c:v>2.4</c:v>
                </c:pt>
                <c:pt idx="234">
                  <c:v>2.4</c:v>
                </c:pt>
                <c:pt idx="235">
                  <c:v>2.4</c:v>
                </c:pt>
                <c:pt idx="236">
                  <c:v>2.4</c:v>
                </c:pt>
                <c:pt idx="237">
                  <c:v>2.4</c:v>
                </c:pt>
                <c:pt idx="238">
                  <c:v>2.4</c:v>
                </c:pt>
                <c:pt idx="239">
                  <c:v>2.4</c:v>
                </c:pt>
                <c:pt idx="240">
                  <c:v>2.41</c:v>
                </c:pt>
                <c:pt idx="241">
                  <c:v>2.41</c:v>
                </c:pt>
                <c:pt idx="242">
                  <c:v>2.41</c:v>
                </c:pt>
                <c:pt idx="243">
                  <c:v>2.4</c:v>
                </c:pt>
                <c:pt idx="244">
                  <c:v>2.4</c:v>
                </c:pt>
                <c:pt idx="245">
                  <c:v>2.41</c:v>
                </c:pt>
                <c:pt idx="246">
                  <c:v>2.41</c:v>
                </c:pt>
                <c:pt idx="247">
                  <c:v>2.4300000000000002</c:v>
                </c:pt>
                <c:pt idx="248">
                  <c:v>2.41</c:v>
                </c:pt>
                <c:pt idx="249">
                  <c:v>2.41</c:v>
                </c:pt>
                <c:pt idx="250">
                  <c:v>2.41</c:v>
                </c:pt>
                <c:pt idx="251">
                  <c:v>2.41</c:v>
                </c:pt>
                <c:pt idx="252">
                  <c:v>2.41</c:v>
                </c:pt>
                <c:pt idx="253">
                  <c:v>2.41</c:v>
                </c:pt>
                <c:pt idx="254">
                  <c:v>2.41</c:v>
                </c:pt>
                <c:pt idx="255">
                  <c:v>2.41</c:v>
                </c:pt>
                <c:pt idx="256">
                  <c:v>2.41</c:v>
                </c:pt>
                <c:pt idx="257">
                  <c:v>2.41</c:v>
                </c:pt>
                <c:pt idx="258">
                  <c:v>2.41</c:v>
                </c:pt>
                <c:pt idx="259">
                  <c:v>2.41</c:v>
                </c:pt>
                <c:pt idx="260">
                  <c:v>2.42</c:v>
                </c:pt>
                <c:pt idx="261">
                  <c:v>2.4300000000000002</c:v>
                </c:pt>
                <c:pt idx="262">
                  <c:v>2.44</c:v>
                </c:pt>
                <c:pt idx="263">
                  <c:v>2.44</c:v>
                </c:pt>
                <c:pt idx="264">
                  <c:v>2.44</c:v>
                </c:pt>
                <c:pt idx="265">
                  <c:v>2.44</c:v>
                </c:pt>
                <c:pt idx="266">
                  <c:v>2.44</c:v>
                </c:pt>
                <c:pt idx="267">
                  <c:v>2.4500000000000002</c:v>
                </c:pt>
                <c:pt idx="268">
                  <c:v>2.4500000000000002</c:v>
                </c:pt>
                <c:pt idx="269">
                  <c:v>2.4500000000000002</c:v>
                </c:pt>
                <c:pt idx="270">
                  <c:v>2.41</c:v>
                </c:pt>
                <c:pt idx="271">
                  <c:v>2.4</c:v>
                </c:pt>
                <c:pt idx="272">
                  <c:v>2.4</c:v>
                </c:pt>
                <c:pt idx="273">
                  <c:v>2.4</c:v>
                </c:pt>
                <c:pt idx="274">
                  <c:v>2.39</c:v>
                </c:pt>
                <c:pt idx="275">
                  <c:v>2.38</c:v>
                </c:pt>
                <c:pt idx="276">
                  <c:v>2.38</c:v>
                </c:pt>
                <c:pt idx="277">
                  <c:v>2.38</c:v>
                </c:pt>
                <c:pt idx="278">
                  <c:v>2.38</c:v>
                </c:pt>
                <c:pt idx="279">
                  <c:v>2.4</c:v>
                </c:pt>
                <c:pt idx="280">
                  <c:v>2.39</c:v>
                </c:pt>
                <c:pt idx="281">
                  <c:v>2.39</c:v>
                </c:pt>
                <c:pt idx="282">
                  <c:v>2.39</c:v>
                </c:pt>
                <c:pt idx="283">
                  <c:v>2.39</c:v>
                </c:pt>
                <c:pt idx="284">
                  <c:v>2.38</c:v>
                </c:pt>
                <c:pt idx="285">
                  <c:v>2.38</c:v>
                </c:pt>
                <c:pt idx="286">
                  <c:v>2.38</c:v>
                </c:pt>
                <c:pt idx="287">
                  <c:v>2.39</c:v>
                </c:pt>
                <c:pt idx="288">
                  <c:v>2.39</c:v>
                </c:pt>
                <c:pt idx="289">
                  <c:v>2.39</c:v>
                </c:pt>
                <c:pt idx="290">
                  <c:v>2.4</c:v>
                </c:pt>
                <c:pt idx="291">
                  <c:v>2.38</c:v>
                </c:pt>
                <c:pt idx="292">
                  <c:v>2.38</c:v>
                </c:pt>
                <c:pt idx="293">
                  <c:v>2.38</c:v>
                </c:pt>
                <c:pt idx="294">
                  <c:v>2.37</c:v>
                </c:pt>
                <c:pt idx="295">
                  <c:v>2.37</c:v>
                </c:pt>
                <c:pt idx="296">
                  <c:v>2.37</c:v>
                </c:pt>
                <c:pt idx="297">
                  <c:v>2.37</c:v>
                </c:pt>
                <c:pt idx="298">
                  <c:v>2.37</c:v>
                </c:pt>
                <c:pt idx="299">
                  <c:v>2.37</c:v>
                </c:pt>
                <c:pt idx="300">
                  <c:v>2.36</c:v>
                </c:pt>
                <c:pt idx="301">
                  <c:v>2.38</c:v>
                </c:pt>
                <c:pt idx="302">
                  <c:v>2.37</c:v>
                </c:pt>
                <c:pt idx="303">
                  <c:v>2.37</c:v>
                </c:pt>
                <c:pt idx="304">
                  <c:v>2.37</c:v>
                </c:pt>
                <c:pt idx="305">
                  <c:v>2.38</c:v>
                </c:pt>
                <c:pt idx="306">
                  <c:v>2.38</c:v>
                </c:pt>
                <c:pt idx="307">
                  <c:v>2.38</c:v>
                </c:pt>
                <c:pt idx="308">
                  <c:v>2.38</c:v>
                </c:pt>
                <c:pt idx="309">
                  <c:v>2.38</c:v>
                </c:pt>
                <c:pt idx="310">
                  <c:v>2.4</c:v>
                </c:pt>
                <c:pt idx="311">
                  <c:v>2.39</c:v>
                </c:pt>
                <c:pt idx="312">
                  <c:v>2.4</c:v>
                </c:pt>
                <c:pt idx="313">
                  <c:v>2.41</c:v>
                </c:pt>
                <c:pt idx="314">
                  <c:v>2.42</c:v>
                </c:pt>
                <c:pt idx="315">
                  <c:v>2.41</c:v>
                </c:pt>
                <c:pt idx="316">
                  <c:v>2.41</c:v>
                </c:pt>
                <c:pt idx="317">
                  <c:v>2.41</c:v>
                </c:pt>
                <c:pt idx="318">
                  <c:v>2.4</c:v>
                </c:pt>
                <c:pt idx="319">
                  <c:v>2.38</c:v>
                </c:pt>
                <c:pt idx="320">
                  <c:v>2.4</c:v>
                </c:pt>
                <c:pt idx="321">
                  <c:v>2.41</c:v>
                </c:pt>
                <c:pt idx="322">
                  <c:v>2.41</c:v>
                </c:pt>
                <c:pt idx="323">
                  <c:v>2.41</c:v>
                </c:pt>
                <c:pt idx="324">
                  <c:v>2.41</c:v>
                </c:pt>
                <c:pt idx="325">
                  <c:v>2.4</c:v>
                </c:pt>
                <c:pt idx="326">
                  <c:v>2.4</c:v>
                </c:pt>
                <c:pt idx="327">
                  <c:v>2.4</c:v>
                </c:pt>
                <c:pt idx="328">
                  <c:v>2.4</c:v>
                </c:pt>
                <c:pt idx="329">
                  <c:v>2.4</c:v>
                </c:pt>
                <c:pt idx="330">
                  <c:v>2.4</c:v>
                </c:pt>
                <c:pt idx="331">
                  <c:v>2.39</c:v>
                </c:pt>
                <c:pt idx="332">
                  <c:v>2.4</c:v>
                </c:pt>
                <c:pt idx="333">
                  <c:v>2.14</c:v>
                </c:pt>
                <c:pt idx="334">
                  <c:v>2.14</c:v>
                </c:pt>
                <c:pt idx="335">
                  <c:v>2.13</c:v>
                </c:pt>
                <c:pt idx="336">
                  <c:v>2.13</c:v>
                </c:pt>
                <c:pt idx="337">
                  <c:v>2.12</c:v>
                </c:pt>
                <c:pt idx="338">
                  <c:v>2.12</c:v>
                </c:pt>
                <c:pt idx="339">
                  <c:v>2.12</c:v>
                </c:pt>
                <c:pt idx="340">
                  <c:v>2.12</c:v>
                </c:pt>
                <c:pt idx="341">
                  <c:v>2.12</c:v>
                </c:pt>
                <c:pt idx="342">
                  <c:v>2.12</c:v>
                </c:pt>
                <c:pt idx="343">
                  <c:v>2.13</c:v>
                </c:pt>
                <c:pt idx="344">
                  <c:v>2.13</c:v>
                </c:pt>
                <c:pt idx="345">
                  <c:v>2.13</c:v>
                </c:pt>
                <c:pt idx="346">
                  <c:v>2.13</c:v>
                </c:pt>
                <c:pt idx="347">
                  <c:v>2.12</c:v>
                </c:pt>
                <c:pt idx="348">
                  <c:v>2.12</c:v>
                </c:pt>
                <c:pt idx="349">
                  <c:v>2.12</c:v>
                </c:pt>
                <c:pt idx="350">
                  <c:v>2.12</c:v>
                </c:pt>
                <c:pt idx="351">
                  <c:v>2.12</c:v>
                </c:pt>
                <c:pt idx="352">
                  <c:v>2.12</c:v>
                </c:pt>
                <c:pt idx="353">
                  <c:v>2.12</c:v>
                </c:pt>
                <c:pt idx="354">
                  <c:v>2.13</c:v>
                </c:pt>
                <c:pt idx="355">
                  <c:v>2.13</c:v>
                </c:pt>
                <c:pt idx="356">
                  <c:v>2.13</c:v>
                </c:pt>
                <c:pt idx="357">
                  <c:v>2.13</c:v>
                </c:pt>
                <c:pt idx="358">
                  <c:v>2.12</c:v>
                </c:pt>
                <c:pt idx="359">
                  <c:v>2.13</c:v>
                </c:pt>
                <c:pt idx="360">
                  <c:v>2.13</c:v>
                </c:pt>
                <c:pt idx="361">
                  <c:v>2.13</c:v>
                </c:pt>
                <c:pt idx="362">
                  <c:v>2.13</c:v>
                </c:pt>
                <c:pt idx="363">
                  <c:v>2.14</c:v>
                </c:pt>
                <c:pt idx="364">
                  <c:v>2.2999999999999998</c:v>
                </c:pt>
                <c:pt idx="365">
                  <c:v>2.25</c:v>
                </c:pt>
                <c:pt idx="366">
                  <c:v>1.9</c:v>
                </c:pt>
                <c:pt idx="367">
                  <c:v>1.9</c:v>
                </c:pt>
                <c:pt idx="368">
                  <c:v>1.9</c:v>
                </c:pt>
                <c:pt idx="369">
                  <c:v>1.9</c:v>
                </c:pt>
                <c:pt idx="370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56-4C9E-A34A-40BED5E43007}"/>
            </c:ext>
          </c:extLst>
        </c:ser>
        <c:ser>
          <c:idx val="1"/>
          <c:order val="1"/>
          <c:tx>
            <c:strRef>
              <c:f>MERGED!$D$1</c:f>
              <c:strCache>
                <c:ptCount val="1"/>
                <c:pt idx="0">
                  <c:v>SOFR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MERGED!$B$2:$B$372</c:f>
              <c:numCache>
                <c:formatCode>yyyy\-mm\-dd;@</c:formatCode>
                <c:ptCount val="371"/>
                <c:pt idx="0">
                  <c:v>43193</c:v>
                </c:pt>
                <c:pt idx="1">
                  <c:v>43194</c:v>
                </c:pt>
                <c:pt idx="2">
                  <c:v>43195</c:v>
                </c:pt>
                <c:pt idx="3">
                  <c:v>43196</c:v>
                </c:pt>
                <c:pt idx="4">
                  <c:v>43199</c:v>
                </c:pt>
                <c:pt idx="5">
                  <c:v>43200</c:v>
                </c:pt>
                <c:pt idx="6">
                  <c:v>43201</c:v>
                </c:pt>
                <c:pt idx="7">
                  <c:v>43202</c:v>
                </c:pt>
                <c:pt idx="8">
                  <c:v>43203</c:v>
                </c:pt>
                <c:pt idx="9">
                  <c:v>43206</c:v>
                </c:pt>
                <c:pt idx="10">
                  <c:v>43207</c:v>
                </c:pt>
                <c:pt idx="11">
                  <c:v>43208</c:v>
                </c:pt>
                <c:pt idx="12">
                  <c:v>43209</c:v>
                </c:pt>
                <c:pt idx="13">
                  <c:v>43210</c:v>
                </c:pt>
                <c:pt idx="14">
                  <c:v>43213</c:v>
                </c:pt>
                <c:pt idx="15">
                  <c:v>43214</c:v>
                </c:pt>
                <c:pt idx="16">
                  <c:v>43215</c:v>
                </c:pt>
                <c:pt idx="17">
                  <c:v>43216</c:v>
                </c:pt>
                <c:pt idx="18">
                  <c:v>43217</c:v>
                </c:pt>
                <c:pt idx="19">
                  <c:v>43220</c:v>
                </c:pt>
                <c:pt idx="20">
                  <c:v>43221</c:v>
                </c:pt>
                <c:pt idx="21">
                  <c:v>43222</c:v>
                </c:pt>
                <c:pt idx="22">
                  <c:v>43223</c:v>
                </c:pt>
                <c:pt idx="23">
                  <c:v>43224</c:v>
                </c:pt>
                <c:pt idx="24">
                  <c:v>43227</c:v>
                </c:pt>
                <c:pt idx="25">
                  <c:v>43228</c:v>
                </c:pt>
                <c:pt idx="26">
                  <c:v>43229</c:v>
                </c:pt>
                <c:pt idx="27">
                  <c:v>43230</c:v>
                </c:pt>
                <c:pt idx="28">
                  <c:v>43231</c:v>
                </c:pt>
                <c:pt idx="29">
                  <c:v>43234</c:v>
                </c:pt>
                <c:pt idx="30">
                  <c:v>43235</c:v>
                </c:pt>
                <c:pt idx="31">
                  <c:v>43236</c:v>
                </c:pt>
                <c:pt idx="32">
                  <c:v>43237</c:v>
                </c:pt>
                <c:pt idx="33">
                  <c:v>43238</c:v>
                </c:pt>
                <c:pt idx="34">
                  <c:v>43241</c:v>
                </c:pt>
                <c:pt idx="35">
                  <c:v>43242</c:v>
                </c:pt>
                <c:pt idx="36">
                  <c:v>43243</c:v>
                </c:pt>
                <c:pt idx="37">
                  <c:v>43244</c:v>
                </c:pt>
                <c:pt idx="38">
                  <c:v>43245</c:v>
                </c:pt>
                <c:pt idx="39">
                  <c:v>43249</c:v>
                </c:pt>
                <c:pt idx="40">
                  <c:v>43250</c:v>
                </c:pt>
                <c:pt idx="41">
                  <c:v>43251</c:v>
                </c:pt>
                <c:pt idx="42">
                  <c:v>43252</c:v>
                </c:pt>
                <c:pt idx="43">
                  <c:v>43255</c:v>
                </c:pt>
                <c:pt idx="44">
                  <c:v>43256</c:v>
                </c:pt>
                <c:pt idx="45">
                  <c:v>43257</c:v>
                </c:pt>
                <c:pt idx="46">
                  <c:v>43258</c:v>
                </c:pt>
                <c:pt idx="47">
                  <c:v>43259</c:v>
                </c:pt>
                <c:pt idx="48">
                  <c:v>43262</c:v>
                </c:pt>
                <c:pt idx="49">
                  <c:v>43263</c:v>
                </c:pt>
                <c:pt idx="50">
                  <c:v>43264</c:v>
                </c:pt>
                <c:pt idx="51">
                  <c:v>43265</c:v>
                </c:pt>
                <c:pt idx="52">
                  <c:v>43266</c:v>
                </c:pt>
                <c:pt idx="53">
                  <c:v>43269</c:v>
                </c:pt>
                <c:pt idx="54">
                  <c:v>43270</c:v>
                </c:pt>
                <c:pt idx="55">
                  <c:v>43271</c:v>
                </c:pt>
                <c:pt idx="56">
                  <c:v>43272</c:v>
                </c:pt>
                <c:pt idx="57">
                  <c:v>43273</c:v>
                </c:pt>
                <c:pt idx="58">
                  <c:v>43276</c:v>
                </c:pt>
                <c:pt idx="59">
                  <c:v>43277</c:v>
                </c:pt>
                <c:pt idx="60">
                  <c:v>43278</c:v>
                </c:pt>
                <c:pt idx="61">
                  <c:v>43279</c:v>
                </c:pt>
                <c:pt idx="62">
                  <c:v>43280</c:v>
                </c:pt>
                <c:pt idx="63">
                  <c:v>43283</c:v>
                </c:pt>
                <c:pt idx="64">
                  <c:v>43284</c:v>
                </c:pt>
                <c:pt idx="65">
                  <c:v>43286</c:v>
                </c:pt>
                <c:pt idx="66">
                  <c:v>43287</c:v>
                </c:pt>
                <c:pt idx="67">
                  <c:v>43290</c:v>
                </c:pt>
                <c:pt idx="68">
                  <c:v>43291</c:v>
                </c:pt>
                <c:pt idx="69">
                  <c:v>43292</c:v>
                </c:pt>
                <c:pt idx="70">
                  <c:v>43293</c:v>
                </c:pt>
                <c:pt idx="71">
                  <c:v>43294</c:v>
                </c:pt>
                <c:pt idx="72">
                  <c:v>43297</c:v>
                </c:pt>
                <c:pt idx="73">
                  <c:v>43298</c:v>
                </c:pt>
                <c:pt idx="74">
                  <c:v>43299</c:v>
                </c:pt>
                <c:pt idx="75">
                  <c:v>43300</c:v>
                </c:pt>
                <c:pt idx="76">
                  <c:v>43301</c:v>
                </c:pt>
                <c:pt idx="77">
                  <c:v>43304</c:v>
                </c:pt>
                <c:pt idx="78">
                  <c:v>43305</c:v>
                </c:pt>
                <c:pt idx="79">
                  <c:v>43306</c:v>
                </c:pt>
                <c:pt idx="80">
                  <c:v>43307</c:v>
                </c:pt>
                <c:pt idx="81">
                  <c:v>43308</c:v>
                </c:pt>
                <c:pt idx="82">
                  <c:v>43311</c:v>
                </c:pt>
                <c:pt idx="83">
                  <c:v>43312</c:v>
                </c:pt>
                <c:pt idx="84">
                  <c:v>43313</c:v>
                </c:pt>
                <c:pt idx="85">
                  <c:v>43314</c:v>
                </c:pt>
                <c:pt idx="86">
                  <c:v>43315</c:v>
                </c:pt>
                <c:pt idx="87">
                  <c:v>43318</c:v>
                </c:pt>
                <c:pt idx="88">
                  <c:v>43319</c:v>
                </c:pt>
                <c:pt idx="89">
                  <c:v>43320</c:v>
                </c:pt>
                <c:pt idx="90">
                  <c:v>43321</c:v>
                </c:pt>
                <c:pt idx="91">
                  <c:v>43322</c:v>
                </c:pt>
                <c:pt idx="92">
                  <c:v>43325</c:v>
                </c:pt>
                <c:pt idx="93">
                  <c:v>43326</c:v>
                </c:pt>
                <c:pt idx="94">
                  <c:v>43327</c:v>
                </c:pt>
                <c:pt idx="95">
                  <c:v>43328</c:v>
                </c:pt>
                <c:pt idx="96">
                  <c:v>43329</c:v>
                </c:pt>
                <c:pt idx="97">
                  <c:v>43332</c:v>
                </c:pt>
                <c:pt idx="98">
                  <c:v>43333</c:v>
                </c:pt>
                <c:pt idx="99">
                  <c:v>43334</c:v>
                </c:pt>
                <c:pt idx="100">
                  <c:v>43335</c:v>
                </c:pt>
                <c:pt idx="101">
                  <c:v>43336</c:v>
                </c:pt>
                <c:pt idx="102">
                  <c:v>43339</c:v>
                </c:pt>
                <c:pt idx="103">
                  <c:v>43340</c:v>
                </c:pt>
                <c:pt idx="104">
                  <c:v>43341</c:v>
                </c:pt>
                <c:pt idx="105">
                  <c:v>43342</c:v>
                </c:pt>
                <c:pt idx="106">
                  <c:v>43343</c:v>
                </c:pt>
                <c:pt idx="107">
                  <c:v>43347</c:v>
                </c:pt>
                <c:pt idx="108">
                  <c:v>43348</c:v>
                </c:pt>
                <c:pt idx="109">
                  <c:v>43349</c:v>
                </c:pt>
                <c:pt idx="110">
                  <c:v>43350</c:v>
                </c:pt>
                <c:pt idx="111">
                  <c:v>43353</c:v>
                </c:pt>
                <c:pt idx="112">
                  <c:v>43354</c:v>
                </c:pt>
                <c:pt idx="113">
                  <c:v>43355</c:v>
                </c:pt>
                <c:pt idx="114">
                  <c:v>43356</c:v>
                </c:pt>
                <c:pt idx="115">
                  <c:v>43357</c:v>
                </c:pt>
                <c:pt idx="116">
                  <c:v>43360</c:v>
                </c:pt>
                <c:pt idx="117">
                  <c:v>43361</c:v>
                </c:pt>
                <c:pt idx="118">
                  <c:v>43362</c:v>
                </c:pt>
                <c:pt idx="119">
                  <c:v>43363</c:v>
                </c:pt>
                <c:pt idx="120">
                  <c:v>43364</c:v>
                </c:pt>
                <c:pt idx="121">
                  <c:v>43367</c:v>
                </c:pt>
                <c:pt idx="122">
                  <c:v>43368</c:v>
                </c:pt>
                <c:pt idx="123">
                  <c:v>43369</c:v>
                </c:pt>
                <c:pt idx="124">
                  <c:v>43370</c:v>
                </c:pt>
                <c:pt idx="125">
                  <c:v>43371</c:v>
                </c:pt>
                <c:pt idx="126">
                  <c:v>43374</c:v>
                </c:pt>
                <c:pt idx="127">
                  <c:v>43375</c:v>
                </c:pt>
                <c:pt idx="128">
                  <c:v>43376</c:v>
                </c:pt>
                <c:pt idx="129">
                  <c:v>43377</c:v>
                </c:pt>
                <c:pt idx="130">
                  <c:v>43378</c:v>
                </c:pt>
                <c:pt idx="131">
                  <c:v>43382</c:v>
                </c:pt>
                <c:pt idx="132">
                  <c:v>43383</c:v>
                </c:pt>
                <c:pt idx="133">
                  <c:v>43384</c:v>
                </c:pt>
                <c:pt idx="134">
                  <c:v>43385</c:v>
                </c:pt>
                <c:pt idx="135">
                  <c:v>43388</c:v>
                </c:pt>
                <c:pt idx="136">
                  <c:v>43389</c:v>
                </c:pt>
                <c:pt idx="137">
                  <c:v>43390</c:v>
                </c:pt>
                <c:pt idx="138">
                  <c:v>43391</c:v>
                </c:pt>
                <c:pt idx="139">
                  <c:v>43392</c:v>
                </c:pt>
                <c:pt idx="140">
                  <c:v>43395</c:v>
                </c:pt>
                <c:pt idx="141">
                  <c:v>43396</c:v>
                </c:pt>
                <c:pt idx="142">
                  <c:v>43397</c:v>
                </c:pt>
                <c:pt idx="143">
                  <c:v>43398</c:v>
                </c:pt>
                <c:pt idx="144">
                  <c:v>43399</c:v>
                </c:pt>
                <c:pt idx="145">
                  <c:v>43402</c:v>
                </c:pt>
                <c:pt idx="146">
                  <c:v>43403</c:v>
                </c:pt>
                <c:pt idx="147">
                  <c:v>43404</c:v>
                </c:pt>
                <c:pt idx="148">
                  <c:v>43405</c:v>
                </c:pt>
                <c:pt idx="149">
                  <c:v>43406</c:v>
                </c:pt>
                <c:pt idx="150">
                  <c:v>43409</c:v>
                </c:pt>
                <c:pt idx="151">
                  <c:v>43410</c:v>
                </c:pt>
                <c:pt idx="152">
                  <c:v>43411</c:v>
                </c:pt>
                <c:pt idx="153">
                  <c:v>43412</c:v>
                </c:pt>
                <c:pt idx="154">
                  <c:v>43413</c:v>
                </c:pt>
                <c:pt idx="155">
                  <c:v>43417</c:v>
                </c:pt>
                <c:pt idx="156">
                  <c:v>43418</c:v>
                </c:pt>
                <c:pt idx="157">
                  <c:v>43419</c:v>
                </c:pt>
                <c:pt idx="158">
                  <c:v>43420</c:v>
                </c:pt>
                <c:pt idx="159">
                  <c:v>43423</c:v>
                </c:pt>
                <c:pt idx="160">
                  <c:v>43424</c:v>
                </c:pt>
                <c:pt idx="161">
                  <c:v>43425</c:v>
                </c:pt>
                <c:pt idx="162">
                  <c:v>43427</c:v>
                </c:pt>
                <c:pt idx="163">
                  <c:v>43430</c:v>
                </c:pt>
                <c:pt idx="164">
                  <c:v>43431</c:v>
                </c:pt>
                <c:pt idx="165">
                  <c:v>43432</c:v>
                </c:pt>
                <c:pt idx="166">
                  <c:v>43433</c:v>
                </c:pt>
                <c:pt idx="167">
                  <c:v>43434</c:v>
                </c:pt>
                <c:pt idx="168">
                  <c:v>43437</c:v>
                </c:pt>
                <c:pt idx="169">
                  <c:v>43438</c:v>
                </c:pt>
                <c:pt idx="170">
                  <c:v>43440</c:v>
                </c:pt>
                <c:pt idx="171">
                  <c:v>43441</c:v>
                </c:pt>
                <c:pt idx="172">
                  <c:v>43444</c:v>
                </c:pt>
                <c:pt idx="173">
                  <c:v>43445</c:v>
                </c:pt>
                <c:pt idx="174">
                  <c:v>43446</c:v>
                </c:pt>
                <c:pt idx="175">
                  <c:v>43447</c:v>
                </c:pt>
                <c:pt idx="176">
                  <c:v>43448</c:v>
                </c:pt>
                <c:pt idx="177">
                  <c:v>43451</c:v>
                </c:pt>
                <c:pt idx="178">
                  <c:v>43452</c:v>
                </c:pt>
                <c:pt idx="179">
                  <c:v>43453</c:v>
                </c:pt>
                <c:pt idx="180">
                  <c:v>43454</c:v>
                </c:pt>
                <c:pt idx="181">
                  <c:v>43455</c:v>
                </c:pt>
                <c:pt idx="182">
                  <c:v>43458</c:v>
                </c:pt>
                <c:pt idx="183">
                  <c:v>43460</c:v>
                </c:pt>
                <c:pt idx="184">
                  <c:v>43461</c:v>
                </c:pt>
                <c:pt idx="185">
                  <c:v>43462</c:v>
                </c:pt>
                <c:pt idx="186">
                  <c:v>43465</c:v>
                </c:pt>
                <c:pt idx="187">
                  <c:v>43467</c:v>
                </c:pt>
                <c:pt idx="188">
                  <c:v>43468</c:v>
                </c:pt>
                <c:pt idx="189">
                  <c:v>43469</c:v>
                </c:pt>
                <c:pt idx="190">
                  <c:v>43472</c:v>
                </c:pt>
                <c:pt idx="191">
                  <c:v>43473</c:v>
                </c:pt>
                <c:pt idx="192">
                  <c:v>43474</c:v>
                </c:pt>
                <c:pt idx="193">
                  <c:v>43475</c:v>
                </c:pt>
                <c:pt idx="194">
                  <c:v>43476</c:v>
                </c:pt>
                <c:pt idx="195">
                  <c:v>43479</c:v>
                </c:pt>
                <c:pt idx="196">
                  <c:v>43480</c:v>
                </c:pt>
                <c:pt idx="197">
                  <c:v>43481</c:v>
                </c:pt>
                <c:pt idx="198">
                  <c:v>43482</c:v>
                </c:pt>
                <c:pt idx="199">
                  <c:v>43483</c:v>
                </c:pt>
                <c:pt idx="200">
                  <c:v>43487</c:v>
                </c:pt>
                <c:pt idx="201">
                  <c:v>43488</c:v>
                </c:pt>
                <c:pt idx="202">
                  <c:v>43489</c:v>
                </c:pt>
                <c:pt idx="203">
                  <c:v>43490</c:v>
                </c:pt>
                <c:pt idx="204">
                  <c:v>43493</c:v>
                </c:pt>
                <c:pt idx="205">
                  <c:v>43494</c:v>
                </c:pt>
                <c:pt idx="206">
                  <c:v>43495</c:v>
                </c:pt>
                <c:pt idx="207">
                  <c:v>43496</c:v>
                </c:pt>
                <c:pt idx="208">
                  <c:v>43497</c:v>
                </c:pt>
                <c:pt idx="209">
                  <c:v>43500</c:v>
                </c:pt>
                <c:pt idx="210">
                  <c:v>43501</c:v>
                </c:pt>
                <c:pt idx="211">
                  <c:v>43502</c:v>
                </c:pt>
                <c:pt idx="212">
                  <c:v>43503</c:v>
                </c:pt>
                <c:pt idx="213">
                  <c:v>43504</c:v>
                </c:pt>
                <c:pt idx="214">
                  <c:v>43507</c:v>
                </c:pt>
                <c:pt idx="215">
                  <c:v>43508</c:v>
                </c:pt>
                <c:pt idx="216">
                  <c:v>43509</c:v>
                </c:pt>
                <c:pt idx="217">
                  <c:v>43510</c:v>
                </c:pt>
                <c:pt idx="218">
                  <c:v>43511</c:v>
                </c:pt>
                <c:pt idx="219">
                  <c:v>43515</c:v>
                </c:pt>
                <c:pt idx="220">
                  <c:v>43516</c:v>
                </c:pt>
                <c:pt idx="221">
                  <c:v>43517</c:v>
                </c:pt>
                <c:pt idx="222">
                  <c:v>43518</c:v>
                </c:pt>
                <c:pt idx="223">
                  <c:v>43521</c:v>
                </c:pt>
                <c:pt idx="224">
                  <c:v>43522</c:v>
                </c:pt>
                <c:pt idx="225">
                  <c:v>43523</c:v>
                </c:pt>
                <c:pt idx="226">
                  <c:v>43524</c:v>
                </c:pt>
                <c:pt idx="227">
                  <c:v>43525</c:v>
                </c:pt>
                <c:pt idx="228">
                  <c:v>43528</c:v>
                </c:pt>
                <c:pt idx="229">
                  <c:v>43529</c:v>
                </c:pt>
                <c:pt idx="230">
                  <c:v>43530</c:v>
                </c:pt>
                <c:pt idx="231">
                  <c:v>43531</c:v>
                </c:pt>
                <c:pt idx="232">
                  <c:v>43532</c:v>
                </c:pt>
                <c:pt idx="233">
                  <c:v>43535</c:v>
                </c:pt>
                <c:pt idx="234">
                  <c:v>43536</c:v>
                </c:pt>
                <c:pt idx="235">
                  <c:v>43537</c:v>
                </c:pt>
                <c:pt idx="236">
                  <c:v>43538</c:v>
                </c:pt>
                <c:pt idx="237">
                  <c:v>43539</c:v>
                </c:pt>
                <c:pt idx="238">
                  <c:v>43542</c:v>
                </c:pt>
                <c:pt idx="239">
                  <c:v>43543</c:v>
                </c:pt>
                <c:pt idx="240">
                  <c:v>43544</c:v>
                </c:pt>
                <c:pt idx="241">
                  <c:v>43545</c:v>
                </c:pt>
                <c:pt idx="242">
                  <c:v>43546</c:v>
                </c:pt>
                <c:pt idx="243">
                  <c:v>43549</c:v>
                </c:pt>
                <c:pt idx="244">
                  <c:v>43550</c:v>
                </c:pt>
                <c:pt idx="245">
                  <c:v>43551</c:v>
                </c:pt>
                <c:pt idx="246">
                  <c:v>43552</c:v>
                </c:pt>
                <c:pt idx="247">
                  <c:v>43553</c:v>
                </c:pt>
                <c:pt idx="248">
                  <c:v>43556</c:v>
                </c:pt>
                <c:pt idx="249">
                  <c:v>43557</c:v>
                </c:pt>
                <c:pt idx="250">
                  <c:v>43558</c:v>
                </c:pt>
                <c:pt idx="251">
                  <c:v>43559</c:v>
                </c:pt>
                <c:pt idx="252">
                  <c:v>43560</c:v>
                </c:pt>
                <c:pt idx="253">
                  <c:v>43563</c:v>
                </c:pt>
                <c:pt idx="254">
                  <c:v>43564</c:v>
                </c:pt>
                <c:pt idx="255">
                  <c:v>43565</c:v>
                </c:pt>
                <c:pt idx="256">
                  <c:v>43566</c:v>
                </c:pt>
                <c:pt idx="257">
                  <c:v>43567</c:v>
                </c:pt>
                <c:pt idx="258">
                  <c:v>43570</c:v>
                </c:pt>
                <c:pt idx="259">
                  <c:v>43571</c:v>
                </c:pt>
                <c:pt idx="260">
                  <c:v>43572</c:v>
                </c:pt>
                <c:pt idx="261">
                  <c:v>43573</c:v>
                </c:pt>
                <c:pt idx="262">
                  <c:v>43577</c:v>
                </c:pt>
                <c:pt idx="263">
                  <c:v>43578</c:v>
                </c:pt>
                <c:pt idx="264">
                  <c:v>43579</c:v>
                </c:pt>
                <c:pt idx="265">
                  <c:v>43580</c:v>
                </c:pt>
                <c:pt idx="266">
                  <c:v>43581</c:v>
                </c:pt>
                <c:pt idx="267">
                  <c:v>43584</c:v>
                </c:pt>
                <c:pt idx="268">
                  <c:v>43585</c:v>
                </c:pt>
                <c:pt idx="269">
                  <c:v>43586</c:v>
                </c:pt>
                <c:pt idx="270">
                  <c:v>43587</c:v>
                </c:pt>
                <c:pt idx="271">
                  <c:v>43588</c:v>
                </c:pt>
                <c:pt idx="272">
                  <c:v>43591</c:v>
                </c:pt>
                <c:pt idx="273">
                  <c:v>43592</c:v>
                </c:pt>
                <c:pt idx="274">
                  <c:v>43593</c:v>
                </c:pt>
                <c:pt idx="275">
                  <c:v>43594</c:v>
                </c:pt>
                <c:pt idx="276">
                  <c:v>43595</c:v>
                </c:pt>
                <c:pt idx="277">
                  <c:v>43598</c:v>
                </c:pt>
                <c:pt idx="278">
                  <c:v>43599</c:v>
                </c:pt>
                <c:pt idx="279">
                  <c:v>43600</c:v>
                </c:pt>
                <c:pt idx="280">
                  <c:v>43601</c:v>
                </c:pt>
                <c:pt idx="281">
                  <c:v>43602</c:v>
                </c:pt>
                <c:pt idx="282">
                  <c:v>43605</c:v>
                </c:pt>
                <c:pt idx="283">
                  <c:v>43606</c:v>
                </c:pt>
                <c:pt idx="284">
                  <c:v>43607</c:v>
                </c:pt>
                <c:pt idx="285">
                  <c:v>43608</c:v>
                </c:pt>
                <c:pt idx="286">
                  <c:v>43609</c:v>
                </c:pt>
                <c:pt idx="287">
                  <c:v>43613</c:v>
                </c:pt>
                <c:pt idx="288">
                  <c:v>43614</c:v>
                </c:pt>
                <c:pt idx="289">
                  <c:v>43615</c:v>
                </c:pt>
                <c:pt idx="290">
                  <c:v>43616</c:v>
                </c:pt>
                <c:pt idx="291">
                  <c:v>43619</c:v>
                </c:pt>
                <c:pt idx="292">
                  <c:v>43620</c:v>
                </c:pt>
                <c:pt idx="293">
                  <c:v>43621</c:v>
                </c:pt>
                <c:pt idx="294">
                  <c:v>43622</c:v>
                </c:pt>
                <c:pt idx="295">
                  <c:v>43623</c:v>
                </c:pt>
                <c:pt idx="296">
                  <c:v>43626</c:v>
                </c:pt>
                <c:pt idx="297">
                  <c:v>43627</c:v>
                </c:pt>
                <c:pt idx="298">
                  <c:v>43628</c:v>
                </c:pt>
                <c:pt idx="299">
                  <c:v>43629</c:v>
                </c:pt>
                <c:pt idx="300">
                  <c:v>43630</c:v>
                </c:pt>
                <c:pt idx="301">
                  <c:v>43633</c:v>
                </c:pt>
                <c:pt idx="302">
                  <c:v>43634</c:v>
                </c:pt>
                <c:pt idx="303">
                  <c:v>43635</c:v>
                </c:pt>
                <c:pt idx="304">
                  <c:v>43636</c:v>
                </c:pt>
                <c:pt idx="305">
                  <c:v>43637</c:v>
                </c:pt>
                <c:pt idx="306">
                  <c:v>43640</c:v>
                </c:pt>
                <c:pt idx="307">
                  <c:v>43641</c:v>
                </c:pt>
                <c:pt idx="308">
                  <c:v>43642</c:v>
                </c:pt>
                <c:pt idx="309">
                  <c:v>43643</c:v>
                </c:pt>
                <c:pt idx="310">
                  <c:v>43644</c:v>
                </c:pt>
                <c:pt idx="311">
                  <c:v>43647</c:v>
                </c:pt>
                <c:pt idx="312">
                  <c:v>43648</c:v>
                </c:pt>
                <c:pt idx="313">
                  <c:v>43649</c:v>
                </c:pt>
                <c:pt idx="314">
                  <c:v>43651</c:v>
                </c:pt>
                <c:pt idx="315">
                  <c:v>43654</c:v>
                </c:pt>
                <c:pt idx="316">
                  <c:v>43655</c:v>
                </c:pt>
                <c:pt idx="317">
                  <c:v>43656</c:v>
                </c:pt>
                <c:pt idx="318">
                  <c:v>43657</c:v>
                </c:pt>
                <c:pt idx="319">
                  <c:v>43658</c:v>
                </c:pt>
                <c:pt idx="320">
                  <c:v>43661</c:v>
                </c:pt>
                <c:pt idx="321">
                  <c:v>43662</c:v>
                </c:pt>
                <c:pt idx="322">
                  <c:v>43663</c:v>
                </c:pt>
                <c:pt idx="323">
                  <c:v>43664</c:v>
                </c:pt>
                <c:pt idx="324">
                  <c:v>43665</c:v>
                </c:pt>
                <c:pt idx="325">
                  <c:v>43668</c:v>
                </c:pt>
                <c:pt idx="326">
                  <c:v>43669</c:v>
                </c:pt>
                <c:pt idx="327">
                  <c:v>43670</c:v>
                </c:pt>
                <c:pt idx="328">
                  <c:v>43671</c:v>
                </c:pt>
                <c:pt idx="329">
                  <c:v>43672</c:v>
                </c:pt>
                <c:pt idx="330">
                  <c:v>43675</c:v>
                </c:pt>
                <c:pt idx="331">
                  <c:v>43676</c:v>
                </c:pt>
                <c:pt idx="332">
                  <c:v>43677</c:v>
                </c:pt>
                <c:pt idx="333">
                  <c:v>43678</c:v>
                </c:pt>
                <c:pt idx="334">
                  <c:v>43679</c:v>
                </c:pt>
                <c:pt idx="335">
                  <c:v>43682</c:v>
                </c:pt>
                <c:pt idx="336">
                  <c:v>43683</c:v>
                </c:pt>
                <c:pt idx="337">
                  <c:v>43684</c:v>
                </c:pt>
                <c:pt idx="338">
                  <c:v>43685</c:v>
                </c:pt>
                <c:pt idx="339">
                  <c:v>43686</c:v>
                </c:pt>
                <c:pt idx="340">
                  <c:v>43689</c:v>
                </c:pt>
                <c:pt idx="341">
                  <c:v>43690</c:v>
                </c:pt>
                <c:pt idx="342">
                  <c:v>43691</c:v>
                </c:pt>
                <c:pt idx="343">
                  <c:v>43692</c:v>
                </c:pt>
                <c:pt idx="344">
                  <c:v>43693</c:v>
                </c:pt>
                <c:pt idx="345">
                  <c:v>43696</c:v>
                </c:pt>
                <c:pt idx="346">
                  <c:v>43697</c:v>
                </c:pt>
                <c:pt idx="347">
                  <c:v>43698</c:v>
                </c:pt>
                <c:pt idx="348">
                  <c:v>43699</c:v>
                </c:pt>
                <c:pt idx="349">
                  <c:v>43700</c:v>
                </c:pt>
                <c:pt idx="350">
                  <c:v>43703</c:v>
                </c:pt>
                <c:pt idx="351">
                  <c:v>43704</c:v>
                </c:pt>
                <c:pt idx="352">
                  <c:v>43705</c:v>
                </c:pt>
                <c:pt idx="353">
                  <c:v>43706</c:v>
                </c:pt>
                <c:pt idx="354">
                  <c:v>43707</c:v>
                </c:pt>
                <c:pt idx="355">
                  <c:v>43711</c:v>
                </c:pt>
                <c:pt idx="356">
                  <c:v>43712</c:v>
                </c:pt>
                <c:pt idx="357">
                  <c:v>43713</c:v>
                </c:pt>
                <c:pt idx="358">
                  <c:v>43714</c:v>
                </c:pt>
                <c:pt idx="359">
                  <c:v>43717</c:v>
                </c:pt>
                <c:pt idx="360">
                  <c:v>43718</c:v>
                </c:pt>
                <c:pt idx="361">
                  <c:v>43719</c:v>
                </c:pt>
                <c:pt idx="362">
                  <c:v>43720</c:v>
                </c:pt>
                <c:pt idx="363">
                  <c:v>43721</c:v>
                </c:pt>
                <c:pt idx="364">
                  <c:v>43725</c:v>
                </c:pt>
                <c:pt idx="365">
                  <c:v>43726</c:v>
                </c:pt>
                <c:pt idx="366">
                  <c:v>43727</c:v>
                </c:pt>
                <c:pt idx="367">
                  <c:v>43728</c:v>
                </c:pt>
                <c:pt idx="368">
                  <c:v>43732</c:v>
                </c:pt>
                <c:pt idx="369">
                  <c:v>43733</c:v>
                </c:pt>
                <c:pt idx="370">
                  <c:v>43734</c:v>
                </c:pt>
              </c:numCache>
            </c:numRef>
          </c:cat>
          <c:val>
            <c:numRef>
              <c:f>MERGED!$D$2:$D$372</c:f>
              <c:numCache>
                <c:formatCode>0.0000</c:formatCode>
                <c:ptCount val="371"/>
                <c:pt idx="0">
                  <c:v>1.83</c:v>
                </c:pt>
                <c:pt idx="1">
                  <c:v>1.74</c:v>
                </c:pt>
                <c:pt idx="2">
                  <c:v>1.75</c:v>
                </c:pt>
                <c:pt idx="3">
                  <c:v>1.75</c:v>
                </c:pt>
                <c:pt idx="4">
                  <c:v>1.75</c:v>
                </c:pt>
                <c:pt idx="5">
                  <c:v>1.75</c:v>
                </c:pt>
                <c:pt idx="6">
                  <c:v>1.76</c:v>
                </c:pt>
                <c:pt idx="7">
                  <c:v>1.73</c:v>
                </c:pt>
                <c:pt idx="8">
                  <c:v>1.72</c:v>
                </c:pt>
                <c:pt idx="9">
                  <c:v>1.77</c:v>
                </c:pt>
                <c:pt idx="10">
                  <c:v>1.76</c:v>
                </c:pt>
                <c:pt idx="11">
                  <c:v>1.75</c:v>
                </c:pt>
                <c:pt idx="12">
                  <c:v>1.73</c:v>
                </c:pt>
                <c:pt idx="13">
                  <c:v>1.72</c:v>
                </c:pt>
                <c:pt idx="14">
                  <c:v>1.7</c:v>
                </c:pt>
                <c:pt idx="15">
                  <c:v>1.71</c:v>
                </c:pt>
                <c:pt idx="16">
                  <c:v>1.71</c:v>
                </c:pt>
                <c:pt idx="17">
                  <c:v>1.72</c:v>
                </c:pt>
                <c:pt idx="18">
                  <c:v>1.72</c:v>
                </c:pt>
                <c:pt idx="19">
                  <c:v>1.77</c:v>
                </c:pt>
                <c:pt idx="20">
                  <c:v>1.76</c:v>
                </c:pt>
                <c:pt idx="21">
                  <c:v>1.75</c:v>
                </c:pt>
                <c:pt idx="22">
                  <c:v>1.74</c:v>
                </c:pt>
                <c:pt idx="23">
                  <c:v>1.72</c:v>
                </c:pt>
                <c:pt idx="24">
                  <c:v>1.71</c:v>
                </c:pt>
                <c:pt idx="25">
                  <c:v>1.72</c:v>
                </c:pt>
                <c:pt idx="26">
                  <c:v>1.72</c:v>
                </c:pt>
                <c:pt idx="27">
                  <c:v>1.73</c:v>
                </c:pt>
                <c:pt idx="28">
                  <c:v>1.73</c:v>
                </c:pt>
                <c:pt idx="29">
                  <c:v>1.75</c:v>
                </c:pt>
                <c:pt idx="30">
                  <c:v>1.79</c:v>
                </c:pt>
                <c:pt idx="31">
                  <c:v>1.75</c:v>
                </c:pt>
                <c:pt idx="32">
                  <c:v>1.74</c:v>
                </c:pt>
                <c:pt idx="33">
                  <c:v>1.73</c:v>
                </c:pt>
                <c:pt idx="34">
                  <c:v>1.69</c:v>
                </c:pt>
                <c:pt idx="35">
                  <c:v>1.65</c:v>
                </c:pt>
                <c:pt idx="36">
                  <c:v>1.67</c:v>
                </c:pt>
                <c:pt idx="37">
                  <c:v>1.74</c:v>
                </c:pt>
                <c:pt idx="38">
                  <c:v>1.73</c:v>
                </c:pt>
                <c:pt idx="39">
                  <c:v>1.72</c:v>
                </c:pt>
                <c:pt idx="40">
                  <c:v>1.72</c:v>
                </c:pt>
                <c:pt idx="41">
                  <c:v>1.81</c:v>
                </c:pt>
                <c:pt idx="42">
                  <c:v>1.81</c:v>
                </c:pt>
                <c:pt idx="43">
                  <c:v>1.8</c:v>
                </c:pt>
                <c:pt idx="44">
                  <c:v>1.75</c:v>
                </c:pt>
                <c:pt idx="45">
                  <c:v>1.73</c:v>
                </c:pt>
                <c:pt idx="46">
                  <c:v>1.71</c:v>
                </c:pt>
                <c:pt idx="47">
                  <c:v>1.69</c:v>
                </c:pt>
                <c:pt idx="48">
                  <c:v>1.69</c:v>
                </c:pt>
                <c:pt idx="49">
                  <c:v>1.67</c:v>
                </c:pt>
                <c:pt idx="50">
                  <c:v>1.71</c:v>
                </c:pt>
                <c:pt idx="51">
                  <c:v>1.9</c:v>
                </c:pt>
                <c:pt idx="52">
                  <c:v>1.91</c:v>
                </c:pt>
                <c:pt idx="53">
                  <c:v>1.9</c:v>
                </c:pt>
                <c:pt idx="54">
                  <c:v>1.88</c:v>
                </c:pt>
                <c:pt idx="55">
                  <c:v>1.87</c:v>
                </c:pt>
                <c:pt idx="56">
                  <c:v>1.87</c:v>
                </c:pt>
                <c:pt idx="57">
                  <c:v>1.92</c:v>
                </c:pt>
                <c:pt idx="58">
                  <c:v>1.91</c:v>
                </c:pt>
                <c:pt idx="59">
                  <c:v>1.9</c:v>
                </c:pt>
                <c:pt idx="60">
                  <c:v>1.9</c:v>
                </c:pt>
                <c:pt idx="61">
                  <c:v>1.93</c:v>
                </c:pt>
                <c:pt idx="62">
                  <c:v>2.12</c:v>
                </c:pt>
                <c:pt idx="63">
                  <c:v>2.04</c:v>
                </c:pt>
                <c:pt idx="64">
                  <c:v>2</c:v>
                </c:pt>
                <c:pt idx="65">
                  <c:v>1.97</c:v>
                </c:pt>
                <c:pt idx="66">
                  <c:v>1.93</c:v>
                </c:pt>
                <c:pt idx="67">
                  <c:v>1.89</c:v>
                </c:pt>
                <c:pt idx="68">
                  <c:v>1.89</c:v>
                </c:pt>
                <c:pt idx="69">
                  <c:v>1.89</c:v>
                </c:pt>
                <c:pt idx="70">
                  <c:v>1.9</c:v>
                </c:pt>
                <c:pt idx="71">
                  <c:v>1.9</c:v>
                </c:pt>
                <c:pt idx="72">
                  <c:v>1.95</c:v>
                </c:pt>
                <c:pt idx="73">
                  <c:v>1.92</c:v>
                </c:pt>
                <c:pt idx="74">
                  <c:v>1.9</c:v>
                </c:pt>
                <c:pt idx="75">
                  <c:v>1.9</c:v>
                </c:pt>
                <c:pt idx="76">
                  <c:v>1.88</c:v>
                </c:pt>
                <c:pt idx="77">
                  <c:v>1.87</c:v>
                </c:pt>
                <c:pt idx="78">
                  <c:v>1.9</c:v>
                </c:pt>
                <c:pt idx="79">
                  <c:v>1.87</c:v>
                </c:pt>
                <c:pt idx="80">
                  <c:v>1.9</c:v>
                </c:pt>
                <c:pt idx="81">
                  <c:v>1.88</c:v>
                </c:pt>
                <c:pt idx="82">
                  <c:v>1.88</c:v>
                </c:pt>
                <c:pt idx="83">
                  <c:v>1.93</c:v>
                </c:pt>
                <c:pt idx="84">
                  <c:v>1.88</c:v>
                </c:pt>
                <c:pt idx="85">
                  <c:v>1.91</c:v>
                </c:pt>
                <c:pt idx="86">
                  <c:v>1.86</c:v>
                </c:pt>
                <c:pt idx="87">
                  <c:v>1.86</c:v>
                </c:pt>
                <c:pt idx="88">
                  <c:v>1.87</c:v>
                </c:pt>
                <c:pt idx="89">
                  <c:v>1.88</c:v>
                </c:pt>
                <c:pt idx="90">
                  <c:v>1.91</c:v>
                </c:pt>
                <c:pt idx="91">
                  <c:v>1.9</c:v>
                </c:pt>
                <c:pt idx="92">
                  <c:v>1.91</c:v>
                </c:pt>
                <c:pt idx="93">
                  <c:v>1.93</c:v>
                </c:pt>
                <c:pt idx="94">
                  <c:v>1.98</c:v>
                </c:pt>
                <c:pt idx="95">
                  <c:v>1.99</c:v>
                </c:pt>
                <c:pt idx="96">
                  <c:v>1.9</c:v>
                </c:pt>
                <c:pt idx="97">
                  <c:v>1.9</c:v>
                </c:pt>
                <c:pt idx="98">
                  <c:v>1.9</c:v>
                </c:pt>
                <c:pt idx="99">
                  <c:v>1.9</c:v>
                </c:pt>
                <c:pt idx="100">
                  <c:v>1.94</c:v>
                </c:pt>
                <c:pt idx="101">
                  <c:v>1.95</c:v>
                </c:pt>
                <c:pt idx="102">
                  <c:v>1.95</c:v>
                </c:pt>
                <c:pt idx="103">
                  <c:v>1.95</c:v>
                </c:pt>
                <c:pt idx="104">
                  <c:v>1.93</c:v>
                </c:pt>
                <c:pt idx="105">
                  <c:v>1.93</c:v>
                </c:pt>
                <c:pt idx="106">
                  <c:v>1.97</c:v>
                </c:pt>
                <c:pt idx="107">
                  <c:v>1.95</c:v>
                </c:pt>
                <c:pt idx="108">
                  <c:v>1.95</c:v>
                </c:pt>
                <c:pt idx="109">
                  <c:v>1.94</c:v>
                </c:pt>
                <c:pt idx="110">
                  <c:v>1.94</c:v>
                </c:pt>
                <c:pt idx="111">
                  <c:v>1.94</c:v>
                </c:pt>
                <c:pt idx="112">
                  <c:v>1.94</c:v>
                </c:pt>
                <c:pt idx="113">
                  <c:v>1.94</c:v>
                </c:pt>
                <c:pt idx="114">
                  <c:v>1.94</c:v>
                </c:pt>
                <c:pt idx="115">
                  <c:v>1.95</c:v>
                </c:pt>
                <c:pt idx="116">
                  <c:v>2</c:v>
                </c:pt>
                <c:pt idx="117">
                  <c:v>1.94</c:v>
                </c:pt>
                <c:pt idx="118">
                  <c:v>1.92</c:v>
                </c:pt>
                <c:pt idx="119">
                  <c:v>1.92</c:v>
                </c:pt>
                <c:pt idx="120">
                  <c:v>1.92</c:v>
                </c:pt>
                <c:pt idx="121">
                  <c:v>1.95</c:v>
                </c:pt>
                <c:pt idx="122">
                  <c:v>1.93</c:v>
                </c:pt>
                <c:pt idx="123">
                  <c:v>1.92</c:v>
                </c:pt>
                <c:pt idx="124">
                  <c:v>2.16</c:v>
                </c:pt>
                <c:pt idx="125">
                  <c:v>2.25</c:v>
                </c:pt>
                <c:pt idx="126">
                  <c:v>2.2200000000000002</c:v>
                </c:pt>
                <c:pt idx="127">
                  <c:v>2.2000000000000002</c:v>
                </c:pt>
                <c:pt idx="128">
                  <c:v>2.2000000000000002</c:v>
                </c:pt>
                <c:pt idx="129">
                  <c:v>2.1800000000000002</c:v>
                </c:pt>
                <c:pt idx="130">
                  <c:v>2.16</c:v>
                </c:pt>
                <c:pt idx="131">
                  <c:v>2.15</c:v>
                </c:pt>
                <c:pt idx="132">
                  <c:v>2.15</c:v>
                </c:pt>
                <c:pt idx="133">
                  <c:v>2.17</c:v>
                </c:pt>
                <c:pt idx="134">
                  <c:v>2.1800000000000002</c:v>
                </c:pt>
                <c:pt idx="135">
                  <c:v>2.21</c:v>
                </c:pt>
                <c:pt idx="136">
                  <c:v>2.1800000000000002</c:v>
                </c:pt>
                <c:pt idx="137">
                  <c:v>2.1800000000000002</c:v>
                </c:pt>
                <c:pt idx="138">
                  <c:v>2.19</c:v>
                </c:pt>
                <c:pt idx="139">
                  <c:v>2.19</c:v>
                </c:pt>
                <c:pt idx="140">
                  <c:v>2.1800000000000002</c:v>
                </c:pt>
                <c:pt idx="141">
                  <c:v>2.17</c:v>
                </c:pt>
                <c:pt idx="142">
                  <c:v>2.1800000000000002</c:v>
                </c:pt>
                <c:pt idx="143">
                  <c:v>2.19</c:v>
                </c:pt>
                <c:pt idx="144">
                  <c:v>2.19</c:v>
                </c:pt>
                <c:pt idx="145">
                  <c:v>2.1800000000000002</c:v>
                </c:pt>
                <c:pt idx="146">
                  <c:v>2.1800000000000002</c:v>
                </c:pt>
                <c:pt idx="147">
                  <c:v>2.2200000000000002</c:v>
                </c:pt>
                <c:pt idx="148">
                  <c:v>2.2200000000000002</c:v>
                </c:pt>
                <c:pt idx="149">
                  <c:v>2.25</c:v>
                </c:pt>
                <c:pt idx="150">
                  <c:v>2.2400000000000002</c:v>
                </c:pt>
                <c:pt idx="151">
                  <c:v>2.2200000000000002</c:v>
                </c:pt>
                <c:pt idx="152">
                  <c:v>2.1800000000000002</c:v>
                </c:pt>
                <c:pt idx="153">
                  <c:v>2.21</c:v>
                </c:pt>
                <c:pt idx="154">
                  <c:v>2.2000000000000002</c:v>
                </c:pt>
                <c:pt idx="155">
                  <c:v>2.2000000000000002</c:v>
                </c:pt>
                <c:pt idx="156">
                  <c:v>2.2000000000000002</c:v>
                </c:pt>
                <c:pt idx="157">
                  <c:v>2.2799999999999998</c:v>
                </c:pt>
                <c:pt idx="158">
                  <c:v>2.2599999999999998</c:v>
                </c:pt>
                <c:pt idx="159">
                  <c:v>2.2400000000000002</c:v>
                </c:pt>
                <c:pt idx="160">
                  <c:v>2.2000000000000002</c:v>
                </c:pt>
                <c:pt idx="161">
                  <c:v>2.1800000000000002</c:v>
                </c:pt>
                <c:pt idx="162">
                  <c:v>2.23</c:v>
                </c:pt>
                <c:pt idx="163">
                  <c:v>2.2000000000000002</c:v>
                </c:pt>
                <c:pt idx="164">
                  <c:v>2.19</c:v>
                </c:pt>
                <c:pt idx="165">
                  <c:v>2.19</c:v>
                </c:pt>
                <c:pt idx="166">
                  <c:v>2.2400000000000002</c:v>
                </c:pt>
                <c:pt idx="167">
                  <c:v>2.2799999999999998</c:v>
                </c:pt>
                <c:pt idx="168">
                  <c:v>2.23</c:v>
                </c:pt>
                <c:pt idx="169">
                  <c:v>2.27</c:v>
                </c:pt>
                <c:pt idx="170">
                  <c:v>2.34</c:v>
                </c:pt>
                <c:pt idx="171">
                  <c:v>2.2999999999999998</c:v>
                </c:pt>
                <c:pt idx="172">
                  <c:v>2.2200000000000002</c:v>
                </c:pt>
                <c:pt idx="173">
                  <c:v>2.19</c:v>
                </c:pt>
                <c:pt idx="174">
                  <c:v>2.2000000000000002</c:v>
                </c:pt>
                <c:pt idx="175">
                  <c:v>2.21</c:v>
                </c:pt>
                <c:pt idx="176">
                  <c:v>2.21</c:v>
                </c:pt>
                <c:pt idx="177">
                  <c:v>2.31</c:v>
                </c:pt>
                <c:pt idx="178">
                  <c:v>2.3199999999999998</c:v>
                </c:pt>
                <c:pt idx="179">
                  <c:v>2.2999999999999998</c:v>
                </c:pt>
                <c:pt idx="180">
                  <c:v>2.41</c:v>
                </c:pt>
                <c:pt idx="181">
                  <c:v>2.4</c:v>
                </c:pt>
                <c:pt idx="182">
                  <c:v>2.41</c:v>
                </c:pt>
                <c:pt idx="183">
                  <c:v>2.44</c:v>
                </c:pt>
                <c:pt idx="184">
                  <c:v>2.44</c:v>
                </c:pt>
                <c:pt idx="185">
                  <c:v>2.46</c:v>
                </c:pt>
                <c:pt idx="186">
                  <c:v>3</c:v>
                </c:pt>
                <c:pt idx="187">
                  <c:v>3.15</c:v>
                </c:pt>
                <c:pt idx="188">
                  <c:v>2.7</c:v>
                </c:pt>
                <c:pt idx="189">
                  <c:v>2.4500000000000002</c:v>
                </c:pt>
                <c:pt idx="190">
                  <c:v>2.41</c:v>
                </c:pt>
                <c:pt idx="191">
                  <c:v>2.42</c:v>
                </c:pt>
                <c:pt idx="192">
                  <c:v>2.4500000000000002</c:v>
                </c:pt>
                <c:pt idx="193">
                  <c:v>2.4300000000000002</c:v>
                </c:pt>
                <c:pt idx="194">
                  <c:v>2.41</c:v>
                </c:pt>
                <c:pt idx="195">
                  <c:v>2.4</c:v>
                </c:pt>
                <c:pt idx="196">
                  <c:v>2.46</c:v>
                </c:pt>
                <c:pt idx="197">
                  <c:v>2.4300000000000002</c:v>
                </c:pt>
                <c:pt idx="198">
                  <c:v>2.41</c:v>
                </c:pt>
                <c:pt idx="199">
                  <c:v>2.42</c:v>
                </c:pt>
                <c:pt idx="200">
                  <c:v>2.41</c:v>
                </c:pt>
                <c:pt idx="201">
                  <c:v>2.4</c:v>
                </c:pt>
                <c:pt idx="202">
                  <c:v>2.41</c:v>
                </c:pt>
                <c:pt idx="203">
                  <c:v>2.4</c:v>
                </c:pt>
                <c:pt idx="204">
                  <c:v>2.39</c:v>
                </c:pt>
                <c:pt idx="205">
                  <c:v>2.4</c:v>
                </c:pt>
                <c:pt idx="206">
                  <c:v>2.39</c:v>
                </c:pt>
                <c:pt idx="207">
                  <c:v>2.58</c:v>
                </c:pt>
                <c:pt idx="208">
                  <c:v>2.4700000000000002</c:v>
                </c:pt>
                <c:pt idx="209">
                  <c:v>2.4</c:v>
                </c:pt>
                <c:pt idx="210">
                  <c:v>2.4</c:v>
                </c:pt>
                <c:pt idx="211">
                  <c:v>2.38</c:v>
                </c:pt>
                <c:pt idx="212">
                  <c:v>2.38</c:v>
                </c:pt>
                <c:pt idx="213">
                  <c:v>2.37</c:v>
                </c:pt>
                <c:pt idx="214">
                  <c:v>2.4</c:v>
                </c:pt>
                <c:pt idx="215">
                  <c:v>2.39</c:v>
                </c:pt>
                <c:pt idx="216">
                  <c:v>2.38</c:v>
                </c:pt>
                <c:pt idx="217">
                  <c:v>2.39</c:v>
                </c:pt>
                <c:pt idx="218">
                  <c:v>2.4300000000000002</c:v>
                </c:pt>
                <c:pt idx="219">
                  <c:v>2.4</c:v>
                </c:pt>
                <c:pt idx="220">
                  <c:v>2.39</c:v>
                </c:pt>
                <c:pt idx="221">
                  <c:v>2.39</c:v>
                </c:pt>
                <c:pt idx="222">
                  <c:v>2.4</c:v>
                </c:pt>
                <c:pt idx="223">
                  <c:v>2.38</c:v>
                </c:pt>
                <c:pt idx="224">
                  <c:v>2.38</c:v>
                </c:pt>
                <c:pt idx="225">
                  <c:v>2.37</c:v>
                </c:pt>
                <c:pt idx="226">
                  <c:v>2.58</c:v>
                </c:pt>
                <c:pt idx="227">
                  <c:v>2.38</c:v>
                </c:pt>
                <c:pt idx="228">
                  <c:v>2.38</c:v>
                </c:pt>
                <c:pt idx="229">
                  <c:v>2.38</c:v>
                </c:pt>
                <c:pt idx="230">
                  <c:v>2.38</c:v>
                </c:pt>
                <c:pt idx="231">
                  <c:v>2.38</c:v>
                </c:pt>
                <c:pt idx="232">
                  <c:v>2.39</c:v>
                </c:pt>
                <c:pt idx="233">
                  <c:v>2.38</c:v>
                </c:pt>
                <c:pt idx="234">
                  <c:v>2.39</c:v>
                </c:pt>
                <c:pt idx="235">
                  <c:v>2.4</c:v>
                </c:pt>
                <c:pt idx="236">
                  <c:v>2.42</c:v>
                </c:pt>
                <c:pt idx="237">
                  <c:v>2.46</c:v>
                </c:pt>
                <c:pt idx="238">
                  <c:v>2.41</c:v>
                </c:pt>
                <c:pt idx="239">
                  <c:v>2.42</c:v>
                </c:pt>
                <c:pt idx="240">
                  <c:v>2.4700000000000002</c:v>
                </c:pt>
                <c:pt idx="241">
                  <c:v>2.44</c:v>
                </c:pt>
                <c:pt idx="242">
                  <c:v>2.4</c:v>
                </c:pt>
                <c:pt idx="243">
                  <c:v>2.4</c:v>
                </c:pt>
                <c:pt idx="244">
                  <c:v>2.4</c:v>
                </c:pt>
                <c:pt idx="245">
                  <c:v>2.4</c:v>
                </c:pt>
                <c:pt idx="246">
                  <c:v>2.4300000000000002</c:v>
                </c:pt>
                <c:pt idx="247">
                  <c:v>2.65</c:v>
                </c:pt>
                <c:pt idx="248">
                  <c:v>2.46</c:v>
                </c:pt>
                <c:pt idx="249">
                  <c:v>2.46</c:v>
                </c:pt>
                <c:pt idx="250">
                  <c:v>2.4700000000000002</c:v>
                </c:pt>
                <c:pt idx="251">
                  <c:v>2.46</c:v>
                </c:pt>
                <c:pt idx="252">
                  <c:v>2.46</c:v>
                </c:pt>
                <c:pt idx="253">
                  <c:v>2.46</c:v>
                </c:pt>
                <c:pt idx="254">
                  <c:v>2.4500000000000002</c:v>
                </c:pt>
                <c:pt idx="255">
                  <c:v>2.4500000000000002</c:v>
                </c:pt>
                <c:pt idx="256">
                  <c:v>2.44</c:v>
                </c:pt>
                <c:pt idx="257">
                  <c:v>2.44</c:v>
                </c:pt>
                <c:pt idx="258">
                  <c:v>2.4700000000000002</c:v>
                </c:pt>
                <c:pt idx="259">
                  <c:v>2.4700000000000002</c:v>
                </c:pt>
                <c:pt idx="260">
                  <c:v>2.5</c:v>
                </c:pt>
                <c:pt idx="261">
                  <c:v>2.5</c:v>
                </c:pt>
                <c:pt idx="262">
                  <c:v>2.46</c:v>
                </c:pt>
                <c:pt idx="263">
                  <c:v>2.46</c:v>
                </c:pt>
                <c:pt idx="264">
                  <c:v>2.44</c:v>
                </c:pt>
                <c:pt idx="265">
                  <c:v>2.4500000000000002</c:v>
                </c:pt>
                <c:pt idx="266">
                  <c:v>2.46</c:v>
                </c:pt>
                <c:pt idx="267">
                  <c:v>2.48</c:v>
                </c:pt>
                <c:pt idx="268">
                  <c:v>2.76</c:v>
                </c:pt>
                <c:pt idx="269">
                  <c:v>2.54</c:v>
                </c:pt>
                <c:pt idx="270">
                  <c:v>2.5</c:v>
                </c:pt>
                <c:pt idx="271">
                  <c:v>2.4300000000000002</c:v>
                </c:pt>
                <c:pt idx="272">
                  <c:v>2.42</c:v>
                </c:pt>
                <c:pt idx="273">
                  <c:v>2.44</c:v>
                </c:pt>
                <c:pt idx="274">
                  <c:v>2.4300000000000002</c:v>
                </c:pt>
                <c:pt idx="275">
                  <c:v>2.41</c:v>
                </c:pt>
                <c:pt idx="276">
                  <c:v>2.4</c:v>
                </c:pt>
                <c:pt idx="277">
                  <c:v>2.38</c:v>
                </c:pt>
                <c:pt idx="278">
                  <c:v>2.39</c:v>
                </c:pt>
                <c:pt idx="279">
                  <c:v>2.48</c:v>
                </c:pt>
                <c:pt idx="280">
                  <c:v>2.4300000000000002</c:v>
                </c:pt>
                <c:pt idx="281">
                  <c:v>2.42</c:v>
                </c:pt>
                <c:pt idx="282">
                  <c:v>2.39</c:v>
                </c:pt>
                <c:pt idx="283">
                  <c:v>2.38</c:v>
                </c:pt>
                <c:pt idx="284">
                  <c:v>2.37</c:v>
                </c:pt>
                <c:pt idx="285">
                  <c:v>2.37</c:v>
                </c:pt>
                <c:pt idx="286">
                  <c:v>2.37</c:v>
                </c:pt>
                <c:pt idx="287">
                  <c:v>2.41</c:v>
                </c:pt>
                <c:pt idx="288">
                  <c:v>2.4</c:v>
                </c:pt>
                <c:pt idx="289">
                  <c:v>2.4</c:v>
                </c:pt>
                <c:pt idx="290">
                  <c:v>2.4900000000000002</c:v>
                </c:pt>
                <c:pt idx="291">
                  <c:v>2.4</c:v>
                </c:pt>
                <c:pt idx="292">
                  <c:v>2.39</c:v>
                </c:pt>
                <c:pt idx="293">
                  <c:v>2.4</c:v>
                </c:pt>
                <c:pt idx="294">
                  <c:v>2.4</c:v>
                </c:pt>
                <c:pt idx="295">
                  <c:v>2.39</c:v>
                </c:pt>
                <c:pt idx="296">
                  <c:v>2.39</c:v>
                </c:pt>
                <c:pt idx="297">
                  <c:v>2.38</c:v>
                </c:pt>
                <c:pt idx="298">
                  <c:v>2.37</c:v>
                </c:pt>
                <c:pt idx="299">
                  <c:v>2.35</c:v>
                </c:pt>
                <c:pt idx="300">
                  <c:v>2.35</c:v>
                </c:pt>
                <c:pt idx="301">
                  <c:v>2.41</c:v>
                </c:pt>
                <c:pt idx="302">
                  <c:v>2.39</c:v>
                </c:pt>
                <c:pt idx="303">
                  <c:v>2.36</c:v>
                </c:pt>
                <c:pt idx="304">
                  <c:v>2.36</c:v>
                </c:pt>
                <c:pt idx="305">
                  <c:v>2.37</c:v>
                </c:pt>
                <c:pt idx="306">
                  <c:v>2.39</c:v>
                </c:pt>
                <c:pt idx="307">
                  <c:v>2.41</c:v>
                </c:pt>
                <c:pt idx="308">
                  <c:v>2.4300000000000002</c:v>
                </c:pt>
                <c:pt idx="309">
                  <c:v>2.42</c:v>
                </c:pt>
                <c:pt idx="310">
                  <c:v>2.5</c:v>
                </c:pt>
                <c:pt idx="311">
                  <c:v>2.42</c:v>
                </c:pt>
                <c:pt idx="312">
                  <c:v>2.5099999999999998</c:v>
                </c:pt>
                <c:pt idx="313">
                  <c:v>2.56</c:v>
                </c:pt>
                <c:pt idx="314">
                  <c:v>2.59</c:v>
                </c:pt>
                <c:pt idx="315">
                  <c:v>2.48</c:v>
                </c:pt>
                <c:pt idx="316">
                  <c:v>2.4500000000000002</c:v>
                </c:pt>
                <c:pt idx="317">
                  <c:v>2.46</c:v>
                </c:pt>
                <c:pt idx="318">
                  <c:v>2.41</c:v>
                </c:pt>
                <c:pt idx="319">
                  <c:v>2.36</c:v>
                </c:pt>
                <c:pt idx="320">
                  <c:v>2.46</c:v>
                </c:pt>
                <c:pt idx="321">
                  <c:v>2.4700000000000002</c:v>
                </c:pt>
                <c:pt idx="322">
                  <c:v>2.4700000000000002</c:v>
                </c:pt>
                <c:pt idx="323">
                  <c:v>2.46</c:v>
                </c:pt>
                <c:pt idx="324">
                  <c:v>2.41</c:v>
                </c:pt>
                <c:pt idx="325">
                  <c:v>2.4</c:v>
                </c:pt>
                <c:pt idx="326">
                  <c:v>2.4</c:v>
                </c:pt>
                <c:pt idx="327">
                  <c:v>2.41</c:v>
                </c:pt>
                <c:pt idx="328">
                  <c:v>2.42</c:v>
                </c:pt>
                <c:pt idx="329">
                  <c:v>2.41</c:v>
                </c:pt>
                <c:pt idx="330">
                  <c:v>2.4</c:v>
                </c:pt>
                <c:pt idx="331">
                  <c:v>2.39</c:v>
                </c:pt>
                <c:pt idx="332">
                  <c:v>2.5499999999999998</c:v>
                </c:pt>
                <c:pt idx="333">
                  <c:v>2.19</c:v>
                </c:pt>
                <c:pt idx="334">
                  <c:v>2.19</c:v>
                </c:pt>
                <c:pt idx="335">
                  <c:v>2.13</c:v>
                </c:pt>
                <c:pt idx="336">
                  <c:v>2.11</c:v>
                </c:pt>
                <c:pt idx="337">
                  <c:v>2.1</c:v>
                </c:pt>
                <c:pt idx="338">
                  <c:v>2.09</c:v>
                </c:pt>
                <c:pt idx="339">
                  <c:v>2.11</c:v>
                </c:pt>
                <c:pt idx="340">
                  <c:v>2.12</c:v>
                </c:pt>
                <c:pt idx="341">
                  <c:v>2.16</c:v>
                </c:pt>
                <c:pt idx="342">
                  <c:v>2.13</c:v>
                </c:pt>
                <c:pt idx="343">
                  <c:v>2.1800000000000002</c:v>
                </c:pt>
                <c:pt idx="344">
                  <c:v>2.13</c:v>
                </c:pt>
                <c:pt idx="345">
                  <c:v>2.11</c:v>
                </c:pt>
                <c:pt idx="346">
                  <c:v>2.13</c:v>
                </c:pt>
                <c:pt idx="347">
                  <c:v>2.1</c:v>
                </c:pt>
                <c:pt idx="348">
                  <c:v>2.09</c:v>
                </c:pt>
                <c:pt idx="349">
                  <c:v>2.1</c:v>
                </c:pt>
                <c:pt idx="350">
                  <c:v>2.1</c:v>
                </c:pt>
                <c:pt idx="351">
                  <c:v>2.15</c:v>
                </c:pt>
                <c:pt idx="352">
                  <c:v>2.12</c:v>
                </c:pt>
                <c:pt idx="353">
                  <c:v>2.12</c:v>
                </c:pt>
                <c:pt idx="354">
                  <c:v>2.16</c:v>
                </c:pt>
                <c:pt idx="355">
                  <c:v>2.17</c:v>
                </c:pt>
                <c:pt idx="356">
                  <c:v>2.21</c:v>
                </c:pt>
                <c:pt idx="357">
                  <c:v>2.21</c:v>
                </c:pt>
                <c:pt idx="358">
                  <c:v>2.15</c:v>
                </c:pt>
                <c:pt idx="359">
                  <c:v>2.12</c:v>
                </c:pt>
                <c:pt idx="360">
                  <c:v>2.14</c:v>
                </c:pt>
                <c:pt idx="361">
                  <c:v>2.15</c:v>
                </c:pt>
                <c:pt idx="362">
                  <c:v>2.2000000000000002</c:v>
                </c:pt>
                <c:pt idx="363">
                  <c:v>2.2000000000000002</c:v>
                </c:pt>
                <c:pt idx="364">
                  <c:v>5.25</c:v>
                </c:pt>
                <c:pt idx="365">
                  <c:v>2.5499999999999998</c:v>
                </c:pt>
                <c:pt idx="366">
                  <c:v>1.95</c:v>
                </c:pt>
                <c:pt idx="367">
                  <c:v>1.86</c:v>
                </c:pt>
                <c:pt idx="368">
                  <c:v>1.96</c:v>
                </c:pt>
                <c:pt idx="369">
                  <c:v>2.0099999999999998</c:v>
                </c:pt>
                <c:pt idx="370">
                  <c:v>1.85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56-4C9E-A34A-40BED5E43007}"/>
            </c:ext>
          </c:extLst>
        </c:ser>
        <c:ser>
          <c:idx val="2"/>
          <c:order val="2"/>
          <c:tx>
            <c:strRef>
              <c:f>MERGED!$E$1</c:f>
              <c:strCache>
                <c:ptCount val="1"/>
                <c:pt idx="0">
                  <c:v>AMERIBOR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MERGED!$B$2:$B$372</c:f>
              <c:numCache>
                <c:formatCode>yyyy\-mm\-dd;@</c:formatCode>
                <c:ptCount val="371"/>
                <c:pt idx="0">
                  <c:v>43193</c:v>
                </c:pt>
                <c:pt idx="1">
                  <c:v>43194</c:v>
                </c:pt>
                <c:pt idx="2">
                  <c:v>43195</c:v>
                </c:pt>
                <c:pt idx="3">
                  <c:v>43196</c:v>
                </c:pt>
                <c:pt idx="4">
                  <c:v>43199</c:v>
                </c:pt>
                <c:pt idx="5">
                  <c:v>43200</c:v>
                </c:pt>
                <c:pt idx="6">
                  <c:v>43201</c:v>
                </c:pt>
                <c:pt idx="7">
                  <c:v>43202</c:v>
                </c:pt>
                <c:pt idx="8">
                  <c:v>43203</c:v>
                </c:pt>
                <c:pt idx="9">
                  <c:v>43206</c:v>
                </c:pt>
                <c:pt idx="10">
                  <c:v>43207</c:v>
                </c:pt>
                <c:pt idx="11">
                  <c:v>43208</c:v>
                </c:pt>
                <c:pt idx="12">
                  <c:v>43209</c:v>
                </c:pt>
                <c:pt idx="13">
                  <c:v>43210</c:v>
                </c:pt>
                <c:pt idx="14">
                  <c:v>43213</c:v>
                </c:pt>
                <c:pt idx="15">
                  <c:v>43214</c:v>
                </c:pt>
                <c:pt idx="16">
                  <c:v>43215</c:v>
                </c:pt>
                <c:pt idx="17">
                  <c:v>43216</c:v>
                </c:pt>
                <c:pt idx="18">
                  <c:v>43217</c:v>
                </c:pt>
                <c:pt idx="19">
                  <c:v>43220</c:v>
                </c:pt>
                <c:pt idx="20">
                  <c:v>43221</c:v>
                </c:pt>
                <c:pt idx="21">
                  <c:v>43222</c:v>
                </c:pt>
                <c:pt idx="22">
                  <c:v>43223</c:v>
                </c:pt>
                <c:pt idx="23">
                  <c:v>43224</c:v>
                </c:pt>
                <c:pt idx="24">
                  <c:v>43227</c:v>
                </c:pt>
                <c:pt idx="25">
                  <c:v>43228</c:v>
                </c:pt>
                <c:pt idx="26">
                  <c:v>43229</c:v>
                </c:pt>
                <c:pt idx="27">
                  <c:v>43230</c:v>
                </c:pt>
                <c:pt idx="28">
                  <c:v>43231</c:v>
                </c:pt>
                <c:pt idx="29">
                  <c:v>43234</c:v>
                </c:pt>
                <c:pt idx="30">
                  <c:v>43235</c:v>
                </c:pt>
                <c:pt idx="31">
                  <c:v>43236</c:v>
                </c:pt>
                <c:pt idx="32">
                  <c:v>43237</c:v>
                </c:pt>
                <c:pt idx="33">
                  <c:v>43238</c:v>
                </c:pt>
                <c:pt idx="34">
                  <c:v>43241</c:v>
                </c:pt>
                <c:pt idx="35">
                  <c:v>43242</c:v>
                </c:pt>
                <c:pt idx="36">
                  <c:v>43243</c:v>
                </c:pt>
                <c:pt idx="37">
                  <c:v>43244</c:v>
                </c:pt>
                <c:pt idx="38">
                  <c:v>43245</c:v>
                </c:pt>
                <c:pt idx="39">
                  <c:v>43249</c:v>
                </c:pt>
                <c:pt idx="40">
                  <c:v>43250</c:v>
                </c:pt>
                <c:pt idx="41">
                  <c:v>43251</c:v>
                </c:pt>
                <c:pt idx="42">
                  <c:v>43252</c:v>
                </c:pt>
                <c:pt idx="43">
                  <c:v>43255</c:v>
                </c:pt>
                <c:pt idx="44">
                  <c:v>43256</c:v>
                </c:pt>
                <c:pt idx="45">
                  <c:v>43257</c:v>
                </c:pt>
                <c:pt idx="46">
                  <c:v>43258</c:v>
                </c:pt>
                <c:pt idx="47">
                  <c:v>43259</c:v>
                </c:pt>
                <c:pt idx="48">
                  <c:v>43262</c:v>
                </c:pt>
                <c:pt idx="49">
                  <c:v>43263</c:v>
                </c:pt>
                <c:pt idx="50">
                  <c:v>43264</c:v>
                </c:pt>
                <c:pt idx="51">
                  <c:v>43265</c:v>
                </c:pt>
                <c:pt idx="52">
                  <c:v>43266</c:v>
                </c:pt>
                <c:pt idx="53">
                  <c:v>43269</c:v>
                </c:pt>
                <c:pt idx="54">
                  <c:v>43270</c:v>
                </c:pt>
                <c:pt idx="55">
                  <c:v>43271</c:v>
                </c:pt>
                <c:pt idx="56">
                  <c:v>43272</c:v>
                </c:pt>
                <c:pt idx="57">
                  <c:v>43273</c:v>
                </c:pt>
                <c:pt idx="58">
                  <c:v>43276</c:v>
                </c:pt>
                <c:pt idx="59">
                  <c:v>43277</c:v>
                </c:pt>
                <c:pt idx="60">
                  <c:v>43278</c:v>
                </c:pt>
                <c:pt idx="61">
                  <c:v>43279</c:v>
                </c:pt>
                <c:pt idx="62">
                  <c:v>43280</c:v>
                </c:pt>
                <c:pt idx="63">
                  <c:v>43283</c:v>
                </c:pt>
                <c:pt idx="64">
                  <c:v>43284</c:v>
                </c:pt>
                <c:pt idx="65">
                  <c:v>43286</c:v>
                </c:pt>
                <c:pt idx="66">
                  <c:v>43287</c:v>
                </c:pt>
                <c:pt idx="67">
                  <c:v>43290</c:v>
                </c:pt>
                <c:pt idx="68">
                  <c:v>43291</c:v>
                </c:pt>
                <c:pt idx="69">
                  <c:v>43292</c:v>
                </c:pt>
                <c:pt idx="70">
                  <c:v>43293</c:v>
                </c:pt>
                <c:pt idx="71">
                  <c:v>43294</c:v>
                </c:pt>
                <c:pt idx="72">
                  <c:v>43297</c:v>
                </c:pt>
                <c:pt idx="73">
                  <c:v>43298</c:v>
                </c:pt>
                <c:pt idx="74">
                  <c:v>43299</c:v>
                </c:pt>
                <c:pt idx="75">
                  <c:v>43300</c:v>
                </c:pt>
                <c:pt idx="76">
                  <c:v>43301</c:v>
                </c:pt>
                <c:pt idx="77">
                  <c:v>43304</c:v>
                </c:pt>
                <c:pt idx="78">
                  <c:v>43305</c:v>
                </c:pt>
                <c:pt idx="79">
                  <c:v>43306</c:v>
                </c:pt>
                <c:pt idx="80">
                  <c:v>43307</c:v>
                </c:pt>
                <c:pt idx="81">
                  <c:v>43308</c:v>
                </c:pt>
                <c:pt idx="82">
                  <c:v>43311</c:v>
                </c:pt>
                <c:pt idx="83">
                  <c:v>43312</c:v>
                </c:pt>
                <c:pt idx="84">
                  <c:v>43313</c:v>
                </c:pt>
                <c:pt idx="85">
                  <c:v>43314</c:v>
                </c:pt>
                <c:pt idx="86">
                  <c:v>43315</c:v>
                </c:pt>
                <c:pt idx="87">
                  <c:v>43318</c:v>
                </c:pt>
                <c:pt idx="88">
                  <c:v>43319</c:v>
                </c:pt>
                <c:pt idx="89">
                  <c:v>43320</c:v>
                </c:pt>
                <c:pt idx="90">
                  <c:v>43321</c:v>
                </c:pt>
                <c:pt idx="91">
                  <c:v>43322</c:v>
                </c:pt>
                <c:pt idx="92">
                  <c:v>43325</c:v>
                </c:pt>
                <c:pt idx="93">
                  <c:v>43326</c:v>
                </c:pt>
                <c:pt idx="94">
                  <c:v>43327</c:v>
                </c:pt>
                <c:pt idx="95">
                  <c:v>43328</c:v>
                </c:pt>
                <c:pt idx="96">
                  <c:v>43329</c:v>
                </c:pt>
                <c:pt idx="97">
                  <c:v>43332</c:v>
                </c:pt>
                <c:pt idx="98">
                  <c:v>43333</c:v>
                </c:pt>
                <c:pt idx="99">
                  <c:v>43334</c:v>
                </c:pt>
                <c:pt idx="100">
                  <c:v>43335</c:v>
                </c:pt>
                <c:pt idx="101">
                  <c:v>43336</c:v>
                </c:pt>
                <c:pt idx="102">
                  <c:v>43339</c:v>
                </c:pt>
                <c:pt idx="103">
                  <c:v>43340</c:v>
                </c:pt>
                <c:pt idx="104">
                  <c:v>43341</c:v>
                </c:pt>
                <c:pt idx="105">
                  <c:v>43342</c:v>
                </c:pt>
                <c:pt idx="106">
                  <c:v>43343</c:v>
                </c:pt>
                <c:pt idx="107">
                  <c:v>43347</c:v>
                </c:pt>
                <c:pt idx="108">
                  <c:v>43348</c:v>
                </c:pt>
                <c:pt idx="109">
                  <c:v>43349</c:v>
                </c:pt>
                <c:pt idx="110">
                  <c:v>43350</c:v>
                </c:pt>
                <c:pt idx="111">
                  <c:v>43353</c:v>
                </c:pt>
                <c:pt idx="112">
                  <c:v>43354</c:v>
                </c:pt>
                <c:pt idx="113">
                  <c:v>43355</c:v>
                </c:pt>
                <c:pt idx="114">
                  <c:v>43356</c:v>
                </c:pt>
                <c:pt idx="115">
                  <c:v>43357</c:v>
                </c:pt>
                <c:pt idx="116">
                  <c:v>43360</c:v>
                </c:pt>
                <c:pt idx="117">
                  <c:v>43361</c:v>
                </c:pt>
                <c:pt idx="118">
                  <c:v>43362</c:v>
                </c:pt>
                <c:pt idx="119">
                  <c:v>43363</c:v>
                </c:pt>
                <c:pt idx="120">
                  <c:v>43364</c:v>
                </c:pt>
                <c:pt idx="121">
                  <c:v>43367</c:v>
                </c:pt>
                <c:pt idx="122">
                  <c:v>43368</c:v>
                </c:pt>
                <c:pt idx="123">
                  <c:v>43369</c:v>
                </c:pt>
                <c:pt idx="124">
                  <c:v>43370</c:v>
                </c:pt>
                <c:pt idx="125">
                  <c:v>43371</c:v>
                </c:pt>
                <c:pt idx="126">
                  <c:v>43374</c:v>
                </c:pt>
                <c:pt idx="127">
                  <c:v>43375</c:v>
                </c:pt>
                <c:pt idx="128">
                  <c:v>43376</c:v>
                </c:pt>
                <c:pt idx="129">
                  <c:v>43377</c:v>
                </c:pt>
                <c:pt idx="130">
                  <c:v>43378</c:v>
                </c:pt>
                <c:pt idx="131">
                  <c:v>43382</c:v>
                </c:pt>
                <c:pt idx="132">
                  <c:v>43383</c:v>
                </c:pt>
                <c:pt idx="133">
                  <c:v>43384</c:v>
                </c:pt>
                <c:pt idx="134">
                  <c:v>43385</c:v>
                </c:pt>
                <c:pt idx="135">
                  <c:v>43388</c:v>
                </c:pt>
                <c:pt idx="136">
                  <c:v>43389</c:v>
                </c:pt>
                <c:pt idx="137">
                  <c:v>43390</c:v>
                </c:pt>
                <c:pt idx="138">
                  <c:v>43391</c:v>
                </c:pt>
                <c:pt idx="139">
                  <c:v>43392</c:v>
                </c:pt>
                <c:pt idx="140">
                  <c:v>43395</c:v>
                </c:pt>
                <c:pt idx="141">
                  <c:v>43396</c:v>
                </c:pt>
                <c:pt idx="142">
                  <c:v>43397</c:v>
                </c:pt>
                <c:pt idx="143">
                  <c:v>43398</c:v>
                </c:pt>
                <c:pt idx="144">
                  <c:v>43399</c:v>
                </c:pt>
                <c:pt idx="145">
                  <c:v>43402</c:v>
                </c:pt>
                <c:pt idx="146">
                  <c:v>43403</c:v>
                </c:pt>
                <c:pt idx="147">
                  <c:v>43404</c:v>
                </c:pt>
                <c:pt idx="148">
                  <c:v>43405</c:v>
                </c:pt>
                <c:pt idx="149">
                  <c:v>43406</c:v>
                </c:pt>
                <c:pt idx="150">
                  <c:v>43409</c:v>
                </c:pt>
                <c:pt idx="151">
                  <c:v>43410</c:v>
                </c:pt>
                <c:pt idx="152">
                  <c:v>43411</c:v>
                </c:pt>
                <c:pt idx="153">
                  <c:v>43412</c:v>
                </c:pt>
                <c:pt idx="154">
                  <c:v>43413</c:v>
                </c:pt>
                <c:pt idx="155">
                  <c:v>43417</c:v>
                </c:pt>
                <c:pt idx="156">
                  <c:v>43418</c:v>
                </c:pt>
                <c:pt idx="157">
                  <c:v>43419</c:v>
                </c:pt>
                <c:pt idx="158">
                  <c:v>43420</c:v>
                </c:pt>
                <c:pt idx="159">
                  <c:v>43423</c:v>
                </c:pt>
                <c:pt idx="160">
                  <c:v>43424</c:v>
                </c:pt>
                <c:pt idx="161">
                  <c:v>43425</c:v>
                </c:pt>
                <c:pt idx="162">
                  <c:v>43427</c:v>
                </c:pt>
                <c:pt idx="163">
                  <c:v>43430</c:v>
                </c:pt>
                <c:pt idx="164">
                  <c:v>43431</c:v>
                </c:pt>
                <c:pt idx="165">
                  <c:v>43432</c:v>
                </c:pt>
                <c:pt idx="166">
                  <c:v>43433</c:v>
                </c:pt>
                <c:pt idx="167">
                  <c:v>43434</c:v>
                </c:pt>
                <c:pt idx="168">
                  <c:v>43437</c:v>
                </c:pt>
                <c:pt idx="169">
                  <c:v>43438</c:v>
                </c:pt>
                <c:pt idx="170">
                  <c:v>43440</c:v>
                </c:pt>
                <c:pt idx="171">
                  <c:v>43441</c:v>
                </c:pt>
                <c:pt idx="172">
                  <c:v>43444</c:v>
                </c:pt>
                <c:pt idx="173">
                  <c:v>43445</c:v>
                </c:pt>
                <c:pt idx="174">
                  <c:v>43446</c:v>
                </c:pt>
                <c:pt idx="175">
                  <c:v>43447</c:v>
                </c:pt>
                <c:pt idx="176">
                  <c:v>43448</c:v>
                </c:pt>
                <c:pt idx="177">
                  <c:v>43451</c:v>
                </c:pt>
                <c:pt idx="178">
                  <c:v>43452</c:v>
                </c:pt>
                <c:pt idx="179">
                  <c:v>43453</c:v>
                </c:pt>
                <c:pt idx="180">
                  <c:v>43454</c:v>
                </c:pt>
                <c:pt idx="181">
                  <c:v>43455</c:v>
                </c:pt>
                <c:pt idx="182">
                  <c:v>43458</c:v>
                </c:pt>
                <c:pt idx="183">
                  <c:v>43460</c:v>
                </c:pt>
                <c:pt idx="184">
                  <c:v>43461</c:v>
                </c:pt>
                <c:pt idx="185">
                  <c:v>43462</c:v>
                </c:pt>
                <c:pt idx="186">
                  <c:v>43465</c:v>
                </c:pt>
                <c:pt idx="187">
                  <c:v>43467</c:v>
                </c:pt>
                <c:pt idx="188">
                  <c:v>43468</c:v>
                </c:pt>
                <c:pt idx="189">
                  <c:v>43469</c:v>
                </c:pt>
                <c:pt idx="190">
                  <c:v>43472</c:v>
                </c:pt>
                <c:pt idx="191">
                  <c:v>43473</c:v>
                </c:pt>
                <c:pt idx="192">
                  <c:v>43474</c:v>
                </c:pt>
                <c:pt idx="193">
                  <c:v>43475</c:v>
                </c:pt>
                <c:pt idx="194">
                  <c:v>43476</c:v>
                </c:pt>
                <c:pt idx="195">
                  <c:v>43479</c:v>
                </c:pt>
                <c:pt idx="196">
                  <c:v>43480</c:v>
                </c:pt>
                <c:pt idx="197">
                  <c:v>43481</c:v>
                </c:pt>
                <c:pt idx="198">
                  <c:v>43482</c:v>
                </c:pt>
                <c:pt idx="199">
                  <c:v>43483</c:v>
                </c:pt>
                <c:pt idx="200">
                  <c:v>43487</c:v>
                </c:pt>
                <c:pt idx="201">
                  <c:v>43488</c:v>
                </c:pt>
                <c:pt idx="202">
                  <c:v>43489</c:v>
                </c:pt>
                <c:pt idx="203">
                  <c:v>43490</c:v>
                </c:pt>
                <c:pt idx="204">
                  <c:v>43493</c:v>
                </c:pt>
                <c:pt idx="205">
                  <c:v>43494</c:v>
                </c:pt>
                <c:pt idx="206">
                  <c:v>43495</c:v>
                </c:pt>
                <c:pt idx="207">
                  <c:v>43496</c:v>
                </c:pt>
                <c:pt idx="208">
                  <c:v>43497</c:v>
                </c:pt>
                <c:pt idx="209">
                  <c:v>43500</c:v>
                </c:pt>
                <c:pt idx="210">
                  <c:v>43501</c:v>
                </c:pt>
                <c:pt idx="211">
                  <c:v>43502</c:v>
                </c:pt>
                <c:pt idx="212">
                  <c:v>43503</c:v>
                </c:pt>
                <c:pt idx="213">
                  <c:v>43504</c:v>
                </c:pt>
                <c:pt idx="214">
                  <c:v>43507</c:v>
                </c:pt>
                <c:pt idx="215">
                  <c:v>43508</c:v>
                </c:pt>
                <c:pt idx="216">
                  <c:v>43509</c:v>
                </c:pt>
                <c:pt idx="217">
                  <c:v>43510</c:v>
                </c:pt>
                <c:pt idx="218">
                  <c:v>43511</c:v>
                </c:pt>
                <c:pt idx="219">
                  <c:v>43515</c:v>
                </c:pt>
                <c:pt idx="220">
                  <c:v>43516</c:v>
                </c:pt>
                <c:pt idx="221">
                  <c:v>43517</c:v>
                </c:pt>
                <c:pt idx="222">
                  <c:v>43518</c:v>
                </c:pt>
                <c:pt idx="223">
                  <c:v>43521</c:v>
                </c:pt>
                <c:pt idx="224">
                  <c:v>43522</c:v>
                </c:pt>
                <c:pt idx="225">
                  <c:v>43523</c:v>
                </c:pt>
                <c:pt idx="226">
                  <c:v>43524</c:v>
                </c:pt>
                <c:pt idx="227">
                  <c:v>43525</c:v>
                </c:pt>
                <c:pt idx="228">
                  <c:v>43528</c:v>
                </c:pt>
                <c:pt idx="229">
                  <c:v>43529</c:v>
                </c:pt>
                <c:pt idx="230">
                  <c:v>43530</c:v>
                </c:pt>
                <c:pt idx="231">
                  <c:v>43531</c:v>
                </c:pt>
                <c:pt idx="232">
                  <c:v>43532</c:v>
                </c:pt>
                <c:pt idx="233">
                  <c:v>43535</c:v>
                </c:pt>
                <c:pt idx="234">
                  <c:v>43536</c:v>
                </c:pt>
                <c:pt idx="235">
                  <c:v>43537</c:v>
                </c:pt>
                <c:pt idx="236">
                  <c:v>43538</c:v>
                </c:pt>
                <c:pt idx="237">
                  <c:v>43539</c:v>
                </c:pt>
                <c:pt idx="238">
                  <c:v>43542</c:v>
                </c:pt>
                <c:pt idx="239">
                  <c:v>43543</c:v>
                </c:pt>
                <c:pt idx="240">
                  <c:v>43544</c:v>
                </c:pt>
                <c:pt idx="241">
                  <c:v>43545</c:v>
                </c:pt>
                <c:pt idx="242">
                  <c:v>43546</c:v>
                </c:pt>
                <c:pt idx="243">
                  <c:v>43549</c:v>
                </c:pt>
                <c:pt idx="244">
                  <c:v>43550</c:v>
                </c:pt>
                <c:pt idx="245">
                  <c:v>43551</c:v>
                </c:pt>
                <c:pt idx="246">
                  <c:v>43552</c:v>
                </c:pt>
                <c:pt idx="247">
                  <c:v>43553</c:v>
                </c:pt>
                <c:pt idx="248">
                  <c:v>43556</c:v>
                </c:pt>
                <c:pt idx="249">
                  <c:v>43557</c:v>
                </c:pt>
                <c:pt idx="250">
                  <c:v>43558</c:v>
                </c:pt>
                <c:pt idx="251">
                  <c:v>43559</c:v>
                </c:pt>
                <c:pt idx="252">
                  <c:v>43560</c:v>
                </c:pt>
                <c:pt idx="253">
                  <c:v>43563</c:v>
                </c:pt>
                <c:pt idx="254">
                  <c:v>43564</c:v>
                </c:pt>
                <c:pt idx="255">
                  <c:v>43565</c:v>
                </c:pt>
                <c:pt idx="256">
                  <c:v>43566</c:v>
                </c:pt>
                <c:pt idx="257">
                  <c:v>43567</c:v>
                </c:pt>
                <c:pt idx="258">
                  <c:v>43570</c:v>
                </c:pt>
                <c:pt idx="259">
                  <c:v>43571</c:v>
                </c:pt>
                <c:pt idx="260">
                  <c:v>43572</c:v>
                </c:pt>
                <c:pt idx="261">
                  <c:v>43573</c:v>
                </c:pt>
                <c:pt idx="262">
                  <c:v>43577</c:v>
                </c:pt>
                <c:pt idx="263">
                  <c:v>43578</c:v>
                </c:pt>
                <c:pt idx="264">
                  <c:v>43579</c:v>
                </c:pt>
                <c:pt idx="265">
                  <c:v>43580</c:v>
                </c:pt>
                <c:pt idx="266">
                  <c:v>43581</c:v>
                </c:pt>
                <c:pt idx="267">
                  <c:v>43584</c:v>
                </c:pt>
                <c:pt idx="268">
                  <c:v>43585</c:v>
                </c:pt>
                <c:pt idx="269">
                  <c:v>43586</c:v>
                </c:pt>
                <c:pt idx="270">
                  <c:v>43587</c:v>
                </c:pt>
                <c:pt idx="271">
                  <c:v>43588</c:v>
                </c:pt>
                <c:pt idx="272">
                  <c:v>43591</c:v>
                </c:pt>
                <c:pt idx="273">
                  <c:v>43592</c:v>
                </c:pt>
                <c:pt idx="274">
                  <c:v>43593</c:v>
                </c:pt>
                <c:pt idx="275">
                  <c:v>43594</c:v>
                </c:pt>
                <c:pt idx="276">
                  <c:v>43595</c:v>
                </c:pt>
                <c:pt idx="277">
                  <c:v>43598</c:v>
                </c:pt>
                <c:pt idx="278">
                  <c:v>43599</c:v>
                </c:pt>
                <c:pt idx="279">
                  <c:v>43600</c:v>
                </c:pt>
                <c:pt idx="280">
                  <c:v>43601</c:v>
                </c:pt>
                <c:pt idx="281">
                  <c:v>43602</c:v>
                </c:pt>
                <c:pt idx="282">
                  <c:v>43605</c:v>
                </c:pt>
                <c:pt idx="283">
                  <c:v>43606</c:v>
                </c:pt>
                <c:pt idx="284">
                  <c:v>43607</c:v>
                </c:pt>
                <c:pt idx="285">
                  <c:v>43608</c:v>
                </c:pt>
                <c:pt idx="286">
                  <c:v>43609</c:v>
                </c:pt>
                <c:pt idx="287">
                  <c:v>43613</c:v>
                </c:pt>
                <c:pt idx="288">
                  <c:v>43614</c:v>
                </c:pt>
                <c:pt idx="289">
                  <c:v>43615</c:v>
                </c:pt>
                <c:pt idx="290">
                  <c:v>43616</c:v>
                </c:pt>
                <c:pt idx="291">
                  <c:v>43619</c:v>
                </c:pt>
                <c:pt idx="292">
                  <c:v>43620</c:v>
                </c:pt>
                <c:pt idx="293">
                  <c:v>43621</c:v>
                </c:pt>
                <c:pt idx="294">
                  <c:v>43622</c:v>
                </c:pt>
                <c:pt idx="295">
                  <c:v>43623</c:v>
                </c:pt>
                <c:pt idx="296">
                  <c:v>43626</c:v>
                </c:pt>
                <c:pt idx="297">
                  <c:v>43627</c:v>
                </c:pt>
                <c:pt idx="298">
                  <c:v>43628</c:v>
                </c:pt>
                <c:pt idx="299">
                  <c:v>43629</c:v>
                </c:pt>
                <c:pt idx="300">
                  <c:v>43630</c:v>
                </c:pt>
                <c:pt idx="301">
                  <c:v>43633</c:v>
                </c:pt>
                <c:pt idx="302">
                  <c:v>43634</c:v>
                </c:pt>
                <c:pt idx="303">
                  <c:v>43635</c:v>
                </c:pt>
                <c:pt idx="304">
                  <c:v>43636</c:v>
                </c:pt>
                <c:pt idx="305">
                  <c:v>43637</c:v>
                </c:pt>
                <c:pt idx="306">
                  <c:v>43640</c:v>
                </c:pt>
                <c:pt idx="307">
                  <c:v>43641</c:v>
                </c:pt>
                <c:pt idx="308">
                  <c:v>43642</c:v>
                </c:pt>
                <c:pt idx="309">
                  <c:v>43643</c:v>
                </c:pt>
                <c:pt idx="310">
                  <c:v>43644</c:v>
                </c:pt>
                <c:pt idx="311">
                  <c:v>43647</c:v>
                </c:pt>
                <c:pt idx="312">
                  <c:v>43648</c:v>
                </c:pt>
                <c:pt idx="313">
                  <c:v>43649</c:v>
                </c:pt>
                <c:pt idx="314">
                  <c:v>43651</c:v>
                </c:pt>
                <c:pt idx="315">
                  <c:v>43654</c:v>
                </c:pt>
                <c:pt idx="316">
                  <c:v>43655</c:v>
                </c:pt>
                <c:pt idx="317">
                  <c:v>43656</c:v>
                </c:pt>
                <c:pt idx="318">
                  <c:v>43657</c:v>
                </c:pt>
                <c:pt idx="319">
                  <c:v>43658</c:v>
                </c:pt>
                <c:pt idx="320">
                  <c:v>43661</c:v>
                </c:pt>
                <c:pt idx="321">
                  <c:v>43662</c:v>
                </c:pt>
                <c:pt idx="322">
                  <c:v>43663</c:v>
                </c:pt>
                <c:pt idx="323">
                  <c:v>43664</c:v>
                </c:pt>
                <c:pt idx="324">
                  <c:v>43665</c:v>
                </c:pt>
                <c:pt idx="325">
                  <c:v>43668</c:v>
                </c:pt>
                <c:pt idx="326">
                  <c:v>43669</c:v>
                </c:pt>
                <c:pt idx="327">
                  <c:v>43670</c:v>
                </c:pt>
                <c:pt idx="328">
                  <c:v>43671</c:v>
                </c:pt>
                <c:pt idx="329">
                  <c:v>43672</c:v>
                </c:pt>
                <c:pt idx="330">
                  <c:v>43675</c:v>
                </c:pt>
                <c:pt idx="331">
                  <c:v>43676</c:v>
                </c:pt>
                <c:pt idx="332">
                  <c:v>43677</c:v>
                </c:pt>
                <c:pt idx="333">
                  <c:v>43678</c:v>
                </c:pt>
                <c:pt idx="334">
                  <c:v>43679</c:v>
                </c:pt>
                <c:pt idx="335">
                  <c:v>43682</c:v>
                </c:pt>
                <c:pt idx="336">
                  <c:v>43683</c:v>
                </c:pt>
                <c:pt idx="337">
                  <c:v>43684</c:v>
                </c:pt>
                <c:pt idx="338">
                  <c:v>43685</c:v>
                </c:pt>
                <c:pt idx="339">
                  <c:v>43686</c:v>
                </c:pt>
                <c:pt idx="340">
                  <c:v>43689</c:v>
                </c:pt>
                <c:pt idx="341">
                  <c:v>43690</c:v>
                </c:pt>
                <c:pt idx="342">
                  <c:v>43691</c:v>
                </c:pt>
                <c:pt idx="343">
                  <c:v>43692</c:v>
                </c:pt>
                <c:pt idx="344">
                  <c:v>43693</c:v>
                </c:pt>
                <c:pt idx="345">
                  <c:v>43696</c:v>
                </c:pt>
                <c:pt idx="346">
                  <c:v>43697</c:v>
                </c:pt>
                <c:pt idx="347">
                  <c:v>43698</c:v>
                </c:pt>
                <c:pt idx="348">
                  <c:v>43699</c:v>
                </c:pt>
                <c:pt idx="349">
                  <c:v>43700</c:v>
                </c:pt>
                <c:pt idx="350">
                  <c:v>43703</c:v>
                </c:pt>
                <c:pt idx="351">
                  <c:v>43704</c:v>
                </c:pt>
                <c:pt idx="352">
                  <c:v>43705</c:v>
                </c:pt>
                <c:pt idx="353">
                  <c:v>43706</c:v>
                </c:pt>
                <c:pt idx="354">
                  <c:v>43707</c:v>
                </c:pt>
                <c:pt idx="355">
                  <c:v>43711</c:v>
                </c:pt>
                <c:pt idx="356">
                  <c:v>43712</c:v>
                </c:pt>
                <c:pt idx="357">
                  <c:v>43713</c:v>
                </c:pt>
                <c:pt idx="358">
                  <c:v>43714</c:v>
                </c:pt>
                <c:pt idx="359">
                  <c:v>43717</c:v>
                </c:pt>
                <c:pt idx="360">
                  <c:v>43718</c:v>
                </c:pt>
                <c:pt idx="361">
                  <c:v>43719</c:v>
                </c:pt>
                <c:pt idx="362">
                  <c:v>43720</c:v>
                </c:pt>
                <c:pt idx="363">
                  <c:v>43721</c:v>
                </c:pt>
                <c:pt idx="364">
                  <c:v>43725</c:v>
                </c:pt>
                <c:pt idx="365">
                  <c:v>43726</c:v>
                </c:pt>
                <c:pt idx="366">
                  <c:v>43727</c:v>
                </c:pt>
                <c:pt idx="367">
                  <c:v>43728</c:v>
                </c:pt>
                <c:pt idx="368">
                  <c:v>43732</c:v>
                </c:pt>
                <c:pt idx="369">
                  <c:v>43733</c:v>
                </c:pt>
                <c:pt idx="370">
                  <c:v>43734</c:v>
                </c:pt>
              </c:numCache>
            </c:numRef>
          </c:cat>
          <c:val>
            <c:numRef>
              <c:f>MERGED!$E$2:$E$372</c:f>
              <c:numCache>
                <c:formatCode>0.0000</c:formatCode>
                <c:ptCount val="371"/>
                <c:pt idx="0">
                  <c:v>1.80958</c:v>
                </c:pt>
                <c:pt idx="1">
                  <c:v>1.7954399999999999</c:v>
                </c:pt>
                <c:pt idx="2">
                  <c:v>1.80857</c:v>
                </c:pt>
                <c:pt idx="3">
                  <c:v>1.8091999999999999</c:v>
                </c:pt>
                <c:pt idx="4">
                  <c:v>1.8138099999999999</c:v>
                </c:pt>
                <c:pt idx="5">
                  <c:v>1.8063899999999999</c:v>
                </c:pt>
                <c:pt idx="6">
                  <c:v>1.8003499999999999</c:v>
                </c:pt>
                <c:pt idx="7">
                  <c:v>1.80827</c:v>
                </c:pt>
                <c:pt idx="8">
                  <c:v>1.8273600000000001</c:v>
                </c:pt>
                <c:pt idx="9">
                  <c:v>1.8254300000000001</c:v>
                </c:pt>
                <c:pt idx="10">
                  <c:v>1.82386</c:v>
                </c:pt>
                <c:pt idx="11">
                  <c:v>1.8244400000000001</c:v>
                </c:pt>
                <c:pt idx="12">
                  <c:v>1.8202700000000001</c:v>
                </c:pt>
                <c:pt idx="13">
                  <c:v>1.82169</c:v>
                </c:pt>
                <c:pt idx="14">
                  <c:v>1.8257399999999999</c:v>
                </c:pt>
                <c:pt idx="15">
                  <c:v>1.83256</c:v>
                </c:pt>
                <c:pt idx="16">
                  <c:v>1.835</c:v>
                </c:pt>
                <c:pt idx="17">
                  <c:v>1.8445</c:v>
                </c:pt>
                <c:pt idx="18">
                  <c:v>1.8410299999999999</c:v>
                </c:pt>
                <c:pt idx="19">
                  <c:v>1.85364</c:v>
                </c:pt>
                <c:pt idx="20">
                  <c:v>1.85025</c:v>
                </c:pt>
                <c:pt idx="21">
                  <c:v>1.8515299999999999</c:v>
                </c:pt>
                <c:pt idx="22">
                  <c:v>1.8508199999999999</c:v>
                </c:pt>
                <c:pt idx="23">
                  <c:v>1.8525</c:v>
                </c:pt>
                <c:pt idx="24">
                  <c:v>1.84931</c:v>
                </c:pt>
                <c:pt idx="25">
                  <c:v>1.84701</c:v>
                </c:pt>
                <c:pt idx="26">
                  <c:v>1.84758</c:v>
                </c:pt>
                <c:pt idx="27">
                  <c:v>1.8482700000000001</c:v>
                </c:pt>
                <c:pt idx="28">
                  <c:v>1.8468800000000001</c:v>
                </c:pt>
                <c:pt idx="29">
                  <c:v>1.8386499999999999</c:v>
                </c:pt>
                <c:pt idx="30">
                  <c:v>1.84063</c:v>
                </c:pt>
                <c:pt idx="31">
                  <c:v>1.8408899999999999</c:v>
                </c:pt>
                <c:pt idx="32">
                  <c:v>1.84426</c:v>
                </c:pt>
                <c:pt idx="33">
                  <c:v>1.8374299999999999</c:v>
                </c:pt>
                <c:pt idx="34">
                  <c:v>1.8453900000000001</c:v>
                </c:pt>
                <c:pt idx="35">
                  <c:v>1.84521</c:v>
                </c:pt>
                <c:pt idx="36">
                  <c:v>1.8422499999999999</c:v>
                </c:pt>
                <c:pt idx="37">
                  <c:v>1.8466199999999999</c:v>
                </c:pt>
                <c:pt idx="38">
                  <c:v>1.84728</c:v>
                </c:pt>
                <c:pt idx="39">
                  <c:v>1.85084</c:v>
                </c:pt>
                <c:pt idx="40">
                  <c:v>1.8390299999999999</c:v>
                </c:pt>
                <c:pt idx="41">
                  <c:v>1.8448100000000001</c:v>
                </c:pt>
                <c:pt idx="42">
                  <c:v>1.8346</c:v>
                </c:pt>
                <c:pt idx="43">
                  <c:v>1.8328599999999999</c:v>
                </c:pt>
                <c:pt idx="44">
                  <c:v>1.84138</c:v>
                </c:pt>
                <c:pt idx="45">
                  <c:v>1.8342000000000001</c:v>
                </c:pt>
                <c:pt idx="46">
                  <c:v>1.8386800000000001</c:v>
                </c:pt>
                <c:pt idx="47">
                  <c:v>1.8340700000000001</c:v>
                </c:pt>
                <c:pt idx="48">
                  <c:v>1.83291</c:v>
                </c:pt>
                <c:pt idx="49">
                  <c:v>1.84901</c:v>
                </c:pt>
                <c:pt idx="50">
                  <c:v>1.8402000000000001</c:v>
                </c:pt>
                <c:pt idx="51">
                  <c:v>2.0453299999999999</c:v>
                </c:pt>
                <c:pt idx="52">
                  <c:v>2.0731700000000002</c:v>
                </c:pt>
                <c:pt idx="53">
                  <c:v>2.08114</c:v>
                </c:pt>
                <c:pt idx="54">
                  <c:v>2.0733799999999998</c:v>
                </c:pt>
                <c:pt idx="55">
                  <c:v>2.0747900000000001</c:v>
                </c:pt>
                <c:pt idx="56">
                  <c:v>2.0837300000000001</c:v>
                </c:pt>
                <c:pt idx="57">
                  <c:v>2.0918199999999998</c:v>
                </c:pt>
                <c:pt idx="58">
                  <c:v>2.0936300000000001</c:v>
                </c:pt>
                <c:pt idx="59">
                  <c:v>2.0886</c:v>
                </c:pt>
                <c:pt idx="60">
                  <c:v>2.09138</c:v>
                </c:pt>
                <c:pt idx="61">
                  <c:v>2.0977100000000002</c:v>
                </c:pt>
                <c:pt idx="62">
                  <c:v>2.1009899999999999</c:v>
                </c:pt>
                <c:pt idx="63">
                  <c:v>2.0912299999999999</c:v>
                </c:pt>
                <c:pt idx="64">
                  <c:v>2.0854599999999999</c:v>
                </c:pt>
                <c:pt idx="65">
                  <c:v>2.0870799999999998</c:v>
                </c:pt>
                <c:pt idx="66">
                  <c:v>2.0884900000000002</c:v>
                </c:pt>
                <c:pt idx="67">
                  <c:v>2.08995</c:v>
                </c:pt>
                <c:pt idx="68">
                  <c:v>2.0891099999999998</c:v>
                </c:pt>
                <c:pt idx="69">
                  <c:v>2.0889600000000002</c:v>
                </c:pt>
                <c:pt idx="70">
                  <c:v>2.0899399999999999</c:v>
                </c:pt>
                <c:pt idx="71">
                  <c:v>2.09077</c:v>
                </c:pt>
                <c:pt idx="72">
                  <c:v>2.0711300000000001</c:v>
                </c:pt>
                <c:pt idx="73">
                  <c:v>2.0846</c:v>
                </c:pt>
                <c:pt idx="74">
                  <c:v>2.0809899999999999</c:v>
                </c:pt>
                <c:pt idx="75">
                  <c:v>2.0885699999999998</c:v>
                </c:pt>
                <c:pt idx="76">
                  <c:v>2.0820099999999999</c:v>
                </c:pt>
                <c:pt idx="77">
                  <c:v>2.0861299999999998</c:v>
                </c:pt>
                <c:pt idx="78">
                  <c:v>2.0884900000000002</c:v>
                </c:pt>
                <c:pt idx="79">
                  <c:v>2.0840100000000001</c:v>
                </c:pt>
                <c:pt idx="80">
                  <c:v>2.0831300000000001</c:v>
                </c:pt>
                <c:pt idx="81">
                  <c:v>2.0823800000000001</c:v>
                </c:pt>
                <c:pt idx="82">
                  <c:v>2.08744</c:v>
                </c:pt>
                <c:pt idx="83">
                  <c:v>2.0840299999999998</c:v>
                </c:pt>
                <c:pt idx="84">
                  <c:v>2.0795599999999999</c:v>
                </c:pt>
                <c:pt idx="85">
                  <c:v>2.0822600000000002</c:v>
                </c:pt>
                <c:pt idx="86">
                  <c:v>2.0793900000000001</c:v>
                </c:pt>
                <c:pt idx="87">
                  <c:v>2.07748</c:v>
                </c:pt>
                <c:pt idx="88">
                  <c:v>2.0757500000000002</c:v>
                </c:pt>
                <c:pt idx="89">
                  <c:v>2.07145</c:v>
                </c:pt>
                <c:pt idx="90">
                  <c:v>2.0701700000000001</c:v>
                </c:pt>
                <c:pt idx="91">
                  <c:v>2.0735999999999999</c:v>
                </c:pt>
                <c:pt idx="92">
                  <c:v>2.0786199999999999</c:v>
                </c:pt>
                <c:pt idx="93">
                  <c:v>2.0784899999999999</c:v>
                </c:pt>
                <c:pt idx="94">
                  <c:v>2.0707900000000001</c:v>
                </c:pt>
                <c:pt idx="95">
                  <c:v>2.07308</c:v>
                </c:pt>
                <c:pt idx="96">
                  <c:v>2.0689299999999999</c:v>
                </c:pt>
                <c:pt idx="97">
                  <c:v>2.0779100000000001</c:v>
                </c:pt>
                <c:pt idx="98">
                  <c:v>2.0688399999999998</c:v>
                </c:pt>
                <c:pt idx="99">
                  <c:v>2.0649999999999999</c:v>
                </c:pt>
                <c:pt idx="100">
                  <c:v>2.0715699999999999</c:v>
                </c:pt>
                <c:pt idx="101">
                  <c:v>2.0689799999999998</c:v>
                </c:pt>
                <c:pt idx="102">
                  <c:v>2.0652599999999999</c:v>
                </c:pt>
                <c:pt idx="103">
                  <c:v>2.0679799999999999</c:v>
                </c:pt>
                <c:pt idx="104">
                  <c:v>2.0643500000000001</c:v>
                </c:pt>
                <c:pt idx="105">
                  <c:v>2.07606</c:v>
                </c:pt>
                <c:pt idx="106">
                  <c:v>2.07368</c:v>
                </c:pt>
                <c:pt idx="107">
                  <c:v>2.0630899999999999</c:v>
                </c:pt>
                <c:pt idx="108">
                  <c:v>2.0662400000000001</c:v>
                </c:pt>
                <c:pt idx="109">
                  <c:v>2.0593699999999999</c:v>
                </c:pt>
                <c:pt idx="110">
                  <c:v>2.05498</c:v>
                </c:pt>
                <c:pt idx="111">
                  <c:v>2.0536300000000001</c:v>
                </c:pt>
                <c:pt idx="112">
                  <c:v>2.0562299999999998</c:v>
                </c:pt>
                <c:pt idx="113">
                  <c:v>2.0591900000000001</c:v>
                </c:pt>
                <c:pt idx="114">
                  <c:v>2.0644800000000001</c:v>
                </c:pt>
                <c:pt idx="115">
                  <c:v>2.0666699999999998</c:v>
                </c:pt>
                <c:pt idx="116">
                  <c:v>2.07559</c:v>
                </c:pt>
                <c:pt idx="117">
                  <c:v>2.0780500000000002</c:v>
                </c:pt>
                <c:pt idx="118">
                  <c:v>2.0775600000000001</c:v>
                </c:pt>
                <c:pt idx="119">
                  <c:v>2.0853999999999999</c:v>
                </c:pt>
                <c:pt idx="120">
                  <c:v>2.0862099999999999</c:v>
                </c:pt>
                <c:pt idx="121">
                  <c:v>2.0833300000000001</c:v>
                </c:pt>
                <c:pt idx="122">
                  <c:v>2.0792099999999998</c:v>
                </c:pt>
                <c:pt idx="123">
                  <c:v>2.1139999999999999</c:v>
                </c:pt>
                <c:pt idx="124">
                  <c:v>2.3429199999999999</c:v>
                </c:pt>
                <c:pt idx="125">
                  <c:v>2.34701</c:v>
                </c:pt>
                <c:pt idx="126">
                  <c:v>2.33996</c:v>
                </c:pt>
                <c:pt idx="127">
                  <c:v>2.33799</c:v>
                </c:pt>
                <c:pt idx="128">
                  <c:v>2.33453</c:v>
                </c:pt>
                <c:pt idx="129">
                  <c:v>2.3379699999999999</c:v>
                </c:pt>
                <c:pt idx="130">
                  <c:v>2.3392400000000002</c:v>
                </c:pt>
                <c:pt idx="131">
                  <c:v>2.3404500000000001</c:v>
                </c:pt>
                <c:pt idx="132">
                  <c:v>2.33087</c:v>
                </c:pt>
                <c:pt idx="133">
                  <c:v>2.3334800000000002</c:v>
                </c:pt>
                <c:pt idx="134">
                  <c:v>2.3334800000000002</c:v>
                </c:pt>
                <c:pt idx="135">
                  <c:v>2.3351500000000001</c:v>
                </c:pt>
                <c:pt idx="136">
                  <c:v>2.3378800000000002</c:v>
                </c:pt>
                <c:pt idx="137">
                  <c:v>2.3369499999999999</c:v>
                </c:pt>
                <c:pt idx="138">
                  <c:v>2.3344399999999998</c:v>
                </c:pt>
                <c:pt idx="139">
                  <c:v>2.3205200000000001</c:v>
                </c:pt>
                <c:pt idx="140">
                  <c:v>2.3306800000000001</c:v>
                </c:pt>
                <c:pt idx="141">
                  <c:v>2.3388100000000001</c:v>
                </c:pt>
                <c:pt idx="142">
                  <c:v>2.3308900000000001</c:v>
                </c:pt>
                <c:pt idx="143">
                  <c:v>2.3401000000000001</c:v>
                </c:pt>
                <c:pt idx="144">
                  <c:v>2.3407</c:v>
                </c:pt>
                <c:pt idx="145">
                  <c:v>2.3405100000000001</c:v>
                </c:pt>
                <c:pt idx="146">
                  <c:v>2.33954</c:v>
                </c:pt>
                <c:pt idx="147">
                  <c:v>2.3403900000000002</c:v>
                </c:pt>
                <c:pt idx="148">
                  <c:v>2.33874</c:v>
                </c:pt>
                <c:pt idx="149">
                  <c:v>2.3395899999999998</c:v>
                </c:pt>
                <c:pt idx="150">
                  <c:v>2.3405999999999998</c:v>
                </c:pt>
                <c:pt idx="151">
                  <c:v>2.3392300000000001</c:v>
                </c:pt>
                <c:pt idx="152">
                  <c:v>2.3370299999999999</c:v>
                </c:pt>
                <c:pt idx="153">
                  <c:v>2.33765</c:v>
                </c:pt>
                <c:pt idx="154">
                  <c:v>2.3382800000000001</c:v>
                </c:pt>
                <c:pt idx="155">
                  <c:v>2.3401200000000002</c:v>
                </c:pt>
                <c:pt idx="156">
                  <c:v>2.34206</c:v>
                </c:pt>
                <c:pt idx="157">
                  <c:v>2.3370500000000001</c:v>
                </c:pt>
                <c:pt idx="158">
                  <c:v>2.34199</c:v>
                </c:pt>
                <c:pt idx="159">
                  <c:v>2.3430900000000001</c:v>
                </c:pt>
                <c:pt idx="160">
                  <c:v>2.3424900000000002</c:v>
                </c:pt>
                <c:pt idx="161">
                  <c:v>2.3433299999999999</c:v>
                </c:pt>
                <c:pt idx="162">
                  <c:v>2.3475799999999998</c:v>
                </c:pt>
                <c:pt idx="163">
                  <c:v>2.3444099999999999</c:v>
                </c:pt>
                <c:pt idx="164">
                  <c:v>2.3433099999999998</c:v>
                </c:pt>
                <c:pt idx="165">
                  <c:v>2.34416</c:v>
                </c:pt>
                <c:pt idx="166">
                  <c:v>2.34402</c:v>
                </c:pt>
                <c:pt idx="167">
                  <c:v>2.3469500000000001</c:v>
                </c:pt>
                <c:pt idx="168">
                  <c:v>2.34755</c:v>
                </c:pt>
                <c:pt idx="169">
                  <c:v>2.3452899999999999</c:v>
                </c:pt>
                <c:pt idx="170">
                  <c:v>2.34239</c:v>
                </c:pt>
                <c:pt idx="171">
                  <c:v>2.3437000000000001</c:v>
                </c:pt>
                <c:pt idx="172">
                  <c:v>2.3433999999999999</c:v>
                </c:pt>
                <c:pt idx="173">
                  <c:v>2.3457400000000002</c:v>
                </c:pt>
                <c:pt idx="174">
                  <c:v>2.34389</c:v>
                </c:pt>
                <c:pt idx="175">
                  <c:v>2.3428599999999999</c:v>
                </c:pt>
                <c:pt idx="176">
                  <c:v>2.3412799999999998</c:v>
                </c:pt>
                <c:pt idx="177">
                  <c:v>2.3429899999999999</c:v>
                </c:pt>
                <c:pt idx="178">
                  <c:v>2.3457499999999998</c:v>
                </c:pt>
                <c:pt idx="179">
                  <c:v>2.3441299999999998</c:v>
                </c:pt>
                <c:pt idx="180">
                  <c:v>2.3446199999999999</c:v>
                </c:pt>
                <c:pt idx="181">
                  <c:v>2.5529500000000001</c:v>
                </c:pt>
                <c:pt idx="182">
                  <c:v>2.55254</c:v>
                </c:pt>
                <c:pt idx="183">
                  <c:v>2.55932</c:v>
                </c:pt>
                <c:pt idx="184">
                  <c:v>2.5456099999999999</c:v>
                </c:pt>
                <c:pt idx="185">
                  <c:v>2.5611299999999999</c:v>
                </c:pt>
                <c:pt idx="186">
                  <c:v>2.56481</c:v>
                </c:pt>
                <c:pt idx="187">
                  <c:v>2.5481099999999999</c:v>
                </c:pt>
                <c:pt idx="188">
                  <c:v>2.5575299999999999</c:v>
                </c:pt>
                <c:pt idx="189">
                  <c:v>2.5631499999999998</c:v>
                </c:pt>
                <c:pt idx="190">
                  <c:v>2.5617100000000002</c:v>
                </c:pt>
                <c:pt idx="191">
                  <c:v>2.5674800000000002</c:v>
                </c:pt>
                <c:pt idx="192">
                  <c:v>2.5633900000000001</c:v>
                </c:pt>
                <c:pt idx="193">
                  <c:v>2.5583999999999998</c:v>
                </c:pt>
                <c:pt idx="194">
                  <c:v>2.5614300000000001</c:v>
                </c:pt>
                <c:pt idx="195">
                  <c:v>2.55789</c:v>
                </c:pt>
                <c:pt idx="196">
                  <c:v>2.5604900000000002</c:v>
                </c:pt>
                <c:pt idx="197">
                  <c:v>2.5562999999999998</c:v>
                </c:pt>
                <c:pt idx="198">
                  <c:v>2.5623</c:v>
                </c:pt>
                <c:pt idx="199">
                  <c:v>2.5511499999999998</c:v>
                </c:pt>
                <c:pt idx="200">
                  <c:v>2.5531199999999998</c:v>
                </c:pt>
                <c:pt idx="201">
                  <c:v>2.5489999999999999</c:v>
                </c:pt>
                <c:pt idx="202">
                  <c:v>2.5560999999999998</c:v>
                </c:pt>
                <c:pt idx="203">
                  <c:v>2.5578400000000001</c:v>
                </c:pt>
                <c:pt idx="204">
                  <c:v>2.5582099999999999</c:v>
                </c:pt>
                <c:pt idx="205">
                  <c:v>2.5587</c:v>
                </c:pt>
                <c:pt idx="206">
                  <c:v>2.5583499999999999</c:v>
                </c:pt>
                <c:pt idx="207">
                  <c:v>2.5594399999999999</c:v>
                </c:pt>
                <c:pt idx="208">
                  <c:v>2.55464</c:v>
                </c:pt>
                <c:pt idx="209">
                  <c:v>2.5577000000000001</c:v>
                </c:pt>
                <c:pt idx="210">
                  <c:v>2.5570499999999998</c:v>
                </c:pt>
                <c:pt idx="211">
                  <c:v>2.5578799999999999</c:v>
                </c:pt>
                <c:pt idx="212">
                  <c:v>2.5572400000000002</c:v>
                </c:pt>
                <c:pt idx="213">
                  <c:v>2.5578400000000001</c:v>
                </c:pt>
                <c:pt idx="214">
                  <c:v>2.55444</c:v>
                </c:pt>
                <c:pt idx="215">
                  <c:v>2.55565</c:v>
                </c:pt>
                <c:pt idx="216">
                  <c:v>2.5469900000000001</c:v>
                </c:pt>
                <c:pt idx="217">
                  <c:v>2.5500799999999999</c:v>
                </c:pt>
                <c:pt idx="218">
                  <c:v>2.5521699999999998</c:v>
                </c:pt>
                <c:pt idx="219">
                  <c:v>2.5545</c:v>
                </c:pt>
                <c:pt idx="220">
                  <c:v>2.5570599999999999</c:v>
                </c:pt>
                <c:pt idx="221">
                  <c:v>2.55416</c:v>
                </c:pt>
                <c:pt idx="222">
                  <c:v>2.5498099999999999</c:v>
                </c:pt>
                <c:pt idx="223">
                  <c:v>2.5535299999999999</c:v>
                </c:pt>
                <c:pt idx="224">
                  <c:v>2.5511699999999999</c:v>
                </c:pt>
                <c:pt idx="225">
                  <c:v>2.55457</c:v>
                </c:pt>
                <c:pt idx="226">
                  <c:v>2.5551599999999999</c:v>
                </c:pt>
                <c:pt idx="227">
                  <c:v>2.5511499999999998</c:v>
                </c:pt>
                <c:pt idx="228">
                  <c:v>2.54419</c:v>
                </c:pt>
                <c:pt idx="229">
                  <c:v>2.5456300000000001</c:v>
                </c:pt>
                <c:pt idx="230">
                  <c:v>2.5495999999999999</c:v>
                </c:pt>
                <c:pt idx="231">
                  <c:v>2.5344899999999999</c:v>
                </c:pt>
                <c:pt idx="232">
                  <c:v>2.5433300000000001</c:v>
                </c:pt>
                <c:pt idx="233">
                  <c:v>2.5308099999999998</c:v>
                </c:pt>
                <c:pt idx="234">
                  <c:v>2.5381100000000001</c:v>
                </c:pt>
                <c:pt idx="235">
                  <c:v>2.5265200000000001</c:v>
                </c:pt>
                <c:pt idx="236">
                  <c:v>2.4961000000000002</c:v>
                </c:pt>
                <c:pt idx="237">
                  <c:v>2.5188999999999999</c:v>
                </c:pt>
                <c:pt idx="238">
                  <c:v>2.5151300000000001</c:v>
                </c:pt>
                <c:pt idx="239">
                  <c:v>2.5249799999999998</c:v>
                </c:pt>
                <c:pt idx="240">
                  <c:v>2.51939</c:v>
                </c:pt>
                <c:pt idx="241">
                  <c:v>2.5199500000000001</c:v>
                </c:pt>
                <c:pt idx="242">
                  <c:v>2.51797</c:v>
                </c:pt>
                <c:pt idx="243">
                  <c:v>2.5168900000000001</c:v>
                </c:pt>
                <c:pt idx="244">
                  <c:v>2.52182</c:v>
                </c:pt>
                <c:pt idx="245">
                  <c:v>2.51633</c:v>
                </c:pt>
                <c:pt idx="246">
                  <c:v>2.5148799999999998</c:v>
                </c:pt>
                <c:pt idx="247">
                  <c:v>2.5175800000000002</c:v>
                </c:pt>
                <c:pt idx="248">
                  <c:v>2.51294</c:v>
                </c:pt>
                <c:pt idx="249">
                  <c:v>2.51972</c:v>
                </c:pt>
                <c:pt idx="250">
                  <c:v>2.51234</c:v>
                </c:pt>
                <c:pt idx="251">
                  <c:v>2.5095100000000001</c:v>
                </c:pt>
                <c:pt idx="252">
                  <c:v>2.5070000000000001</c:v>
                </c:pt>
                <c:pt idx="253">
                  <c:v>2.4919199999999999</c:v>
                </c:pt>
                <c:pt idx="254">
                  <c:v>2.5020799999999999</c:v>
                </c:pt>
                <c:pt idx="255">
                  <c:v>2.4977900000000002</c:v>
                </c:pt>
                <c:pt idx="256">
                  <c:v>2.4939300000000002</c:v>
                </c:pt>
                <c:pt idx="257">
                  <c:v>2.4782500000000001</c:v>
                </c:pt>
                <c:pt idx="258">
                  <c:v>2.4848300000000001</c:v>
                </c:pt>
                <c:pt idx="259">
                  <c:v>2.4974500000000002</c:v>
                </c:pt>
                <c:pt idx="260">
                  <c:v>2.50197</c:v>
                </c:pt>
                <c:pt idx="261">
                  <c:v>2.5091999999999999</c:v>
                </c:pt>
                <c:pt idx="262">
                  <c:v>2.5156499999999999</c:v>
                </c:pt>
                <c:pt idx="263">
                  <c:v>2.52338</c:v>
                </c:pt>
                <c:pt idx="264">
                  <c:v>2.5274299999999998</c:v>
                </c:pt>
                <c:pt idx="265">
                  <c:v>2.5373700000000001</c:v>
                </c:pt>
                <c:pt idx="266">
                  <c:v>2.5409700000000002</c:v>
                </c:pt>
                <c:pt idx="267">
                  <c:v>2.53545</c:v>
                </c:pt>
                <c:pt idx="268">
                  <c:v>2.5466600000000001</c:v>
                </c:pt>
                <c:pt idx="269">
                  <c:v>2.5453600000000001</c:v>
                </c:pt>
                <c:pt idx="270">
                  <c:v>2.54575</c:v>
                </c:pt>
                <c:pt idx="271">
                  <c:v>2.5281600000000002</c:v>
                </c:pt>
                <c:pt idx="272">
                  <c:v>2.5219299999999998</c:v>
                </c:pt>
                <c:pt idx="273">
                  <c:v>2.5151500000000002</c:v>
                </c:pt>
                <c:pt idx="274">
                  <c:v>2.5082399999999998</c:v>
                </c:pt>
                <c:pt idx="275">
                  <c:v>2.5049299999999999</c:v>
                </c:pt>
                <c:pt idx="276">
                  <c:v>2.4974699999999999</c:v>
                </c:pt>
                <c:pt idx="277">
                  <c:v>2.4946299999999999</c:v>
                </c:pt>
                <c:pt idx="278">
                  <c:v>2.4953500000000002</c:v>
                </c:pt>
                <c:pt idx="279">
                  <c:v>2.4853200000000002</c:v>
                </c:pt>
                <c:pt idx="280">
                  <c:v>2.48353</c:v>
                </c:pt>
                <c:pt idx="281">
                  <c:v>2.4850699999999999</c:v>
                </c:pt>
                <c:pt idx="282">
                  <c:v>2.4858199999999999</c:v>
                </c:pt>
                <c:pt idx="283">
                  <c:v>2.4948899999999998</c:v>
                </c:pt>
                <c:pt idx="284">
                  <c:v>2.4923899999999999</c:v>
                </c:pt>
                <c:pt idx="285">
                  <c:v>2.4862700000000002</c:v>
                </c:pt>
                <c:pt idx="286">
                  <c:v>2.4906899999999998</c:v>
                </c:pt>
                <c:pt idx="287">
                  <c:v>2.4883799999999998</c:v>
                </c:pt>
                <c:pt idx="288">
                  <c:v>2.4900799999999998</c:v>
                </c:pt>
                <c:pt idx="289">
                  <c:v>2.4863599999999999</c:v>
                </c:pt>
                <c:pt idx="290">
                  <c:v>2.48197</c:v>
                </c:pt>
                <c:pt idx="291">
                  <c:v>2.4851399999999999</c:v>
                </c:pt>
                <c:pt idx="292">
                  <c:v>2.4583300000000001</c:v>
                </c:pt>
                <c:pt idx="293">
                  <c:v>2.4598</c:v>
                </c:pt>
                <c:pt idx="294">
                  <c:v>2.4333900000000002</c:v>
                </c:pt>
                <c:pt idx="295">
                  <c:v>2.44245</c:v>
                </c:pt>
                <c:pt idx="296">
                  <c:v>2.4439199999999999</c:v>
                </c:pt>
                <c:pt idx="297">
                  <c:v>2.4291399999999999</c:v>
                </c:pt>
                <c:pt idx="298">
                  <c:v>2.4295499999999999</c:v>
                </c:pt>
                <c:pt idx="299">
                  <c:v>2.43235</c:v>
                </c:pt>
                <c:pt idx="300">
                  <c:v>2.4222000000000001</c:v>
                </c:pt>
                <c:pt idx="301">
                  <c:v>2.431432</c:v>
                </c:pt>
                <c:pt idx="302">
                  <c:v>2.41838</c:v>
                </c:pt>
                <c:pt idx="303">
                  <c:v>2.4199099999999998</c:v>
                </c:pt>
                <c:pt idx="304">
                  <c:v>2.4167100000000001</c:v>
                </c:pt>
                <c:pt idx="305">
                  <c:v>2.4161600000000001</c:v>
                </c:pt>
                <c:pt idx="306">
                  <c:v>2.4168500000000002</c:v>
                </c:pt>
                <c:pt idx="307">
                  <c:v>2.4203999999999999</c:v>
                </c:pt>
                <c:pt idx="308">
                  <c:v>2.4255800000000001</c:v>
                </c:pt>
                <c:pt idx="309">
                  <c:v>2.4232100000000001</c:v>
                </c:pt>
                <c:pt idx="310">
                  <c:v>2.42401</c:v>
                </c:pt>
                <c:pt idx="311">
                  <c:v>2.42137</c:v>
                </c:pt>
                <c:pt idx="312">
                  <c:v>2.4200300000000001</c:v>
                </c:pt>
                <c:pt idx="313">
                  <c:v>2.41961</c:v>
                </c:pt>
                <c:pt idx="314">
                  <c:v>2.4169999999999998</c:v>
                </c:pt>
                <c:pt idx="315">
                  <c:v>2.4183300000000001</c:v>
                </c:pt>
                <c:pt idx="316">
                  <c:v>2.4197099999999998</c:v>
                </c:pt>
                <c:pt idx="317">
                  <c:v>2.4189600000000002</c:v>
                </c:pt>
                <c:pt idx="318">
                  <c:v>2.4126500000000002</c:v>
                </c:pt>
                <c:pt idx="319">
                  <c:v>2.4093800000000001</c:v>
                </c:pt>
                <c:pt idx="320">
                  <c:v>2.4158060000000003</c:v>
                </c:pt>
                <c:pt idx="321">
                  <c:v>2.4070399999999998</c:v>
                </c:pt>
                <c:pt idx="322">
                  <c:v>2.4066299999999998</c:v>
                </c:pt>
                <c:pt idx="323">
                  <c:v>2.4021599999999999</c:v>
                </c:pt>
                <c:pt idx="324">
                  <c:v>2.40984</c:v>
                </c:pt>
                <c:pt idx="325">
                  <c:v>2.4082952</c:v>
                </c:pt>
                <c:pt idx="326">
                  <c:v>2.4119999999999999</c:v>
                </c:pt>
                <c:pt idx="327">
                  <c:v>2.40943</c:v>
                </c:pt>
                <c:pt idx="328">
                  <c:v>2.4116499999999998</c:v>
                </c:pt>
                <c:pt idx="329">
                  <c:v>2.40808</c:v>
                </c:pt>
                <c:pt idx="330">
                  <c:v>2.4098910400000002</c:v>
                </c:pt>
                <c:pt idx="331">
                  <c:v>2.4083199999999998</c:v>
                </c:pt>
                <c:pt idx="332">
                  <c:v>2.40727</c:v>
                </c:pt>
                <c:pt idx="333">
                  <c:v>2.4078300000000001</c:v>
                </c:pt>
                <c:pt idx="334">
                  <c:v>2.1656</c:v>
                </c:pt>
                <c:pt idx="335">
                  <c:v>2.3597822079999999</c:v>
                </c:pt>
                <c:pt idx="336">
                  <c:v>2.16405</c:v>
                </c:pt>
                <c:pt idx="337">
                  <c:v>2.1613600000000002</c:v>
                </c:pt>
                <c:pt idx="338">
                  <c:v>2.16343</c:v>
                </c:pt>
                <c:pt idx="339">
                  <c:v>2.1596899999999999</c:v>
                </c:pt>
                <c:pt idx="340">
                  <c:v>2.2016624415999999</c:v>
                </c:pt>
                <c:pt idx="341">
                  <c:v>2.1557599999999999</c:v>
                </c:pt>
                <c:pt idx="342">
                  <c:v>2.1650900000000002</c:v>
                </c:pt>
                <c:pt idx="343">
                  <c:v>2.1539899999999998</c:v>
                </c:pt>
                <c:pt idx="344">
                  <c:v>2.1589900000000002</c:v>
                </c:pt>
                <c:pt idx="345">
                  <c:v>2.1670984883199997</c:v>
                </c:pt>
                <c:pt idx="346">
                  <c:v>2.1633</c:v>
                </c:pt>
                <c:pt idx="347">
                  <c:v>2.1634799999999998</c:v>
                </c:pt>
                <c:pt idx="348">
                  <c:v>2.1611500000000001</c:v>
                </c:pt>
                <c:pt idx="349">
                  <c:v>2.1611500000000001</c:v>
                </c:pt>
                <c:pt idx="350">
                  <c:v>2.1632356976639997</c:v>
                </c:pt>
                <c:pt idx="351">
                  <c:v>2.1587499999999999</c:v>
                </c:pt>
                <c:pt idx="352">
                  <c:v>2.1579000000000002</c:v>
                </c:pt>
                <c:pt idx="353">
                  <c:v>2.1581000000000001</c:v>
                </c:pt>
                <c:pt idx="354">
                  <c:v>2.1623700000000001</c:v>
                </c:pt>
                <c:pt idx="355">
                  <c:v>2.1600711395327998</c:v>
                </c:pt>
                <c:pt idx="356">
                  <c:v>2.1595399999999998</c:v>
                </c:pt>
                <c:pt idx="357">
                  <c:v>2.1582400000000002</c:v>
                </c:pt>
                <c:pt idx="358">
                  <c:v>2.15794</c:v>
                </c:pt>
                <c:pt idx="359">
                  <c:v>2.1596322279065601</c:v>
                </c:pt>
                <c:pt idx="360">
                  <c:v>2.15916</c:v>
                </c:pt>
                <c:pt idx="361">
                  <c:v>2.1524299999999998</c:v>
                </c:pt>
                <c:pt idx="362">
                  <c:v>2.1498400000000002</c:v>
                </c:pt>
                <c:pt idx="363">
                  <c:v>2.14771</c:v>
                </c:pt>
                <c:pt idx="364">
                  <c:v>2.1573099999999998</c:v>
                </c:pt>
                <c:pt idx="365">
                  <c:v>2.1850900000000002</c:v>
                </c:pt>
                <c:pt idx="366">
                  <c:v>2.24688</c:v>
                </c:pt>
                <c:pt idx="367">
                  <c:v>1.91954</c:v>
                </c:pt>
                <c:pt idx="368">
                  <c:v>1.91839</c:v>
                </c:pt>
                <c:pt idx="369">
                  <c:v>1.92022</c:v>
                </c:pt>
                <c:pt idx="370">
                  <c:v>1.9288000000000001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56-4C9E-A34A-40BED5E43007}"/>
            </c:ext>
          </c:extLst>
        </c:ser>
        <c:ser>
          <c:idx val="3"/>
          <c:order val="3"/>
          <c:tx>
            <c:strRef>
              <c:f>MERGED!$F$1</c:f>
              <c:strCache>
                <c:ptCount val="1"/>
                <c:pt idx="0">
                  <c:v>LIBOR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MERGED!$B$2:$B$372</c:f>
              <c:numCache>
                <c:formatCode>yyyy\-mm\-dd;@</c:formatCode>
                <c:ptCount val="371"/>
                <c:pt idx="0">
                  <c:v>43193</c:v>
                </c:pt>
                <c:pt idx="1">
                  <c:v>43194</c:v>
                </c:pt>
                <c:pt idx="2">
                  <c:v>43195</c:v>
                </c:pt>
                <c:pt idx="3">
                  <c:v>43196</c:v>
                </c:pt>
                <c:pt idx="4">
                  <c:v>43199</c:v>
                </c:pt>
                <c:pt idx="5">
                  <c:v>43200</c:v>
                </c:pt>
                <c:pt idx="6">
                  <c:v>43201</c:v>
                </c:pt>
                <c:pt idx="7">
                  <c:v>43202</c:v>
                </c:pt>
                <c:pt idx="8">
                  <c:v>43203</c:v>
                </c:pt>
                <c:pt idx="9">
                  <c:v>43206</c:v>
                </c:pt>
                <c:pt idx="10">
                  <c:v>43207</c:v>
                </c:pt>
                <c:pt idx="11">
                  <c:v>43208</c:v>
                </c:pt>
                <c:pt idx="12">
                  <c:v>43209</c:v>
                </c:pt>
                <c:pt idx="13">
                  <c:v>43210</c:v>
                </c:pt>
                <c:pt idx="14">
                  <c:v>43213</c:v>
                </c:pt>
                <c:pt idx="15">
                  <c:v>43214</c:v>
                </c:pt>
                <c:pt idx="16">
                  <c:v>43215</c:v>
                </c:pt>
                <c:pt idx="17">
                  <c:v>43216</c:v>
                </c:pt>
                <c:pt idx="18">
                  <c:v>43217</c:v>
                </c:pt>
                <c:pt idx="19">
                  <c:v>43220</c:v>
                </c:pt>
                <c:pt idx="20">
                  <c:v>43221</c:v>
                </c:pt>
                <c:pt idx="21">
                  <c:v>43222</c:v>
                </c:pt>
                <c:pt idx="22">
                  <c:v>43223</c:v>
                </c:pt>
                <c:pt idx="23">
                  <c:v>43224</c:v>
                </c:pt>
                <c:pt idx="24">
                  <c:v>43227</c:v>
                </c:pt>
                <c:pt idx="25">
                  <c:v>43228</c:v>
                </c:pt>
                <c:pt idx="26">
                  <c:v>43229</c:v>
                </c:pt>
                <c:pt idx="27">
                  <c:v>43230</c:v>
                </c:pt>
                <c:pt idx="28">
                  <c:v>43231</c:v>
                </c:pt>
                <c:pt idx="29">
                  <c:v>43234</c:v>
                </c:pt>
                <c:pt idx="30">
                  <c:v>43235</c:v>
                </c:pt>
                <c:pt idx="31">
                  <c:v>43236</c:v>
                </c:pt>
                <c:pt idx="32">
                  <c:v>43237</c:v>
                </c:pt>
                <c:pt idx="33">
                  <c:v>43238</c:v>
                </c:pt>
                <c:pt idx="34">
                  <c:v>43241</c:v>
                </c:pt>
                <c:pt idx="35">
                  <c:v>43242</c:v>
                </c:pt>
                <c:pt idx="36">
                  <c:v>43243</c:v>
                </c:pt>
                <c:pt idx="37">
                  <c:v>43244</c:v>
                </c:pt>
                <c:pt idx="38">
                  <c:v>43245</c:v>
                </c:pt>
                <c:pt idx="39">
                  <c:v>43249</c:v>
                </c:pt>
                <c:pt idx="40">
                  <c:v>43250</c:v>
                </c:pt>
                <c:pt idx="41">
                  <c:v>43251</c:v>
                </c:pt>
                <c:pt idx="42">
                  <c:v>43252</c:v>
                </c:pt>
                <c:pt idx="43">
                  <c:v>43255</c:v>
                </c:pt>
                <c:pt idx="44">
                  <c:v>43256</c:v>
                </c:pt>
                <c:pt idx="45">
                  <c:v>43257</c:v>
                </c:pt>
                <c:pt idx="46">
                  <c:v>43258</c:v>
                </c:pt>
                <c:pt idx="47">
                  <c:v>43259</c:v>
                </c:pt>
                <c:pt idx="48">
                  <c:v>43262</c:v>
                </c:pt>
                <c:pt idx="49">
                  <c:v>43263</c:v>
                </c:pt>
                <c:pt idx="50">
                  <c:v>43264</c:v>
                </c:pt>
                <c:pt idx="51">
                  <c:v>43265</c:v>
                </c:pt>
                <c:pt idx="52">
                  <c:v>43266</c:v>
                </c:pt>
                <c:pt idx="53">
                  <c:v>43269</c:v>
                </c:pt>
                <c:pt idx="54">
                  <c:v>43270</c:v>
                </c:pt>
                <c:pt idx="55">
                  <c:v>43271</c:v>
                </c:pt>
                <c:pt idx="56">
                  <c:v>43272</c:v>
                </c:pt>
                <c:pt idx="57">
                  <c:v>43273</c:v>
                </c:pt>
                <c:pt idx="58">
                  <c:v>43276</c:v>
                </c:pt>
                <c:pt idx="59">
                  <c:v>43277</c:v>
                </c:pt>
                <c:pt idx="60">
                  <c:v>43278</c:v>
                </c:pt>
                <c:pt idx="61">
                  <c:v>43279</c:v>
                </c:pt>
                <c:pt idx="62">
                  <c:v>43280</c:v>
                </c:pt>
                <c:pt idx="63">
                  <c:v>43283</c:v>
                </c:pt>
                <c:pt idx="64">
                  <c:v>43284</c:v>
                </c:pt>
                <c:pt idx="65">
                  <c:v>43286</c:v>
                </c:pt>
                <c:pt idx="66">
                  <c:v>43287</c:v>
                </c:pt>
                <c:pt idx="67">
                  <c:v>43290</c:v>
                </c:pt>
                <c:pt idx="68">
                  <c:v>43291</c:v>
                </c:pt>
                <c:pt idx="69">
                  <c:v>43292</c:v>
                </c:pt>
                <c:pt idx="70">
                  <c:v>43293</c:v>
                </c:pt>
                <c:pt idx="71">
                  <c:v>43294</c:v>
                </c:pt>
                <c:pt idx="72">
                  <c:v>43297</c:v>
                </c:pt>
                <c:pt idx="73">
                  <c:v>43298</c:v>
                </c:pt>
                <c:pt idx="74">
                  <c:v>43299</c:v>
                </c:pt>
                <c:pt idx="75">
                  <c:v>43300</c:v>
                </c:pt>
                <c:pt idx="76">
                  <c:v>43301</c:v>
                </c:pt>
                <c:pt idx="77">
                  <c:v>43304</c:v>
                </c:pt>
                <c:pt idx="78">
                  <c:v>43305</c:v>
                </c:pt>
                <c:pt idx="79">
                  <c:v>43306</c:v>
                </c:pt>
                <c:pt idx="80">
                  <c:v>43307</c:v>
                </c:pt>
                <c:pt idx="81">
                  <c:v>43308</c:v>
                </c:pt>
                <c:pt idx="82">
                  <c:v>43311</c:v>
                </c:pt>
                <c:pt idx="83">
                  <c:v>43312</c:v>
                </c:pt>
                <c:pt idx="84">
                  <c:v>43313</c:v>
                </c:pt>
                <c:pt idx="85">
                  <c:v>43314</c:v>
                </c:pt>
                <c:pt idx="86">
                  <c:v>43315</c:v>
                </c:pt>
                <c:pt idx="87">
                  <c:v>43318</c:v>
                </c:pt>
                <c:pt idx="88">
                  <c:v>43319</c:v>
                </c:pt>
                <c:pt idx="89">
                  <c:v>43320</c:v>
                </c:pt>
                <c:pt idx="90">
                  <c:v>43321</c:v>
                </c:pt>
                <c:pt idx="91">
                  <c:v>43322</c:v>
                </c:pt>
                <c:pt idx="92">
                  <c:v>43325</c:v>
                </c:pt>
                <c:pt idx="93">
                  <c:v>43326</c:v>
                </c:pt>
                <c:pt idx="94">
                  <c:v>43327</c:v>
                </c:pt>
                <c:pt idx="95">
                  <c:v>43328</c:v>
                </c:pt>
                <c:pt idx="96">
                  <c:v>43329</c:v>
                </c:pt>
                <c:pt idx="97">
                  <c:v>43332</c:v>
                </c:pt>
                <c:pt idx="98">
                  <c:v>43333</c:v>
                </c:pt>
                <c:pt idx="99">
                  <c:v>43334</c:v>
                </c:pt>
                <c:pt idx="100">
                  <c:v>43335</c:v>
                </c:pt>
                <c:pt idx="101">
                  <c:v>43336</c:v>
                </c:pt>
                <c:pt idx="102">
                  <c:v>43339</c:v>
                </c:pt>
                <c:pt idx="103">
                  <c:v>43340</c:v>
                </c:pt>
                <c:pt idx="104">
                  <c:v>43341</c:v>
                </c:pt>
                <c:pt idx="105">
                  <c:v>43342</c:v>
                </c:pt>
                <c:pt idx="106">
                  <c:v>43343</c:v>
                </c:pt>
                <c:pt idx="107">
                  <c:v>43347</c:v>
                </c:pt>
                <c:pt idx="108">
                  <c:v>43348</c:v>
                </c:pt>
                <c:pt idx="109">
                  <c:v>43349</c:v>
                </c:pt>
                <c:pt idx="110">
                  <c:v>43350</c:v>
                </c:pt>
                <c:pt idx="111">
                  <c:v>43353</c:v>
                </c:pt>
                <c:pt idx="112">
                  <c:v>43354</c:v>
                </c:pt>
                <c:pt idx="113">
                  <c:v>43355</c:v>
                </c:pt>
                <c:pt idx="114">
                  <c:v>43356</c:v>
                </c:pt>
                <c:pt idx="115">
                  <c:v>43357</c:v>
                </c:pt>
                <c:pt idx="116">
                  <c:v>43360</c:v>
                </c:pt>
                <c:pt idx="117">
                  <c:v>43361</c:v>
                </c:pt>
                <c:pt idx="118">
                  <c:v>43362</c:v>
                </c:pt>
                <c:pt idx="119">
                  <c:v>43363</c:v>
                </c:pt>
                <c:pt idx="120">
                  <c:v>43364</c:v>
                </c:pt>
                <c:pt idx="121">
                  <c:v>43367</c:v>
                </c:pt>
                <c:pt idx="122">
                  <c:v>43368</c:v>
                </c:pt>
                <c:pt idx="123">
                  <c:v>43369</c:v>
                </c:pt>
                <c:pt idx="124">
                  <c:v>43370</c:v>
                </c:pt>
                <c:pt idx="125">
                  <c:v>43371</c:v>
                </c:pt>
                <c:pt idx="126">
                  <c:v>43374</c:v>
                </c:pt>
                <c:pt idx="127">
                  <c:v>43375</c:v>
                </c:pt>
                <c:pt idx="128">
                  <c:v>43376</c:v>
                </c:pt>
                <c:pt idx="129">
                  <c:v>43377</c:v>
                </c:pt>
                <c:pt idx="130">
                  <c:v>43378</c:v>
                </c:pt>
                <c:pt idx="131">
                  <c:v>43382</c:v>
                </c:pt>
                <c:pt idx="132">
                  <c:v>43383</c:v>
                </c:pt>
                <c:pt idx="133">
                  <c:v>43384</c:v>
                </c:pt>
                <c:pt idx="134">
                  <c:v>43385</c:v>
                </c:pt>
                <c:pt idx="135">
                  <c:v>43388</c:v>
                </c:pt>
                <c:pt idx="136">
                  <c:v>43389</c:v>
                </c:pt>
                <c:pt idx="137">
                  <c:v>43390</c:v>
                </c:pt>
                <c:pt idx="138">
                  <c:v>43391</c:v>
                </c:pt>
                <c:pt idx="139">
                  <c:v>43392</c:v>
                </c:pt>
                <c:pt idx="140">
                  <c:v>43395</c:v>
                </c:pt>
                <c:pt idx="141">
                  <c:v>43396</c:v>
                </c:pt>
                <c:pt idx="142">
                  <c:v>43397</c:v>
                </c:pt>
                <c:pt idx="143">
                  <c:v>43398</c:v>
                </c:pt>
                <c:pt idx="144">
                  <c:v>43399</c:v>
                </c:pt>
                <c:pt idx="145">
                  <c:v>43402</c:v>
                </c:pt>
                <c:pt idx="146">
                  <c:v>43403</c:v>
                </c:pt>
                <c:pt idx="147">
                  <c:v>43404</c:v>
                </c:pt>
                <c:pt idx="148">
                  <c:v>43405</c:v>
                </c:pt>
                <c:pt idx="149">
                  <c:v>43406</c:v>
                </c:pt>
                <c:pt idx="150">
                  <c:v>43409</c:v>
                </c:pt>
                <c:pt idx="151">
                  <c:v>43410</c:v>
                </c:pt>
                <c:pt idx="152">
                  <c:v>43411</c:v>
                </c:pt>
                <c:pt idx="153">
                  <c:v>43412</c:v>
                </c:pt>
                <c:pt idx="154">
                  <c:v>43413</c:v>
                </c:pt>
                <c:pt idx="155">
                  <c:v>43417</c:v>
                </c:pt>
                <c:pt idx="156">
                  <c:v>43418</c:v>
                </c:pt>
                <c:pt idx="157">
                  <c:v>43419</c:v>
                </c:pt>
                <c:pt idx="158">
                  <c:v>43420</c:v>
                </c:pt>
                <c:pt idx="159">
                  <c:v>43423</c:v>
                </c:pt>
                <c:pt idx="160">
                  <c:v>43424</c:v>
                </c:pt>
                <c:pt idx="161">
                  <c:v>43425</c:v>
                </c:pt>
                <c:pt idx="162">
                  <c:v>43427</c:v>
                </c:pt>
                <c:pt idx="163">
                  <c:v>43430</c:v>
                </c:pt>
                <c:pt idx="164">
                  <c:v>43431</c:v>
                </c:pt>
                <c:pt idx="165">
                  <c:v>43432</c:v>
                </c:pt>
                <c:pt idx="166">
                  <c:v>43433</c:v>
                </c:pt>
                <c:pt idx="167">
                  <c:v>43434</c:v>
                </c:pt>
                <c:pt idx="168">
                  <c:v>43437</c:v>
                </c:pt>
                <c:pt idx="169">
                  <c:v>43438</c:v>
                </c:pt>
                <c:pt idx="170">
                  <c:v>43440</c:v>
                </c:pt>
                <c:pt idx="171">
                  <c:v>43441</c:v>
                </c:pt>
                <c:pt idx="172">
                  <c:v>43444</c:v>
                </c:pt>
                <c:pt idx="173">
                  <c:v>43445</c:v>
                </c:pt>
                <c:pt idx="174">
                  <c:v>43446</c:v>
                </c:pt>
                <c:pt idx="175">
                  <c:v>43447</c:v>
                </c:pt>
                <c:pt idx="176">
                  <c:v>43448</c:v>
                </c:pt>
                <c:pt idx="177">
                  <c:v>43451</c:v>
                </c:pt>
                <c:pt idx="178">
                  <c:v>43452</c:v>
                </c:pt>
                <c:pt idx="179">
                  <c:v>43453</c:v>
                </c:pt>
                <c:pt idx="180">
                  <c:v>43454</c:v>
                </c:pt>
                <c:pt idx="181">
                  <c:v>43455</c:v>
                </c:pt>
                <c:pt idx="182">
                  <c:v>43458</c:v>
                </c:pt>
                <c:pt idx="183">
                  <c:v>43460</c:v>
                </c:pt>
                <c:pt idx="184">
                  <c:v>43461</c:v>
                </c:pt>
                <c:pt idx="185">
                  <c:v>43462</c:v>
                </c:pt>
                <c:pt idx="186">
                  <c:v>43465</c:v>
                </c:pt>
                <c:pt idx="187">
                  <c:v>43467</c:v>
                </c:pt>
                <c:pt idx="188">
                  <c:v>43468</c:v>
                </c:pt>
                <c:pt idx="189">
                  <c:v>43469</c:v>
                </c:pt>
                <c:pt idx="190">
                  <c:v>43472</c:v>
                </c:pt>
                <c:pt idx="191">
                  <c:v>43473</c:v>
                </c:pt>
                <c:pt idx="192">
                  <c:v>43474</c:v>
                </c:pt>
                <c:pt idx="193">
                  <c:v>43475</c:v>
                </c:pt>
                <c:pt idx="194">
                  <c:v>43476</c:v>
                </c:pt>
                <c:pt idx="195">
                  <c:v>43479</c:v>
                </c:pt>
                <c:pt idx="196">
                  <c:v>43480</c:v>
                </c:pt>
                <c:pt idx="197">
                  <c:v>43481</c:v>
                </c:pt>
                <c:pt idx="198">
                  <c:v>43482</c:v>
                </c:pt>
                <c:pt idx="199">
                  <c:v>43483</c:v>
                </c:pt>
                <c:pt idx="200">
                  <c:v>43487</c:v>
                </c:pt>
                <c:pt idx="201">
                  <c:v>43488</c:v>
                </c:pt>
                <c:pt idx="202">
                  <c:v>43489</c:v>
                </c:pt>
                <c:pt idx="203">
                  <c:v>43490</c:v>
                </c:pt>
                <c:pt idx="204">
                  <c:v>43493</c:v>
                </c:pt>
                <c:pt idx="205">
                  <c:v>43494</c:v>
                </c:pt>
                <c:pt idx="206">
                  <c:v>43495</c:v>
                </c:pt>
                <c:pt idx="207">
                  <c:v>43496</c:v>
                </c:pt>
                <c:pt idx="208">
                  <c:v>43497</c:v>
                </c:pt>
                <c:pt idx="209">
                  <c:v>43500</c:v>
                </c:pt>
                <c:pt idx="210">
                  <c:v>43501</c:v>
                </c:pt>
                <c:pt idx="211">
                  <c:v>43502</c:v>
                </c:pt>
                <c:pt idx="212">
                  <c:v>43503</c:v>
                </c:pt>
                <c:pt idx="213">
                  <c:v>43504</c:v>
                </c:pt>
                <c:pt idx="214">
                  <c:v>43507</c:v>
                </c:pt>
                <c:pt idx="215">
                  <c:v>43508</c:v>
                </c:pt>
                <c:pt idx="216">
                  <c:v>43509</c:v>
                </c:pt>
                <c:pt idx="217">
                  <c:v>43510</c:v>
                </c:pt>
                <c:pt idx="218">
                  <c:v>43511</c:v>
                </c:pt>
                <c:pt idx="219">
                  <c:v>43515</c:v>
                </c:pt>
                <c:pt idx="220">
                  <c:v>43516</c:v>
                </c:pt>
                <c:pt idx="221">
                  <c:v>43517</c:v>
                </c:pt>
                <c:pt idx="222">
                  <c:v>43518</c:v>
                </c:pt>
                <c:pt idx="223">
                  <c:v>43521</c:v>
                </c:pt>
                <c:pt idx="224">
                  <c:v>43522</c:v>
                </c:pt>
                <c:pt idx="225">
                  <c:v>43523</c:v>
                </c:pt>
                <c:pt idx="226">
                  <c:v>43524</c:v>
                </c:pt>
                <c:pt idx="227">
                  <c:v>43525</c:v>
                </c:pt>
                <c:pt idx="228">
                  <c:v>43528</c:v>
                </c:pt>
                <c:pt idx="229">
                  <c:v>43529</c:v>
                </c:pt>
                <c:pt idx="230">
                  <c:v>43530</c:v>
                </c:pt>
                <c:pt idx="231">
                  <c:v>43531</c:v>
                </c:pt>
                <c:pt idx="232">
                  <c:v>43532</c:v>
                </c:pt>
                <c:pt idx="233">
                  <c:v>43535</c:v>
                </c:pt>
                <c:pt idx="234">
                  <c:v>43536</c:v>
                </c:pt>
                <c:pt idx="235">
                  <c:v>43537</c:v>
                </c:pt>
                <c:pt idx="236">
                  <c:v>43538</c:v>
                </c:pt>
                <c:pt idx="237">
                  <c:v>43539</c:v>
                </c:pt>
                <c:pt idx="238">
                  <c:v>43542</c:v>
                </c:pt>
                <c:pt idx="239">
                  <c:v>43543</c:v>
                </c:pt>
                <c:pt idx="240">
                  <c:v>43544</c:v>
                </c:pt>
                <c:pt idx="241">
                  <c:v>43545</c:v>
                </c:pt>
                <c:pt idx="242">
                  <c:v>43546</c:v>
                </c:pt>
                <c:pt idx="243">
                  <c:v>43549</c:v>
                </c:pt>
                <c:pt idx="244">
                  <c:v>43550</c:v>
                </c:pt>
                <c:pt idx="245">
                  <c:v>43551</c:v>
                </c:pt>
                <c:pt idx="246">
                  <c:v>43552</c:v>
                </c:pt>
                <c:pt idx="247">
                  <c:v>43553</c:v>
                </c:pt>
                <c:pt idx="248">
                  <c:v>43556</c:v>
                </c:pt>
                <c:pt idx="249">
                  <c:v>43557</c:v>
                </c:pt>
                <c:pt idx="250">
                  <c:v>43558</c:v>
                </c:pt>
                <c:pt idx="251">
                  <c:v>43559</c:v>
                </c:pt>
                <c:pt idx="252">
                  <c:v>43560</c:v>
                </c:pt>
                <c:pt idx="253">
                  <c:v>43563</c:v>
                </c:pt>
                <c:pt idx="254">
                  <c:v>43564</c:v>
                </c:pt>
                <c:pt idx="255">
                  <c:v>43565</c:v>
                </c:pt>
                <c:pt idx="256">
                  <c:v>43566</c:v>
                </c:pt>
                <c:pt idx="257">
                  <c:v>43567</c:v>
                </c:pt>
                <c:pt idx="258">
                  <c:v>43570</c:v>
                </c:pt>
                <c:pt idx="259">
                  <c:v>43571</c:v>
                </c:pt>
                <c:pt idx="260">
                  <c:v>43572</c:v>
                </c:pt>
                <c:pt idx="261">
                  <c:v>43573</c:v>
                </c:pt>
                <c:pt idx="262">
                  <c:v>43577</c:v>
                </c:pt>
                <c:pt idx="263">
                  <c:v>43578</c:v>
                </c:pt>
                <c:pt idx="264">
                  <c:v>43579</c:v>
                </c:pt>
                <c:pt idx="265">
                  <c:v>43580</c:v>
                </c:pt>
                <c:pt idx="266">
                  <c:v>43581</c:v>
                </c:pt>
                <c:pt idx="267">
                  <c:v>43584</c:v>
                </c:pt>
                <c:pt idx="268">
                  <c:v>43585</c:v>
                </c:pt>
                <c:pt idx="269">
                  <c:v>43586</c:v>
                </c:pt>
                <c:pt idx="270">
                  <c:v>43587</c:v>
                </c:pt>
                <c:pt idx="271">
                  <c:v>43588</c:v>
                </c:pt>
                <c:pt idx="272">
                  <c:v>43591</c:v>
                </c:pt>
                <c:pt idx="273">
                  <c:v>43592</c:v>
                </c:pt>
                <c:pt idx="274">
                  <c:v>43593</c:v>
                </c:pt>
                <c:pt idx="275">
                  <c:v>43594</c:v>
                </c:pt>
                <c:pt idx="276">
                  <c:v>43595</c:v>
                </c:pt>
                <c:pt idx="277">
                  <c:v>43598</c:v>
                </c:pt>
                <c:pt idx="278">
                  <c:v>43599</c:v>
                </c:pt>
                <c:pt idx="279">
                  <c:v>43600</c:v>
                </c:pt>
                <c:pt idx="280">
                  <c:v>43601</c:v>
                </c:pt>
                <c:pt idx="281">
                  <c:v>43602</c:v>
                </c:pt>
                <c:pt idx="282">
                  <c:v>43605</c:v>
                </c:pt>
                <c:pt idx="283">
                  <c:v>43606</c:v>
                </c:pt>
                <c:pt idx="284">
                  <c:v>43607</c:v>
                </c:pt>
                <c:pt idx="285">
                  <c:v>43608</c:v>
                </c:pt>
                <c:pt idx="286">
                  <c:v>43609</c:v>
                </c:pt>
                <c:pt idx="287">
                  <c:v>43613</c:v>
                </c:pt>
                <c:pt idx="288">
                  <c:v>43614</c:v>
                </c:pt>
                <c:pt idx="289">
                  <c:v>43615</c:v>
                </c:pt>
                <c:pt idx="290">
                  <c:v>43616</c:v>
                </c:pt>
                <c:pt idx="291">
                  <c:v>43619</c:v>
                </c:pt>
                <c:pt idx="292">
                  <c:v>43620</c:v>
                </c:pt>
                <c:pt idx="293">
                  <c:v>43621</c:v>
                </c:pt>
                <c:pt idx="294">
                  <c:v>43622</c:v>
                </c:pt>
                <c:pt idx="295">
                  <c:v>43623</c:v>
                </c:pt>
                <c:pt idx="296">
                  <c:v>43626</c:v>
                </c:pt>
                <c:pt idx="297">
                  <c:v>43627</c:v>
                </c:pt>
                <c:pt idx="298">
                  <c:v>43628</c:v>
                </c:pt>
                <c:pt idx="299">
                  <c:v>43629</c:v>
                </c:pt>
                <c:pt idx="300">
                  <c:v>43630</c:v>
                </c:pt>
                <c:pt idx="301">
                  <c:v>43633</c:v>
                </c:pt>
                <c:pt idx="302">
                  <c:v>43634</c:v>
                </c:pt>
                <c:pt idx="303">
                  <c:v>43635</c:v>
                </c:pt>
                <c:pt idx="304">
                  <c:v>43636</c:v>
                </c:pt>
                <c:pt idx="305">
                  <c:v>43637</c:v>
                </c:pt>
                <c:pt idx="306">
                  <c:v>43640</c:v>
                </c:pt>
                <c:pt idx="307">
                  <c:v>43641</c:v>
                </c:pt>
                <c:pt idx="308">
                  <c:v>43642</c:v>
                </c:pt>
                <c:pt idx="309">
                  <c:v>43643</c:v>
                </c:pt>
                <c:pt idx="310">
                  <c:v>43644</c:v>
                </c:pt>
                <c:pt idx="311">
                  <c:v>43647</c:v>
                </c:pt>
                <c:pt idx="312">
                  <c:v>43648</c:v>
                </c:pt>
                <c:pt idx="313">
                  <c:v>43649</c:v>
                </c:pt>
                <c:pt idx="314">
                  <c:v>43651</c:v>
                </c:pt>
                <c:pt idx="315">
                  <c:v>43654</c:v>
                </c:pt>
                <c:pt idx="316">
                  <c:v>43655</c:v>
                </c:pt>
                <c:pt idx="317">
                  <c:v>43656</c:v>
                </c:pt>
                <c:pt idx="318">
                  <c:v>43657</c:v>
                </c:pt>
                <c:pt idx="319">
                  <c:v>43658</c:v>
                </c:pt>
                <c:pt idx="320">
                  <c:v>43661</c:v>
                </c:pt>
                <c:pt idx="321">
                  <c:v>43662</c:v>
                </c:pt>
                <c:pt idx="322">
                  <c:v>43663</c:v>
                </c:pt>
                <c:pt idx="323">
                  <c:v>43664</c:v>
                </c:pt>
                <c:pt idx="324">
                  <c:v>43665</c:v>
                </c:pt>
                <c:pt idx="325">
                  <c:v>43668</c:v>
                </c:pt>
                <c:pt idx="326">
                  <c:v>43669</c:v>
                </c:pt>
                <c:pt idx="327">
                  <c:v>43670</c:v>
                </c:pt>
                <c:pt idx="328">
                  <c:v>43671</c:v>
                </c:pt>
                <c:pt idx="329">
                  <c:v>43672</c:v>
                </c:pt>
                <c:pt idx="330">
                  <c:v>43675</c:v>
                </c:pt>
                <c:pt idx="331">
                  <c:v>43676</c:v>
                </c:pt>
                <c:pt idx="332">
                  <c:v>43677</c:v>
                </c:pt>
                <c:pt idx="333">
                  <c:v>43678</c:v>
                </c:pt>
                <c:pt idx="334">
                  <c:v>43679</c:v>
                </c:pt>
                <c:pt idx="335">
                  <c:v>43682</c:v>
                </c:pt>
                <c:pt idx="336">
                  <c:v>43683</c:v>
                </c:pt>
                <c:pt idx="337">
                  <c:v>43684</c:v>
                </c:pt>
                <c:pt idx="338">
                  <c:v>43685</c:v>
                </c:pt>
                <c:pt idx="339">
                  <c:v>43686</c:v>
                </c:pt>
                <c:pt idx="340">
                  <c:v>43689</c:v>
                </c:pt>
                <c:pt idx="341">
                  <c:v>43690</c:v>
                </c:pt>
                <c:pt idx="342">
                  <c:v>43691</c:v>
                </c:pt>
                <c:pt idx="343">
                  <c:v>43692</c:v>
                </c:pt>
                <c:pt idx="344">
                  <c:v>43693</c:v>
                </c:pt>
                <c:pt idx="345">
                  <c:v>43696</c:v>
                </c:pt>
                <c:pt idx="346">
                  <c:v>43697</c:v>
                </c:pt>
                <c:pt idx="347">
                  <c:v>43698</c:v>
                </c:pt>
                <c:pt idx="348">
                  <c:v>43699</c:v>
                </c:pt>
                <c:pt idx="349">
                  <c:v>43700</c:v>
                </c:pt>
                <c:pt idx="350">
                  <c:v>43703</c:v>
                </c:pt>
                <c:pt idx="351">
                  <c:v>43704</c:v>
                </c:pt>
                <c:pt idx="352">
                  <c:v>43705</c:v>
                </c:pt>
                <c:pt idx="353">
                  <c:v>43706</c:v>
                </c:pt>
                <c:pt idx="354">
                  <c:v>43707</c:v>
                </c:pt>
                <c:pt idx="355">
                  <c:v>43711</c:v>
                </c:pt>
                <c:pt idx="356">
                  <c:v>43712</c:v>
                </c:pt>
                <c:pt idx="357">
                  <c:v>43713</c:v>
                </c:pt>
                <c:pt idx="358">
                  <c:v>43714</c:v>
                </c:pt>
                <c:pt idx="359">
                  <c:v>43717</c:v>
                </c:pt>
                <c:pt idx="360">
                  <c:v>43718</c:v>
                </c:pt>
                <c:pt idx="361">
                  <c:v>43719</c:v>
                </c:pt>
                <c:pt idx="362">
                  <c:v>43720</c:v>
                </c:pt>
                <c:pt idx="363">
                  <c:v>43721</c:v>
                </c:pt>
                <c:pt idx="364">
                  <c:v>43725</c:v>
                </c:pt>
                <c:pt idx="365">
                  <c:v>43726</c:v>
                </c:pt>
                <c:pt idx="366">
                  <c:v>43727</c:v>
                </c:pt>
                <c:pt idx="367">
                  <c:v>43728</c:v>
                </c:pt>
                <c:pt idx="368">
                  <c:v>43732</c:v>
                </c:pt>
                <c:pt idx="369">
                  <c:v>43733</c:v>
                </c:pt>
                <c:pt idx="370">
                  <c:v>43734</c:v>
                </c:pt>
              </c:numCache>
            </c:numRef>
          </c:cat>
          <c:val>
            <c:numRef>
              <c:f>MERGED!$F$2:$F$372</c:f>
              <c:numCache>
                <c:formatCode>0.0000</c:formatCode>
                <c:ptCount val="371"/>
                <c:pt idx="0">
                  <c:v>1.6993799999999999</c:v>
                </c:pt>
                <c:pt idx="1">
                  <c:v>1.7018800000000001</c:v>
                </c:pt>
                <c:pt idx="2">
                  <c:v>1.70313</c:v>
                </c:pt>
                <c:pt idx="3">
                  <c:v>1.70313</c:v>
                </c:pt>
                <c:pt idx="4">
                  <c:v>1.7018800000000001</c:v>
                </c:pt>
                <c:pt idx="5">
                  <c:v>1.7018800000000001</c:v>
                </c:pt>
                <c:pt idx="6">
                  <c:v>1.7018800000000001</c:v>
                </c:pt>
                <c:pt idx="7">
                  <c:v>1.70313</c:v>
                </c:pt>
                <c:pt idx="8">
                  <c:v>1.7018800000000001</c:v>
                </c:pt>
                <c:pt idx="9">
                  <c:v>1.7012499999999999</c:v>
                </c:pt>
                <c:pt idx="10">
                  <c:v>1.7037500000000001</c:v>
                </c:pt>
                <c:pt idx="11">
                  <c:v>1.7050000000000001</c:v>
                </c:pt>
                <c:pt idx="12">
                  <c:v>1.70313</c:v>
                </c:pt>
                <c:pt idx="13">
                  <c:v>1.70313</c:v>
                </c:pt>
                <c:pt idx="14">
                  <c:v>1.70313</c:v>
                </c:pt>
                <c:pt idx="15">
                  <c:v>1.70313</c:v>
                </c:pt>
                <c:pt idx="16">
                  <c:v>1.70313</c:v>
                </c:pt>
                <c:pt idx="17">
                  <c:v>1.70313</c:v>
                </c:pt>
                <c:pt idx="18">
                  <c:v>1.70438</c:v>
                </c:pt>
                <c:pt idx="19">
                  <c:v>1.7036899999999999</c:v>
                </c:pt>
                <c:pt idx="20">
                  <c:v>1.70438</c:v>
                </c:pt>
                <c:pt idx="21">
                  <c:v>1.70438</c:v>
                </c:pt>
                <c:pt idx="22">
                  <c:v>1.70438</c:v>
                </c:pt>
                <c:pt idx="23">
                  <c:v>1.70563</c:v>
                </c:pt>
                <c:pt idx="24">
                  <c:v>1.7044919999999997</c:v>
                </c:pt>
                <c:pt idx="25">
                  <c:v>1.7050000000000001</c:v>
                </c:pt>
                <c:pt idx="26">
                  <c:v>1.7050000000000001</c:v>
                </c:pt>
                <c:pt idx="27">
                  <c:v>1.7050000000000001</c:v>
                </c:pt>
                <c:pt idx="28">
                  <c:v>1.70625</c:v>
                </c:pt>
                <c:pt idx="29">
                  <c:v>1.7050000000000001</c:v>
                </c:pt>
                <c:pt idx="30">
                  <c:v>1.7050000000000001</c:v>
                </c:pt>
                <c:pt idx="31">
                  <c:v>1.7053799999999999</c:v>
                </c:pt>
                <c:pt idx="32">
                  <c:v>1.706</c:v>
                </c:pt>
                <c:pt idx="33">
                  <c:v>1.7072499999999999</c:v>
                </c:pt>
                <c:pt idx="34">
                  <c:v>1.706</c:v>
                </c:pt>
                <c:pt idx="35">
                  <c:v>1.7084999999999999</c:v>
                </c:pt>
                <c:pt idx="36">
                  <c:v>1.7078800000000001</c:v>
                </c:pt>
                <c:pt idx="37">
                  <c:v>1.7084999999999999</c:v>
                </c:pt>
                <c:pt idx="38">
                  <c:v>1.7072499999999999</c:v>
                </c:pt>
                <c:pt idx="39">
                  <c:v>1.7084999999999999</c:v>
                </c:pt>
                <c:pt idx="40">
                  <c:v>1.71163</c:v>
                </c:pt>
                <c:pt idx="41">
                  <c:v>1.71163</c:v>
                </c:pt>
                <c:pt idx="42">
                  <c:v>1.712</c:v>
                </c:pt>
                <c:pt idx="43">
                  <c:v>1.712</c:v>
                </c:pt>
                <c:pt idx="44">
                  <c:v>1.712</c:v>
                </c:pt>
                <c:pt idx="45">
                  <c:v>1.7135</c:v>
                </c:pt>
                <c:pt idx="46">
                  <c:v>1.71438</c:v>
                </c:pt>
                <c:pt idx="47">
                  <c:v>1.7150000000000001</c:v>
                </c:pt>
                <c:pt idx="48">
                  <c:v>1.7146300000000001</c:v>
                </c:pt>
                <c:pt idx="49">
                  <c:v>1.7132499999999999</c:v>
                </c:pt>
                <c:pt idx="50">
                  <c:v>1.7126300000000001</c:v>
                </c:pt>
                <c:pt idx="51">
                  <c:v>1.93563</c:v>
                </c:pt>
                <c:pt idx="52">
                  <c:v>1.92563</c:v>
                </c:pt>
                <c:pt idx="53">
                  <c:v>1.9255</c:v>
                </c:pt>
                <c:pt idx="54">
                  <c:v>1.9288799999999999</c:v>
                </c:pt>
                <c:pt idx="55">
                  <c:v>1.93038</c:v>
                </c:pt>
                <c:pt idx="56">
                  <c:v>1.92788</c:v>
                </c:pt>
                <c:pt idx="57">
                  <c:v>1.9279999999999999</c:v>
                </c:pt>
                <c:pt idx="58">
                  <c:v>1.93163</c:v>
                </c:pt>
                <c:pt idx="59">
                  <c:v>1.9350000000000001</c:v>
                </c:pt>
                <c:pt idx="60">
                  <c:v>1.9337500000000001</c:v>
                </c:pt>
                <c:pt idx="61">
                  <c:v>1.9332499999999999</c:v>
                </c:pt>
                <c:pt idx="62">
                  <c:v>1.9353800000000001</c:v>
                </c:pt>
                <c:pt idx="63">
                  <c:v>1.9297500000000001</c:v>
                </c:pt>
                <c:pt idx="64">
                  <c:v>1.9281299999999999</c:v>
                </c:pt>
                <c:pt idx="65">
                  <c:v>1.9281299999999999</c:v>
                </c:pt>
                <c:pt idx="66">
                  <c:v>1.92563</c:v>
                </c:pt>
                <c:pt idx="67">
                  <c:v>1.92588</c:v>
                </c:pt>
                <c:pt idx="68">
                  <c:v>1.9192499999999999</c:v>
                </c:pt>
                <c:pt idx="69">
                  <c:v>1.91825</c:v>
                </c:pt>
                <c:pt idx="70">
                  <c:v>1.9176299999999999</c:v>
                </c:pt>
                <c:pt idx="71">
                  <c:v>1.9176299999999999</c:v>
                </c:pt>
                <c:pt idx="72">
                  <c:v>1.9126300000000001</c:v>
                </c:pt>
                <c:pt idx="73">
                  <c:v>1.91825</c:v>
                </c:pt>
                <c:pt idx="74">
                  <c:v>1.9132499999999999</c:v>
                </c:pt>
                <c:pt idx="75">
                  <c:v>1.91225</c:v>
                </c:pt>
                <c:pt idx="76">
                  <c:v>1.9135</c:v>
                </c:pt>
                <c:pt idx="77">
                  <c:v>1.91838</c:v>
                </c:pt>
                <c:pt idx="78">
                  <c:v>1.9141300000000001</c:v>
                </c:pt>
                <c:pt idx="79">
                  <c:v>1.9148799999999999</c:v>
                </c:pt>
                <c:pt idx="80">
                  <c:v>1.9172499999999999</c:v>
                </c:pt>
                <c:pt idx="81">
                  <c:v>1.9116299999999999</c:v>
                </c:pt>
                <c:pt idx="82">
                  <c:v>1.9159999999999999</c:v>
                </c:pt>
                <c:pt idx="83">
                  <c:v>1.9153800000000001</c:v>
                </c:pt>
                <c:pt idx="84">
                  <c:v>1.9156299999999999</c:v>
                </c:pt>
                <c:pt idx="85">
                  <c:v>1.92025</c:v>
                </c:pt>
                <c:pt idx="86">
                  <c:v>1.915</c:v>
                </c:pt>
                <c:pt idx="87">
                  <c:v>1.92</c:v>
                </c:pt>
                <c:pt idx="88">
                  <c:v>1.9133800000000001</c:v>
                </c:pt>
                <c:pt idx="89">
                  <c:v>1.91625</c:v>
                </c:pt>
                <c:pt idx="90">
                  <c:v>1.91625</c:v>
                </c:pt>
                <c:pt idx="91">
                  <c:v>1.9125000000000001</c:v>
                </c:pt>
                <c:pt idx="92">
                  <c:v>1.9125000000000001</c:v>
                </c:pt>
                <c:pt idx="93">
                  <c:v>1.9132499999999999</c:v>
                </c:pt>
                <c:pt idx="94">
                  <c:v>1.9137500000000001</c:v>
                </c:pt>
                <c:pt idx="95">
                  <c:v>1.92</c:v>
                </c:pt>
                <c:pt idx="96">
                  <c:v>1.9168799999999999</c:v>
                </c:pt>
                <c:pt idx="97">
                  <c:v>1.9175</c:v>
                </c:pt>
                <c:pt idx="98">
                  <c:v>1.9196299999999999</c:v>
                </c:pt>
                <c:pt idx="99">
                  <c:v>1.9177500000000001</c:v>
                </c:pt>
                <c:pt idx="100">
                  <c:v>1.9181299999999999</c:v>
                </c:pt>
                <c:pt idx="101">
                  <c:v>1.9188799999999999</c:v>
                </c:pt>
                <c:pt idx="102">
                  <c:v>1.9183779999999999</c:v>
                </c:pt>
                <c:pt idx="103">
                  <c:v>1.9148799999999999</c:v>
                </c:pt>
                <c:pt idx="104">
                  <c:v>1.9153800000000001</c:v>
                </c:pt>
                <c:pt idx="105">
                  <c:v>1.92</c:v>
                </c:pt>
                <c:pt idx="106">
                  <c:v>1.9148799999999999</c:v>
                </c:pt>
                <c:pt idx="107">
                  <c:v>1.9136299999999999</c:v>
                </c:pt>
                <c:pt idx="108">
                  <c:v>1.91875</c:v>
                </c:pt>
                <c:pt idx="109">
                  <c:v>1.91838</c:v>
                </c:pt>
                <c:pt idx="110">
                  <c:v>1.91875</c:v>
                </c:pt>
                <c:pt idx="111">
                  <c:v>1.91913</c:v>
                </c:pt>
                <c:pt idx="112">
                  <c:v>1.91513</c:v>
                </c:pt>
                <c:pt idx="113">
                  <c:v>1.919</c:v>
                </c:pt>
                <c:pt idx="114">
                  <c:v>1.91988</c:v>
                </c:pt>
                <c:pt idx="115">
                  <c:v>1.91513</c:v>
                </c:pt>
                <c:pt idx="116">
                  <c:v>1.9146300000000001</c:v>
                </c:pt>
                <c:pt idx="117">
                  <c:v>1.9188799999999999</c:v>
                </c:pt>
                <c:pt idx="118">
                  <c:v>1.9186300000000001</c:v>
                </c:pt>
                <c:pt idx="119">
                  <c:v>1.9173800000000001</c:v>
                </c:pt>
                <c:pt idx="120">
                  <c:v>1.9208799999999999</c:v>
                </c:pt>
                <c:pt idx="121">
                  <c:v>1.9179999999999999</c:v>
                </c:pt>
                <c:pt idx="122">
                  <c:v>1.91625</c:v>
                </c:pt>
                <c:pt idx="123">
                  <c:v>1.9252499999999999</c:v>
                </c:pt>
                <c:pt idx="124">
                  <c:v>2.17388</c:v>
                </c:pt>
                <c:pt idx="125">
                  <c:v>2.1713800000000001</c:v>
                </c:pt>
                <c:pt idx="126">
                  <c:v>2.17075</c:v>
                </c:pt>
                <c:pt idx="127">
                  <c:v>2.1772499999999999</c:v>
                </c:pt>
                <c:pt idx="128">
                  <c:v>2.1681300000000001</c:v>
                </c:pt>
                <c:pt idx="129">
                  <c:v>2.1652499999999999</c:v>
                </c:pt>
                <c:pt idx="130">
                  <c:v>2.1717499999999998</c:v>
                </c:pt>
                <c:pt idx="131">
                  <c:v>2.1655000000000002</c:v>
                </c:pt>
                <c:pt idx="132">
                  <c:v>2.1720000000000002</c:v>
                </c:pt>
                <c:pt idx="133">
                  <c:v>2.17225</c:v>
                </c:pt>
                <c:pt idx="134">
                  <c:v>2.1693799999999999</c:v>
                </c:pt>
                <c:pt idx="135">
                  <c:v>2.1772499999999999</c:v>
                </c:pt>
                <c:pt idx="136">
                  <c:v>2.17638</c:v>
                </c:pt>
                <c:pt idx="137">
                  <c:v>2.1760000000000002</c:v>
                </c:pt>
                <c:pt idx="138">
                  <c:v>2.1702499999999998</c:v>
                </c:pt>
                <c:pt idx="139">
                  <c:v>2.1711299999999998</c:v>
                </c:pt>
                <c:pt idx="140">
                  <c:v>2.1706300000000001</c:v>
                </c:pt>
                <c:pt idx="141">
                  <c:v>2.17388</c:v>
                </c:pt>
                <c:pt idx="142">
                  <c:v>2.1751299999999998</c:v>
                </c:pt>
                <c:pt idx="143">
                  <c:v>2.1742499999999998</c:v>
                </c:pt>
                <c:pt idx="144">
                  <c:v>2.1767500000000002</c:v>
                </c:pt>
                <c:pt idx="145">
                  <c:v>2.1788799999999999</c:v>
                </c:pt>
                <c:pt idx="146">
                  <c:v>2.1800000000000002</c:v>
                </c:pt>
                <c:pt idx="147">
                  <c:v>2.173</c:v>
                </c:pt>
                <c:pt idx="148">
                  <c:v>2.1753800000000001</c:v>
                </c:pt>
                <c:pt idx="149">
                  <c:v>2.1746300000000001</c:v>
                </c:pt>
                <c:pt idx="150">
                  <c:v>2.1752500000000001</c:v>
                </c:pt>
                <c:pt idx="151">
                  <c:v>2.1766299999999998</c:v>
                </c:pt>
                <c:pt idx="152">
                  <c:v>2.1772499999999999</c:v>
                </c:pt>
                <c:pt idx="153">
                  <c:v>2.1798799999999998</c:v>
                </c:pt>
                <c:pt idx="154">
                  <c:v>2.1749999999999998</c:v>
                </c:pt>
                <c:pt idx="155">
                  <c:v>2.17788</c:v>
                </c:pt>
                <c:pt idx="156">
                  <c:v>2.1757499999999999</c:v>
                </c:pt>
                <c:pt idx="157">
                  <c:v>2.1793800000000001</c:v>
                </c:pt>
                <c:pt idx="158">
                  <c:v>2.1753800000000001</c:v>
                </c:pt>
                <c:pt idx="159">
                  <c:v>2.1807500000000002</c:v>
                </c:pt>
                <c:pt idx="160">
                  <c:v>2.1728800000000001</c:v>
                </c:pt>
                <c:pt idx="161">
                  <c:v>2.1804999999999999</c:v>
                </c:pt>
                <c:pt idx="162">
                  <c:v>2.177</c:v>
                </c:pt>
                <c:pt idx="163">
                  <c:v>2.1829999999999998</c:v>
                </c:pt>
                <c:pt idx="164">
                  <c:v>2.1785000000000001</c:v>
                </c:pt>
                <c:pt idx="165">
                  <c:v>2.1825000000000001</c:v>
                </c:pt>
                <c:pt idx="166">
                  <c:v>2.18275</c:v>
                </c:pt>
                <c:pt idx="167">
                  <c:v>2.1775000000000002</c:v>
                </c:pt>
                <c:pt idx="168">
                  <c:v>2.18188</c:v>
                </c:pt>
                <c:pt idx="169">
                  <c:v>2.1761300000000001</c:v>
                </c:pt>
                <c:pt idx="170">
                  <c:v>2.1823800000000002</c:v>
                </c:pt>
                <c:pt idx="171">
                  <c:v>2.1808800000000002</c:v>
                </c:pt>
                <c:pt idx="172">
                  <c:v>2.1819999999999999</c:v>
                </c:pt>
                <c:pt idx="173">
                  <c:v>2.1821299999999999</c:v>
                </c:pt>
                <c:pt idx="174">
                  <c:v>2.1847500000000002</c:v>
                </c:pt>
                <c:pt idx="175">
                  <c:v>2.18438</c:v>
                </c:pt>
                <c:pt idx="176">
                  <c:v>2.1847500000000002</c:v>
                </c:pt>
                <c:pt idx="177">
                  <c:v>2.1812499999999999</c:v>
                </c:pt>
                <c:pt idx="178">
                  <c:v>2.18025</c:v>
                </c:pt>
                <c:pt idx="179">
                  <c:v>2.1817500000000001</c:v>
                </c:pt>
                <c:pt idx="180">
                  <c:v>2.38788</c:v>
                </c:pt>
                <c:pt idx="181">
                  <c:v>2.3916300000000001</c:v>
                </c:pt>
                <c:pt idx="182">
                  <c:v>2.3898799999999998</c:v>
                </c:pt>
                <c:pt idx="183">
                  <c:v>2.3062779999999998</c:v>
                </c:pt>
                <c:pt idx="184">
                  <c:v>2.391</c:v>
                </c:pt>
                <c:pt idx="185">
                  <c:v>2.3923800000000002</c:v>
                </c:pt>
                <c:pt idx="186">
                  <c:v>2.37825</c:v>
                </c:pt>
                <c:pt idx="187">
                  <c:v>2.3867500000000001</c:v>
                </c:pt>
                <c:pt idx="188">
                  <c:v>2.39188</c:v>
                </c:pt>
                <c:pt idx="189">
                  <c:v>2.3940000000000001</c:v>
                </c:pt>
                <c:pt idx="190">
                  <c:v>2.3927499999999999</c:v>
                </c:pt>
                <c:pt idx="191">
                  <c:v>2.3912499999999999</c:v>
                </c:pt>
                <c:pt idx="192">
                  <c:v>2.3907500000000002</c:v>
                </c:pt>
                <c:pt idx="193">
                  <c:v>2.3941300000000001</c:v>
                </c:pt>
                <c:pt idx="194">
                  <c:v>2.3893800000000001</c:v>
                </c:pt>
                <c:pt idx="195">
                  <c:v>2.3901300000000001</c:v>
                </c:pt>
                <c:pt idx="196">
                  <c:v>2.3867500000000001</c:v>
                </c:pt>
                <c:pt idx="197">
                  <c:v>2.3848799999999999</c:v>
                </c:pt>
                <c:pt idx="198">
                  <c:v>2.38463</c:v>
                </c:pt>
                <c:pt idx="199">
                  <c:v>2.38388</c:v>
                </c:pt>
                <c:pt idx="200">
                  <c:v>2.3756300000000001</c:v>
                </c:pt>
                <c:pt idx="201">
                  <c:v>2.3841299999999999</c:v>
                </c:pt>
                <c:pt idx="202">
                  <c:v>2.3845000000000001</c:v>
                </c:pt>
                <c:pt idx="203">
                  <c:v>2.3847499999999999</c:v>
                </c:pt>
                <c:pt idx="204">
                  <c:v>2.3848799999999999</c:v>
                </c:pt>
                <c:pt idx="205">
                  <c:v>2.3843800000000002</c:v>
                </c:pt>
                <c:pt idx="206">
                  <c:v>2.38388</c:v>
                </c:pt>
                <c:pt idx="207">
                  <c:v>2.3835000000000002</c:v>
                </c:pt>
                <c:pt idx="208">
                  <c:v>2.3740000000000001</c:v>
                </c:pt>
                <c:pt idx="209">
                  <c:v>2.3841299999999999</c:v>
                </c:pt>
                <c:pt idx="210">
                  <c:v>2.3823799999999999</c:v>
                </c:pt>
                <c:pt idx="211">
                  <c:v>2.3832499999999999</c:v>
                </c:pt>
                <c:pt idx="212">
                  <c:v>2.38313</c:v>
                </c:pt>
                <c:pt idx="213">
                  <c:v>2.3857499999999998</c:v>
                </c:pt>
                <c:pt idx="214">
                  <c:v>2.38625</c:v>
                </c:pt>
                <c:pt idx="215">
                  <c:v>2.3835000000000002</c:v>
                </c:pt>
                <c:pt idx="216">
                  <c:v>2.3843800000000002</c:v>
                </c:pt>
                <c:pt idx="217">
                  <c:v>2.3827500000000001</c:v>
                </c:pt>
                <c:pt idx="218">
                  <c:v>2.387</c:v>
                </c:pt>
                <c:pt idx="219">
                  <c:v>2.3780000000000001</c:v>
                </c:pt>
                <c:pt idx="220">
                  <c:v>2.38463</c:v>
                </c:pt>
                <c:pt idx="221">
                  <c:v>2.3824999999999998</c:v>
                </c:pt>
                <c:pt idx="222">
                  <c:v>2.38788</c:v>
                </c:pt>
                <c:pt idx="223">
                  <c:v>2.38863</c:v>
                </c:pt>
                <c:pt idx="224">
                  <c:v>2.38863</c:v>
                </c:pt>
                <c:pt idx="225">
                  <c:v>2.3882500000000002</c:v>
                </c:pt>
                <c:pt idx="226">
                  <c:v>2.3827500000000001</c:v>
                </c:pt>
                <c:pt idx="227">
                  <c:v>2.3848799999999999</c:v>
                </c:pt>
                <c:pt idx="228">
                  <c:v>2.3823799999999999</c:v>
                </c:pt>
                <c:pt idx="229">
                  <c:v>2.3906299999999998</c:v>
                </c:pt>
                <c:pt idx="230">
                  <c:v>2.3906299999999998</c:v>
                </c:pt>
                <c:pt idx="231">
                  <c:v>2.3897499999999998</c:v>
                </c:pt>
                <c:pt idx="232">
                  <c:v>2.3868800000000001</c:v>
                </c:pt>
                <c:pt idx="233">
                  <c:v>2.39025</c:v>
                </c:pt>
                <c:pt idx="234">
                  <c:v>2.3903799999999999</c:v>
                </c:pt>
                <c:pt idx="235">
                  <c:v>2.3901300000000001</c:v>
                </c:pt>
                <c:pt idx="236">
                  <c:v>2.3903799999999999</c:v>
                </c:pt>
                <c:pt idx="237">
                  <c:v>2.3903799999999999</c:v>
                </c:pt>
                <c:pt idx="238">
                  <c:v>2.3896299999999999</c:v>
                </c:pt>
                <c:pt idx="239">
                  <c:v>2.3901300000000001</c:v>
                </c:pt>
                <c:pt idx="240">
                  <c:v>2.38625</c:v>
                </c:pt>
                <c:pt idx="241">
                  <c:v>2.3872499999999999</c:v>
                </c:pt>
                <c:pt idx="242">
                  <c:v>2.3889999999999998</c:v>
                </c:pt>
                <c:pt idx="243">
                  <c:v>2.3893800000000001</c:v>
                </c:pt>
                <c:pt idx="244">
                  <c:v>2.3938799999999998</c:v>
                </c:pt>
                <c:pt idx="245">
                  <c:v>2.3921299999999999</c:v>
                </c:pt>
                <c:pt idx="246">
                  <c:v>2.3927499999999999</c:v>
                </c:pt>
                <c:pt idx="247">
                  <c:v>2.3820000000000001</c:v>
                </c:pt>
                <c:pt idx="248">
                  <c:v>2.3881299999999999</c:v>
                </c:pt>
                <c:pt idx="249">
                  <c:v>2.3802500000000002</c:v>
                </c:pt>
                <c:pt idx="250">
                  <c:v>2.3861300000000001</c:v>
                </c:pt>
                <c:pt idx="251">
                  <c:v>2.3941300000000001</c:v>
                </c:pt>
                <c:pt idx="252">
                  <c:v>2.3937499999999998</c:v>
                </c:pt>
                <c:pt idx="253">
                  <c:v>2.39175</c:v>
                </c:pt>
                <c:pt idx="254">
                  <c:v>2.3929999999999998</c:v>
                </c:pt>
                <c:pt idx="255">
                  <c:v>2.3885000000000001</c:v>
                </c:pt>
                <c:pt idx="256">
                  <c:v>2.3885000000000001</c:v>
                </c:pt>
                <c:pt idx="257">
                  <c:v>2.3922500000000002</c:v>
                </c:pt>
                <c:pt idx="258">
                  <c:v>2.39263</c:v>
                </c:pt>
                <c:pt idx="259">
                  <c:v>2.3891300000000002</c:v>
                </c:pt>
                <c:pt idx="260">
                  <c:v>2.3856299999999999</c:v>
                </c:pt>
                <c:pt idx="261">
                  <c:v>2.39113</c:v>
                </c:pt>
                <c:pt idx="262">
                  <c:v>2.3901540000000003</c:v>
                </c:pt>
                <c:pt idx="263">
                  <c:v>2.4027500000000002</c:v>
                </c:pt>
                <c:pt idx="264">
                  <c:v>2.3941300000000001</c:v>
                </c:pt>
                <c:pt idx="265">
                  <c:v>2.3993799999999998</c:v>
                </c:pt>
                <c:pt idx="266">
                  <c:v>2.4</c:v>
                </c:pt>
                <c:pt idx="267">
                  <c:v>2.3897499999999998</c:v>
                </c:pt>
                <c:pt idx="268">
                  <c:v>2.37913</c:v>
                </c:pt>
                <c:pt idx="269">
                  <c:v>2.39188</c:v>
                </c:pt>
                <c:pt idx="270">
                  <c:v>2.3731300000000002</c:v>
                </c:pt>
                <c:pt idx="271">
                  <c:v>2.3778800000000002</c:v>
                </c:pt>
                <c:pt idx="272">
                  <c:v>2.3823540000000003</c:v>
                </c:pt>
                <c:pt idx="273">
                  <c:v>2.36313</c:v>
                </c:pt>
                <c:pt idx="274">
                  <c:v>2.3627500000000001</c:v>
                </c:pt>
                <c:pt idx="275">
                  <c:v>2.3588800000000001</c:v>
                </c:pt>
                <c:pt idx="276">
                  <c:v>2.3563800000000001</c:v>
                </c:pt>
                <c:pt idx="277">
                  <c:v>2.3451300000000002</c:v>
                </c:pt>
                <c:pt idx="278">
                  <c:v>2.3433799999999998</c:v>
                </c:pt>
                <c:pt idx="279">
                  <c:v>2.3491300000000002</c:v>
                </c:pt>
                <c:pt idx="280">
                  <c:v>2.3593799999999998</c:v>
                </c:pt>
                <c:pt idx="281">
                  <c:v>2.35575</c:v>
                </c:pt>
                <c:pt idx="282">
                  <c:v>2.3593799999999998</c:v>
                </c:pt>
                <c:pt idx="283">
                  <c:v>2.3553799999999998</c:v>
                </c:pt>
                <c:pt idx="284">
                  <c:v>2.3544999999999998</c:v>
                </c:pt>
                <c:pt idx="285">
                  <c:v>2.3562500000000002</c:v>
                </c:pt>
                <c:pt idx="286">
                  <c:v>2.3565</c:v>
                </c:pt>
                <c:pt idx="287">
                  <c:v>2.3538800000000002</c:v>
                </c:pt>
                <c:pt idx="288">
                  <c:v>2.3559999999999999</c:v>
                </c:pt>
                <c:pt idx="289">
                  <c:v>2.3577499999999998</c:v>
                </c:pt>
                <c:pt idx="290">
                  <c:v>2.3544999999999998</c:v>
                </c:pt>
                <c:pt idx="291">
                  <c:v>2.3607499999999999</c:v>
                </c:pt>
                <c:pt idx="292">
                  <c:v>2.36</c:v>
                </c:pt>
                <c:pt idx="293">
                  <c:v>2.34538</c:v>
                </c:pt>
                <c:pt idx="294">
                  <c:v>2.3460000000000001</c:v>
                </c:pt>
                <c:pt idx="295">
                  <c:v>2.35175</c:v>
                </c:pt>
                <c:pt idx="296">
                  <c:v>2.3450000000000002</c:v>
                </c:pt>
                <c:pt idx="297">
                  <c:v>2.3508800000000001</c:v>
                </c:pt>
                <c:pt idx="298">
                  <c:v>2.3503799999999999</c:v>
                </c:pt>
                <c:pt idx="299">
                  <c:v>2.3504999999999998</c:v>
                </c:pt>
                <c:pt idx="300">
                  <c:v>2.3466300000000002</c:v>
                </c:pt>
                <c:pt idx="301">
                  <c:v>2.3443800000000001</c:v>
                </c:pt>
                <c:pt idx="302">
                  <c:v>2.3494999999999999</c:v>
                </c:pt>
                <c:pt idx="303">
                  <c:v>2.3408799999999998</c:v>
                </c:pt>
                <c:pt idx="304">
                  <c:v>2.3414999999999999</c:v>
                </c:pt>
                <c:pt idx="305">
                  <c:v>2.3475000000000001</c:v>
                </c:pt>
                <c:pt idx="306">
                  <c:v>2.3492500000000001</c:v>
                </c:pt>
                <c:pt idx="307">
                  <c:v>2.3447499999999999</c:v>
                </c:pt>
                <c:pt idx="308">
                  <c:v>2.3540000000000001</c:v>
                </c:pt>
                <c:pt idx="309">
                  <c:v>2.3548800000000001</c:v>
                </c:pt>
                <c:pt idx="310">
                  <c:v>2.3703799999999999</c:v>
                </c:pt>
                <c:pt idx="311">
                  <c:v>2.35975</c:v>
                </c:pt>
                <c:pt idx="312">
                  <c:v>2.3513799999999998</c:v>
                </c:pt>
                <c:pt idx="313">
                  <c:v>2.3563800000000001</c:v>
                </c:pt>
                <c:pt idx="314">
                  <c:v>2.3482500000000002</c:v>
                </c:pt>
                <c:pt idx="315">
                  <c:v>2.3568799999999999</c:v>
                </c:pt>
                <c:pt idx="316">
                  <c:v>2.3501300000000001</c:v>
                </c:pt>
                <c:pt idx="317">
                  <c:v>2.3547500000000001</c:v>
                </c:pt>
                <c:pt idx="318">
                  <c:v>2.359</c:v>
                </c:pt>
                <c:pt idx="319">
                  <c:v>2.3591299999999999</c:v>
                </c:pt>
                <c:pt idx="320">
                  <c:v>2.3571300000000002</c:v>
                </c:pt>
                <c:pt idx="321">
                  <c:v>2.35663</c:v>
                </c:pt>
                <c:pt idx="322">
                  <c:v>2.3627500000000001</c:v>
                </c:pt>
                <c:pt idx="323">
                  <c:v>2.36063</c:v>
                </c:pt>
                <c:pt idx="324">
                  <c:v>2.3620000000000001</c:v>
                </c:pt>
                <c:pt idx="325">
                  <c:v>2.3596300000000001</c:v>
                </c:pt>
                <c:pt idx="326">
                  <c:v>2.3537499999999998</c:v>
                </c:pt>
                <c:pt idx="327">
                  <c:v>2.3522500000000002</c:v>
                </c:pt>
                <c:pt idx="328">
                  <c:v>2.3490000000000002</c:v>
                </c:pt>
                <c:pt idx="329">
                  <c:v>2.3503799999999999</c:v>
                </c:pt>
                <c:pt idx="330">
                  <c:v>2.34863</c:v>
                </c:pt>
                <c:pt idx="331">
                  <c:v>2.347</c:v>
                </c:pt>
                <c:pt idx="332">
                  <c:v>2.3516300000000001</c:v>
                </c:pt>
                <c:pt idx="333">
                  <c:v>2.11225</c:v>
                </c:pt>
                <c:pt idx="334">
                  <c:v>2.10425</c:v>
                </c:pt>
                <c:pt idx="335">
                  <c:v>2.1051299999999999</c:v>
                </c:pt>
                <c:pt idx="336">
                  <c:v>2.0971299999999999</c:v>
                </c:pt>
                <c:pt idx="337">
                  <c:v>2.09938</c:v>
                </c:pt>
                <c:pt idx="338">
                  <c:v>2.0952500000000001</c:v>
                </c:pt>
                <c:pt idx="339">
                  <c:v>2.09538</c:v>
                </c:pt>
                <c:pt idx="340">
                  <c:v>2.1027499999999999</c:v>
                </c:pt>
                <c:pt idx="341">
                  <c:v>2.0982500000000002</c:v>
                </c:pt>
                <c:pt idx="342">
                  <c:v>2.09213</c:v>
                </c:pt>
                <c:pt idx="343">
                  <c:v>2.0958800000000002</c:v>
                </c:pt>
                <c:pt idx="344">
                  <c:v>2.0985</c:v>
                </c:pt>
                <c:pt idx="345">
                  <c:v>2.09538</c:v>
                </c:pt>
                <c:pt idx="346">
                  <c:v>2.097</c:v>
                </c:pt>
                <c:pt idx="347">
                  <c:v>2.093</c:v>
                </c:pt>
                <c:pt idx="348">
                  <c:v>2.0936300000000001</c:v>
                </c:pt>
                <c:pt idx="349">
                  <c:v>2.0883799999999999</c:v>
                </c:pt>
                <c:pt idx="350">
                  <c:v>2.0934780000000002</c:v>
                </c:pt>
                <c:pt idx="351">
                  <c:v>2.0957499999999998</c:v>
                </c:pt>
                <c:pt idx="352">
                  <c:v>2.08663</c:v>
                </c:pt>
                <c:pt idx="353">
                  <c:v>2.0950000000000002</c:v>
                </c:pt>
                <c:pt idx="354">
                  <c:v>2.0896300000000001</c:v>
                </c:pt>
                <c:pt idx="355">
                  <c:v>2.09063</c:v>
                </c:pt>
                <c:pt idx="356">
                  <c:v>2.0912500000000001</c:v>
                </c:pt>
                <c:pt idx="357">
                  <c:v>2.0976300000000001</c:v>
                </c:pt>
                <c:pt idx="358">
                  <c:v>2.0947499999999999</c:v>
                </c:pt>
                <c:pt idx="359">
                  <c:v>2.09388</c:v>
                </c:pt>
                <c:pt idx="360">
                  <c:v>2.0924999999999998</c:v>
                </c:pt>
                <c:pt idx="361">
                  <c:v>2.0945</c:v>
                </c:pt>
                <c:pt idx="362">
                  <c:v>2.0882499999999999</c:v>
                </c:pt>
                <c:pt idx="363">
                  <c:v>2.0947499999999999</c:v>
                </c:pt>
                <c:pt idx="364">
                  <c:v>2.1548799999999999</c:v>
                </c:pt>
                <c:pt idx="365">
                  <c:v>2.1852499999999999</c:v>
                </c:pt>
                <c:pt idx="366">
                  <c:v>1.9621300000000002</c:v>
                </c:pt>
                <c:pt idx="367">
                  <c:v>1.8685</c:v>
                </c:pt>
                <c:pt idx="368">
                  <c:v>1.8420000000000001</c:v>
                </c:pt>
                <c:pt idx="369">
                  <c:v>1.8407499999999999</c:v>
                </c:pt>
                <c:pt idx="370">
                  <c:v>1.82988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56-4C9E-A34A-40BED5E43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8314384"/>
        <c:axId val="578313104"/>
      </c:lineChart>
      <c:dateAx>
        <c:axId val="578314384"/>
        <c:scaling>
          <c:orientation val="minMax"/>
        </c:scaling>
        <c:delete val="0"/>
        <c:axPos val="b"/>
        <c:numFmt formatCode="yyyy\-mm\-d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13104"/>
        <c:crosses val="autoZero"/>
        <c:auto val="1"/>
        <c:lblOffset val="100"/>
        <c:baseTimeUnit val="days"/>
      </c:dateAx>
      <c:valAx>
        <c:axId val="57831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1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STANDARD DEVIATION</a:t>
            </a:r>
          </a:p>
        </c:rich>
      </c:tx>
      <c:layout>
        <c:manualLayout>
          <c:xMode val="edge"/>
          <c:yMode val="edge"/>
          <c:x val="0.27749300087489065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[Interest_rates.xlsx]MERGED!$M$1</c:f>
              <c:strCache>
                <c:ptCount val="1"/>
                <c:pt idx="0">
                  <c:v>STD. DEV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[Interest_rates.xlsx]MERGED!$K$2:$K$5</c:f>
              <c:strCache>
                <c:ptCount val="4"/>
                <c:pt idx="0">
                  <c:v>FEDFUNDS</c:v>
                </c:pt>
                <c:pt idx="1">
                  <c:v>SOFR</c:v>
                </c:pt>
                <c:pt idx="2">
                  <c:v>AMERIBOR</c:v>
                </c:pt>
                <c:pt idx="3">
                  <c:v>LIBOR</c:v>
                </c:pt>
              </c:strCache>
            </c:strRef>
          </c:cat>
          <c:val>
            <c:numRef>
              <c:f>[Interest_rates.xlsx]MERGED!$M$2:$M$5</c:f>
              <c:numCache>
                <c:formatCode>0.0000</c:formatCode>
                <c:ptCount val="4"/>
                <c:pt idx="0">
                  <c:v>0.25725728804909137</c:v>
                </c:pt>
                <c:pt idx="1">
                  <c:v>0.3151771419383303</c:v>
                </c:pt>
                <c:pt idx="2">
                  <c:v>0.25725728804909137</c:v>
                </c:pt>
                <c:pt idx="3">
                  <c:v>0.24374472332167038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65-4F81-BBF0-A5B2A1EA5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7460184"/>
        <c:axId val="7474614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[Interest_rates.xlsx]MERGED!$L$1</c15:sqref>
                        </c15:formulaRef>
                      </c:ext>
                    </c:extLst>
                    <c:strCache>
                      <c:ptCount val="1"/>
                      <c:pt idx="0">
                        <c:v>MEAN</c:v>
                      </c:pt>
                    </c:strCache>
                  </c:strRef>
                </c:tx>
                <c:spPr>
                  <a:ln w="31750" cap="rnd">
                    <a:solidFill>
                      <a:schemeClr val="accent1"/>
                    </a:solidFill>
                    <a:round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[Interest_rates.xlsx]MERGED!$K$2:$K$5</c15:sqref>
                        </c15:formulaRef>
                      </c:ext>
                    </c:extLst>
                    <c:strCache>
                      <c:ptCount val="4"/>
                      <c:pt idx="0">
                        <c:v>FEDFUNDS</c:v>
                      </c:pt>
                      <c:pt idx="1">
                        <c:v>SOFR</c:v>
                      </c:pt>
                      <c:pt idx="2">
                        <c:v>AMERIBOR</c:v>
                      </c:pt>
                      <c:pt idx="3">
                        <c:v>LIBOR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[Interest_rates.xlsx]MERGED!$L$2:$L$5</c15:sqref>
                        </c15:formulaRef>
                      </c:ext>
                    </c:extLst>
                    <c:numCache>
                      <c:formatCode>0.0000</c:formatCode>
                      <c:ptCount val="4"/>
                      <c:pt idx="0">
                        <c:v>2.1462803234501266</c:v>
                      </c:pt>
                      <c:pt idx="1">
                        <c:v>2.181805929919137</c:v>
                      </c:pt>
                      <c:pt idx="2">
                        <c:v>2.2655163246442673</c:v>
                      </c:pt>
                      <c:pt idx="3">
                        <c:v>2.1317459946091648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265-4F81-BBF0-A5B2A1EA5EDF}"/>
                  </c:ext>
                </c:extLst>
              </c15:ser>
            </c15:filteredLineSeries>
          </c:ext>
        </c:extLst>
      </c:lineChart>
      <c:catAx>
        <c:axId val="747460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461496"/>
        <c:crosses val="autoZero"/>
        <c:auto val="1"/>
        <c:lblAlgn val="ctr"/>
        <c:lblOffset val="100"/>
        <c:noMultiLvlLbl val="0"/>
      </c:catAx>
      <c:valAx>
        <c:axId val="747461496"/>
        <c:scaling>
          <c:orientation val="minMax"/>
          <c:max val="0.32000000000000006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460184"/>
        <c:crosses val="autoZero"/>
        <c:crossBetween val="between"/>
      </c:valAx>
      <c:spPr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lt1">
          <a:hueOff val="0"/>
          <a:satOff val="0"/>
          <a:lumOff val="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0.49007</cdr:x>
      <cdr:y>0.35211</cdr:y>
    </cdr:from>
    <cdr:to>
      <cdr:x>0.56957</cdr:x>
      <cdr:y>0.40153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471DB4C-F12A-47FC-9357-5B706AA41DE8}"/>
            </a:ext>
          </a:extLst>
        </cdr:cNvPr>
        <cdr:cNvSpPr txBox="1"/>
      </cdr:nvSpPr>
      <cdr:spPr>
        <a:xfrm xmlns:a="http://schemas.openxmlformats.org/drawingml/2006/main">
          <a:off x="3295576" y="1287866"/>
          <a:ext cx="534583" cy="1807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3.15</a:t>
          </a:r>
        </a:p>
      </cdr:txBody>
    </cdr:sp>
  </cdr:relSizeAnchor>
  <cdr:relSizeAnchor xmlns:cdr="http://schemas.openxmlformats.org/drawingml/2006/chartDrawing">
    <cdr:from>
      <cdr:x>0.9205</cdr:x>
      <cdr:y>0.13925</cdr:y>
    </cdr:from>
    <cdr:to>
      <cdr:x>1</cdr:x>
      <cdr:y>0.18867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02F70E74-8F84-49C1-B573-7C6097F9031D}"/>
            </a:ext>
          </a:extLst>
        </cdr:cNvPr>
        <cdr:cNvSpPr txBox="1"/>
      </cdr:nvSpPr>
      <cdr:spPr>
        <a:xfrm xmlns:a="http://schemas.openxmlformats.org/drawingml/2006/main">
          <a:off x="6190068" y="509327"/>
          <a:ext cx="534583" cy="1807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5.2</a:t>
          </a:r>
          <a:r>
            <a:rPr lang="en-US" sz="1100" dirty="0"/>
            <a:t>5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1"/>
          </p:nvPr>
        </p:nvSpPr>
        <p:spPr>
          <a:xfrm rot="5400000">
            <a:off x="3408164" y="-684014"/>
            <a:ext cx="23276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marL="914400" lvl="1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marL="914400" lvl="1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marL="914400" lvl="1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457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4648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" y="0"/>
            <a:ext cx="9152194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rusft.com/ameribo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vestopedia.com/terms/l/libor.asp" TargetMode="External"/><Relationship Id="rId4" Type="http://schemas.openxmlformats.org/officeDocument/2006/relationships/hyperlink" Target="https://www.investopedia.com/terms/f/federalfundsrate.as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944698" y="127590"/>
            <a:ext cx="7254603" cy="207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ANALYSIS OF SOFR USING ADVANCED SQL TECHNIQUES </a:t>
            </a:r>
            <a:endParaRPr sz="3600"/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18708" y="2571750"/>
            <a:ext cx="7254602" cy="217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</a:rPr>
              <a:t>Under the Guidance OF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Prof. Jeff High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</a:rPr>
              <a:t>Group Members: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</a:rPr>
              <a:t>Amoolya</a:t>
            </a:r>
            <a:r>
              <a:rPr lang="en-US" sz="1800" dirty="0">
                <a:solidFill>
                  <a:schemeClr val="dk1"/>
                </a:solidFill>
              </a:rPr>
              <a:t> Prakash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Rohit Khurana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Tharun Polamarasetty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ANALYSIS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2252773" y="1268571"/>
            <a:ext cx="4764715" cy="368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Instances where |AMERIBOR - FEDFUNDS| &gt;= 30 bps  </a:t>
            </a:r>
            <a:endParaRPr/>
          </a:p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  <a:endParaRPr/>
          </a:p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 COUNT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</a:t>
            </a:r>
            <a:endParaRPr/>
          </a:p>
          <a:p>
            <a:pPr marL="1460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MergedData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 ABS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(AMERIBOR - fedfunds) &gt;=0.30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ANALYSIS	</a:t>
            </a:r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294967295"/>
          </p:nvPr>
        </p:nvSpPr>
        <p:spPr>
          <a:xfrm>
            <a:off x="2456121" y="1260919"/>
            <a:ext cx="3912781" cy="372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605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 b="1"/>
              <a:t>6</a:t>
            </a:r>
            <a:endParaRPr sz="7200" b="1"/>
          </a:p>
          <a:p>
            <a:pPr marL="14605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Number of Instances where |SOFR – LIBOR| &gt;= 30 bps  </a:t>
            </a:r>
            <a:endParaRPr/>
          </a:p>
          <a:p>
            <a:pPr marL="14605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u="sng"/>
              <a:t>SQL Query</a:t>
            </a:r>
            <a:endParaRPr/>
          </a:p>
          <a:p>
            <a:pPr marL="14605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146050" lvl="0" indent="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 COUNT</a:t>
            </a:r>
            <a:r>
              <a:rPr lang="en-US" sz="1400"/>
              <a:t>(*)</a:t>
            </a:r>
            <a:endParaRPr/>
          </a:p>
          <a:p>
            <a:pPr marL="146050" lvl="0" indent="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400"/>
              <a:t> MergedData</a:t>
            </a:r>
            <a:endParaRPr sz="1400"/>
          </a:p>
          <a:p>
            <a:pPr marL="146050" lvl="0" indent="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 ABS</a:t>
            </a:r>
            <a:r>
              <a:rPr lang="en-US" sz="1400"/>
              <a:t>(LIBOR-SOFR) &gt;=0.30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GROUP BY CLAUSE	</a:t>
            </a:r>
            <a:endParaRPr/>
          </a:p>
        </p:txBody>
      </p:sp>
      <p:sp>
        <p:nvSpPr>
          <p:cNvPr id="200" name="Google Shape;200;p12"/>
          <p:cNvSpPr/>
          <p:nvPr/>
        </p:nvSpPr>
        <p:spPr>
          <a:xfrm>
            <a:off x="4290236" y="1608968"/>
            <a:ext cx="4572000" cy="176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(DATE)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(DATE)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MTH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ROUND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(SOFR),4)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AVG_SOFR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MergedData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 BY MONTH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(DATE),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(DATE)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ORDER BY YEAR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(DATE);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5454502" y="1373395"/>
            <a:ext cx="14566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1746670" y="1307098"/>
            <a:ext cx="8024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333" y="1608968"/>
            <a:ext cx="2461309" cy="345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0236" y="3092964"/>
            <a:ext cx="4571999" cy="187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CASE/ SWITCH STATEMENT	</a:t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4768701" y="2074406"/>
            <a:ext cx="3726713" cy="155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SOFR,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(SOFR &gt;2.1818, "</a:t>
            </a:r>
            <a:r>
              <a:rPr lang="en-US" sz="14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Above Mean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SOFR&lt;2.1818, "</a:t>
            </a:r>
            <a:r>
              <a:rPr lang="en-US" sz="14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Below Mean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Particular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MergedData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SOFR;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5454502" y="1777432"/>
            <a:ext cx="14566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1746670" y="1711135"/>
            <a:ext cx="8024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468" y="2049689"/>
            <a:ext cx="18669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NEIGHBOUR</a:t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4768701" y="2074406"/>
            <a:ext cx="4572000" cy="202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 ABS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ROUND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(SOFR-Fedfunds),4))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4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SOFR_Fedfunds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ROUND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(LIBOR-Fedfunds),4)) 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LIBOR_Fedfunds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ROUND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(AMERIBOR-Fedfunds),4)) 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AMERIBOR_Fedfunds</a:t>
            </a:r>
            <a:endParaRPr sz="1400" b="1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MergedData;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5454502" y="1777432"/>
            <a:ext cx="14566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1746670" y="1711135"/>
            <a:ext cx="8024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244" y="3445188"/>
            <a:ext cx="4301756" cy="72645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/>
          <p:nvPr/>
        </p:nvSpPr>
        <p:spPr>
          <a:xfrm>
            <a:off x="270244" y="1972661"/>
            <a:ext cx="4418713" cy="133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LIBOR appears to be closest to Fed Funds rate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AMERIBOR appears to be farthest from Fed Funds rate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4294967295"/>
          </p:nvPr>
        </p:nvSpPr>
        <p:spPr>
          <a:xfrm>
            <a:off x="457200" y="1347787"/>
            <a:ext cx="7505700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 u="sng">
                <a:solidFill>
                  <a:schemeClr val="hlink"/>
                </a:solidFill>
                <a:hlinkClick r:id="rId3"/>
              </a:rPr>
              <a:t>https://www.clarusft.com › ameribor</a:t>
            </a:r>
            <a:endParaRPr i="1"/>
          </a:p>
          <a:p>
            <a:pPr marL="342900" lvl="0" indent="-3429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https://www.investopedia.com/terms/f/federalfundsrate.asp</a:t>
            </a:r>
            <a:endParaRPr/>
          </a:p>
          <a:p>
            <a:pPr marL="342900" lvl="0" indent="-3429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https://www.investopedia.com/terms/l/libor.asp</a:t>
            </a:r>
            <a:endParaRPr/>
          </a:p>
          <a:p>
            <a:pPr marL="342900" lvl="0" indent="-1905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208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title"/>
          </p:nvPr>
        </p:nvSpPr>
        <p:spPr>
          <a:xfrm>
            <a:off x="839271" y="2082589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57200" y="712217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Detailed analysis of SOFR Vs. Other rates</a:t>
            </a:r>
            <a:endParaRPr/>
          </a:p>
          <a:p>
            <a:pPr marL="342900" lvl="0" indent="-3429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Utilize SQL commands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METHODOLOGY</a:t>
            </a:r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719763" y="1824763"/>
            <a:ext cx="7141265" cy="2803549"/>
            <a:chOff x="3839" y="0"/>
            <a:chExt cx="7141265" cy="2803549"/>
          </a:xfrm>
        </p:grpSpPr>
        <p:sp>
          <p:nvSpPr>
            <p:cNvPr id="113" name="Google Shape;113;p3"/>
            <p:cNvSpPr/>
            <p:nvPr/>
          </p:nvSpPr>
          <p:spPr>
            <a:xfrm>
              <a:off x="3839" y="0"/>
              <a:ext cx="1347408" cy="2803549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3839" y="0"/>
              <a:ext cx="1347408" cy="84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Objective</a:t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38580" y="841065"/>
              <a:ext cx="1077926" cy="182230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170151" y="872636"/>
              <a:ext cx="1014784" cy="1759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 of SOFR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441672" y="0"/>
              <a:ext cx="1347408" cy="2803549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1441672" y="0"/>
              <a:ext cx="1347408" cy="84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554890" y="841065"/>
              <a:ext cx="1142235" cy="182230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1588345" y="874520"/>
              <a:ext cx="1075325" cy="1755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SOFR, LIBOR,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Fed funds, AMERIBOR</a:t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900768" y="0"/>
              <a:ext cx="1347408" cy="2803549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2900768" y="0"/>
              <a:ext cx="1347408" cy="84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Collection</a:t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35509" y="841304"/>
              <a:ext cx="1077926" cy="55078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051641" y="857436"/>
              <a:ext cx="1045662" cy="518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Bloomberg</a:t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35509" y="1476826"/>
              <a:ext cx="1077926" cy="55078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051641" y="1492958"/>
              <a:ext cx="1045662" cy="518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New York Fed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035509" y="2112347"/>
              <a:ext cx="1077926" cy="55078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3051641" y="2128479"/>
              <a:ext cx="1045662" cy="518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St. Louis Fed</a:t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349232" y="0"/>
              <a:ext cx="1347408" cy="2803549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4349232" y="0"/>
              <a:ext cx="1347408" cy="84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Tools</a:t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483973" y="841886"/>
              <a:ext cx="1077926" cy="84530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4508731" y="866644"/>
              <a:ext cx="1028410" cy="795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Excel</a:t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83973" y="1817242"/>
              <a:ext cx="1077926" cy="84530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4508731" y="1842000"/>
              <a:ext cx="1028410" cy="795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Access – SQL Tools</a:t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97696" y="0"/>
              <a:ext cx="1347408" cy="2803549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5797696" y="0"/>
              <a:ext cx="1347408" cy="84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Analysis  &amp; Results</a:t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32437" y="841065"/>
              <a:ext cx="1077926" cy="182230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5964008" y="872636"/>
              <a:ext cx="1014784" cy="1759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Statistical Analysis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What is SOFR</a:t>
            </a:r>
            <a:br>
              <a:rPr lang="en-US"/>
            </a:br>
            <a:r>
              <a:rPr lang="en-US"/>
              <a:t>(Secured Overnight Financing Rate)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457200" y="2142958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SOFR is based on transactions in the Treasury repurchase market, where banks and investors borrow or loan Treasuries overnight. 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group of large banks, the Alternative Reference Rate Committee (ARRC), selected the rate as an alternative to the London interbank offered rate (Libor) in derivatives. </a:t>
            </a: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Depth and robustness of the market where around $800 billion is traded daily.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RATES</a:t>
            </a:r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457200" y="1246224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AMERIBOR</a:t>
            </a:r>
            <a:endParaRPr/>
          </a:p>
          <a:p>
            <a:pPr marL="14605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An index of overnight unsecured lending taking place across the CBOE platform AFX. It is mainly concerned with the interbank market between smaller, regional US banks.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14605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Fed Funds Rate</a:t>
            </a:r>
            <a:endParaRPr/>
          </a:p>
          <a:p>
            <a:pPr marL="14605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Interest rate that banks charge other banks for lending them money from their reserve balances on an overnight basis.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14605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LIBOR </a:t>
            </a:r>
            <a:endParaRPr/>
          </a:p>
          <a:p>
            <a:pPr marL="14605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A benchmark interest rate at which major global banks lend to one another in the international interbank market for short-term loans.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RATES OVER TIME</a:t>
            </a:r>
            <a:endParaRPr/>
          </a:p>
        </p:txBody>
      </p:sp>
      <p:graphicFrame>
        <p:nvGraphicFramePr>
          <p:cNvPr id="156" name="Google Shape;156;p6"/>
          <p:cNvGraphicFramePr/>
          <p:nvPr/>
        </p:nvGraphicFramePr>
        <p:xfrm>
          <a:off x="457200" y="1359641"/>
          <a:ext cx="8431619" cy="365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SOFR – Most Volatile</a:t>
            </a:r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4294967295"/>
          </p:nvPr>
        </p:nvSpPr>
        <p:spPr>
          <a:xfrm>
            <a:off x="5372345" y="1512415"/>
            <a:ext cx="3665329" cy="194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C00000"/>
              </a:buClr>
              <a:buSzPts val="1200"/>
              <a:buNone/>
            </a:pPr>
            <a:r>
              <a:rPr lang="en-US" sz="1200">
                <a:solidFill>
                  <a:srgbClr val="C00000"/>
                </a:solidFill>
              </a:rPr>
              <a:t>SELECT DISTINCTROW AVG</a:t>
            </a:r>
            <a:r>
              <a:rPr lang="en-US" sz="1200"/>
              <a:t>([SOFR].[SOFR]) </a:t>
            </a:r>
            <a:r>
              <a:rPr lang="en-US" sz="1200">
                <a:solidFill>
                  <a:srgbClr val="C00000"/>
                </a:solidFill>
              </a:rPr>
              <a:t>AS</a:t>
            </a:r>
            <a:r>
              <a:rPr lang="en-US" sz="1200"/>
              <a:t> [</a:t>
            </a:r>
            <a:r>
              <a:rPr lang="en-US" sz="1200" b="1">
                <a:solidFill>
                  <a:srgbClr val="4F6128"/>
                </a:solidFill>
              </a:rPr>
              <a:t>AVG OF SOFR</a:t>
            </a:r>
            <a:r>
              <a:rPr lang="en-US" sz="1200"/>
              <a:t>], </a:t>
            </a:r>
            <a:r>
              <a:rPr lang="en-US" sz="1200">
                <a:solidFill>
                  <a:srgbClr val="C00000"/>
                </a:solidFill>
              </a:rPr>
              <a:t>ROUND</a:t>
            </a:r>
            <a:r>
              <a:rPr lang="en-US" sz="1200"/>
              <a:t>(</a:t>
            </a:r>
            <a:r>
              <a:rPr lang="en-US" sz="1200">
                <a:solidFill>
                  <a:srgbClr val="C00000"/>
                </a:solidFill>
              </a:rPr>
              <a:t>STDEV</a:t>
            </a:r>
            <a:r>
              <a:rPr lang="en-US" sz="1200"/>
              <a:t>([SOFR].[SOFR]),4) </a:t>
            </a:r>
            <a:r>
              <a:rPr lang="en-US" sz="1200">
                <a:solidFill>
                  <a:srgbClr val="C00000"/>
                </a:solidFill>
              </a:rPr>
              <a:t>AS</a:t>
            </a:r>
            <a:r>
              <a:rPr lang="en-US" sz="1200"/>
              <a:t> [</a:t>
            </a:r>
            <a:r>
              <a:rPr lang="en-US" sz="1200" b="1">
                <a:solidFill>
                  <a:srgbClr val="4F6128"/>
                </a:solidFill>
              </a:rPr>
              <a:t>DEV OF SOFR</a:t>
            </a:r>
            <a:r>
              <a:rPr lang="en-US" sz="1200"/>
              <a:t>],</a:t>
            </a:r>
            <a:r>
              <a:rPr lang="en-US" sz="1200">
                <a:solidFill>
                  <a:srgbClr val="C00000"/>
                </a:solidFill>
              </a:rPr>
              <a:t>MIN</a:t>
            </a:r>
            <a:r>
              <a:rPr lang="en-US" sz="1200"/>
              <a:t>([SOFR].[SOFR]) </a:t>
            </a:r>
            <a:r>
              <a:rPr lang="en-US" sz="1200">
                <a:solidFill>
                  <a:srgbClr val="C00000"/>
                </a:solidFill>
              </a:rPr>
              <a:t>AS </a:t>
            </a:r>
            <a:r>
              <a:rPr lang="en-US" sz="1200"/>
              <a:t>[</a:t>
            </a:r>
            <a:r>
              <a:rPr lang="en-US" sz="1200" b="1">
                <a:solidFill>
                  <a:srgbClr val="4F6128"/>
                </a:solidFill>
              </a:rPr>
              <a:t>MIN OF SOFR</a:t>
            </a:r>
            <a:r>
              <a:rPr lang="en-US" sz="1200"/>
              <a:t>], </a:t>
            </a:r>
            <a:r>
              <a:rPr lang="en-US" sz="1200">
                <a:solidFill>
                  <a:srgbClr val="C00000"/>
                </a:solidFill>
              </a:rPr>
              <a:t>MAX</a:t>
            </a:r>
            <a:r>
              <a:rPr lang="en-US" sz="1200"/>
              <a:t>([SOFR].[SOFR]) </a:t>
            </a:r>
            <a:r>
              <a:rPr lang="en-US" sz="1200">
                <a:solidFill>
                  <a:srgbClr val="C00000"/>
                </a:solidFill>
              </a:rPr>
              <a:t>AS </a:t>
            </a:r>
            <a:r>
              <a:rPr lang="en-US" sz="1200"/>
              <a:t>[</a:t>
            </a:r>
            <a:r>
              <a:rPr lang="en-US" sz="1200" b="1">
                <a:solidFill>
                  <a:srgbClr val="4F6128"/>
                </a:solidFill>
              </a:rPr>
              <a:t>MAX OF SOFR</a:t>
            </a:r>
            <a:r>
              <a:rPr lang="en-US" sz="1200"/>
              <a:t>], </a:t>
            </a:r>
            <a:r>
              <a:rPr lang="en-US" sz="1200">
                <a:solidFill>
                  <a:srgbClr val="C00000"/>
                </a:solidFill>
              </a:rPr>
              <a:t>COUNT</a:t>
            </a:r>
            <a:r>
              <a:rPr lang="en-US" sz="1200"/>
              <a:t>(*) </a:t>
            </a:r>
            <a:r>
              <a:rPr lang="en-US" sz="1200">
                <a:solidFill>
                  <a:srgbClr val="C00000"/>
                </a:solidFill>
              </a:rPr>
              <a:t>AS</a:t>
            </a:r>
            <a:r>
              <a:rPr lang="en-US" sz="1200"/>
              <a:t> [</a:t>
            </a:r>
            <a:r>
              <a:rPr lang="en-US" sz="1200" b="1">
                <a:solidFill>
                  <a:srgbClr val="4F6128"/>
                </a:solidFill>
              </a:rPr>
              <a:t>COUNT OF SOFR</a:t>
            </a:r>
            <a:r>
              <a:rPr lang="en-US" sz="1200"/>
              <a:t>]</a:t>
            </a:r>
            <a:endParaRPr/>
          </a:p>
          <a:p>
            <a:pPr marL="0" lvl="0" indent="0" algn="l" rtl="0">
              <a:spcBef>
                <a:spcPts val="1840"/>
              </a:spcBef>
              <a:spcAft>
                <a:spcPts val="1600"/>
              </a:spcAft>
              <a:buClr>
                <a:srgbClr val="C00000"/>
              </a:buClr>
              <a:buSzPts val="1200"/>
              <a:buNone/>
            </a:pPr>
            <a:r>
              <a:rPr lang="en-US" sz="1200">
                <a:solidFill>
                  <a:srgbClr val="C00000"/>
                </a:solidFill>
              </a:rPr>
              <a:t>FROM</a:t>
            </a:r>
            <a:r>
              <a:rPr lang="en-US" sz="1200"/>
              <a:t> SOFR;</a:t>
            </a:r>
            <a:endParaRPr/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653489" y="1366326"/>
          <a:ext cx="4304865" cy="2397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4" name="Google Shape;164;p7"/>
          <p:cNvGraphicFramePr/>
          <p:nvPr/>
        </p:nvGraphicFramePr>
        <p:xfrm>
          <a:off x="902655" y="4026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{D555DAC2-BA8F-4B9E-97FE-BD5C4EE7BE7A}</a:tableStyleId>
              </a:tblPr>
              <a:tblGrid>
                <a:gridCol w="150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SUMMARY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AVG OF SOFR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DEV OF SOFR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MIN OF SOFR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MAX OF SOFR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COUNT OF SOFR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2.1818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0.3156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1.6500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5.2500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371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Google Shape;165;p7"/>
          <p:cNvSpPr txBox="1"/>
          <p:nvPr/>
        </p:nvSpPr>
        <p:spPr>
          <a:xfrm>
            <a:off x="6347636" y="1159420"/>
            <a:ext cx="14566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4230024" y="3667126"/>
            <a:ext cx="14566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RESULT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MERGE DATA </a:t>
            </a: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2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None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a.DATE, a.Ameribor, f.fedfunds, l.LIBOR, s.SOFR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C00000"/>
              </a:buClr>
              <a:buSzPts val="1200"/>
              <a:buNone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Ameribor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fedfunds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 LIBOR 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SOFR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C00000"/>
              </a:buClr>
              <a:buSzPts val="1200"/>
              <a:buNone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a.DATE = l.DATE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a.DATE=s.DATE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a.DATE = f.DATE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C00000"/>
              </a:buClr>
              <a:buSzPts val="1200"/>
              <a:buNone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a.Ameribor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NOT NULL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f.fedfunds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NOT NULL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l.LIBOR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NOT NULL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s.SOFR </a:t>
            </a: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NOT NULL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520" y="1631155"/>
            <a:ext cx="4033868" cy="322792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6201647" y="1305838"/>
            <a:ext cx="1456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1638416" y="1267128"/>
            <a:ext cx="1456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RESULT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ANALYSIS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2270051" y="1426276"/>
            <a:ext cx="4221126" cy="288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9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6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Instances where</a:t>
            </a:r>
            <a:endParaRPr/>
          </a:p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|SOFR - FEDFUNDS| &gt;= 30 bps  </a:t>
            </a:r>
            <a:endParaRPr/>
          </a:p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  <a:endParaRPr/>
          </a:p>
          <a:p>
            <a:pPr marL="1460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</a:t>
            </a:r>
            <a:endParaRPr/>
          </a:p>
          <a:p>
            <a:pPr marL="1460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MergedData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ABS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(SOFR-fedfunds) &gt;=0.30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On-screen Show (16:9)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NCStateU-horizontal-left-logo</vt:lpstr>
      <vt:lpstr>ANALYSIS OF SOFR USING ADVANCED SQL TECHNIQUES </vt:lpstr>
      <vt:lpstr>OBJECTIVE</vt:lpstr>
      <vt:lpstr>PROJECT METHODOLOGY</vt:lpstr>
      <vt:lpstr>What is SOFR (Secured Overnight Financing Rate)</vt:lpstr>
      <vt:lpstr>OTHER RATES</vt:lpstr>
      <vt:lpstr>RATES OVER TIME</vt:lpstr>
      <vt:lpstr>SOFR – Most Volatile</vt:lpstr>
      <vt:lpstr>MERGE DATA </vt:lpstr>
      <vt:lpstr>EXPLORATORY ANALYSIS</vt:lpstr>
      <vt:lpstr>EXPLORATORY ANALYSIS</vt:lpstr>
      <vt:lpstr>EXPLORATORY ANALYSIS </vt:lpstr>
      <vt:lpstr>USE OF GROUP BY CLAUSE </vt:lpstr>
      <vt:lpstr>USE OF CASE/ SWITCH STATEMENT </vt:lpstr>
      <vt:lpstr>NEAREST NEIGHBOUR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SOFR USING ADVANCED SQL TECHNIQUES </dc:title>
  <dc:creator>Kartheek Manavarthi</dc:creator>
  <cp:lastModifiedBy>Tharun Kalyan Polamarasetty</cp:lastModifiedBy>
  <cp:revision>1</cp:revision>
  <dcterms:created xsi:type="dcterms:W3CDTF">2019-04-20T15:17:01Z</dcterms:created>
  <dcterms:modified xsi:type="dcterms:W3CDTF">2020-10-13T06:10:13Z</dcterms:modified>
</cp:coreProperties>
</file>