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1869440"/>
          </a:xfrm>
          <a:prstGeom prst="rect"/>
          <a:noFill/>
        </p:spPr>
        <p:txBody>
          <a:bodyPr anchor="t" bIns="45720" lIns="91440" rIns="91440" rtlCol="0" tIns="45720" wrap="square">
            <a:spAutoFit/>
          </a:bodyPr>
          <a:p>
            <a:r>
              <a:rPr dirty="0" sz="2400" lang="en-US"/>
              <a:t>STUDENT NAME: </a:t>
            </a:r>
            <a:r>
              <a:rPr dirty="0" sz="2400" lang="en-US"/>
              <a:t>S</a:t>
            </a:r>
            <a:r>
              <a:rPr dirty="0" sz="2400" lang="en-US"/>
              <a:t>.</a:t>
            </a:r>
            <a:r>
              <a:rPr dirty="0" sz="2400" lang="en-US"/>
              <a:t>T</a:t>
            </a:r>
            <a:r>
              <a:rPr dirty="0" sz="2400" lang="en-US"/>
              <a:t>H</a:t>
            </a:r>
            <a:r>
              <a:rPr dirty="0" sz="2400" lang="en-US"/>
              <a:t>A</a:t>
            </a:r>
            <a:r>
              <a:rPr dirty="0" sz="2400" lang="en-US"/>
              <a:t>R</a:t>
            </a:r>
            <a:r>
              <a:rPr dirty="0" sz="2400" lang="en-US"/>
              <a:t>U</a:t>
            </a:r>
            <a:r>
              <a:rPr dirty="0" sz="2400" lang="en-US"/>
              <a:t>N</a:t>
            </a:r>
            <a:r>
              <a:rPr dirty="0" sz="2400" lang="en-US"/>
              <a:t> </a:t>
            </a:r>
            <a:r>
              <a:rPr dirty="0" sz="2400" lang="en-US"/>
              <a:t>K</a:t>
            </a:r>
            <a:r>
              <a:rPr dirty="0" sz="2400" lang="en-US"/>
              <a:t>U</a:t>
            </a:r>
            <a:r>
              <a:rPr dirty="0" sz="2400" lang="en-US"/>
              <a:t>M</a:t>
            </a:r>
            <a:r>
              <a:rPr dirty="0" sz="2400" lang="en-US"/>
              <a:t>AR </a:t>
            </a:r>
            <a:endParaRPr altLang="en-US" lang="zh-CN"/>
          </a:p>
          <a:p>
            <a:r>
              <a:rPr dirty="0" sz="2400" lang="en-US"/>
              <a:t>REGISTER NO AND NMID: </a:t>
            </a:r>
            <a:r>
              <a:rPr dirty="0" sz="2400" lang="en-US"/>
              <a:t>2</a:t>
            </a:r>
            <a:r>
              <a:rPr dirty="0" sz="2400" lang="en-US"/>
              <a:t>1</a:t>
            </a:r>
            <a:r>
              <a:rPr dirty="0" sz="2400" lang="en-US"/>
              <a:t>2</a:t>
            </a:r>
            <a:r>
              <a:rPr dirty="0" sz="2400" lang="en-US"/>
              <a:t>4</a:t>
            </a:r>
            <a:r>
              <a:rPr dirty="0" sz="2400" lang="en-US"/>
              <a:t>0</a:t>
            </a:r>
            <a:r>
              <a:rPr dirty="0" sz="2400" lang="en-US"/>
              <a:t>0</a:t>
            </a:r>
            <a:r>
              <a:rPr dirty="0" sz="2400" lang="en-US"/>
              <a:t>6</a:t>
            </a:r>
            <a:r>
              <a:rPr dirty="0" sz="2400" lang="en-US"/>
              <a:t>6</a:t>
            </a:r>
            <a:r>
              <a:rPr dirty="0" sz="2400" lang="en-US"/>
              <a:t>4</a:t>
            </a:r>
            <a:endParaRPr dirty="0" sz="2400" lang="en-US">
              <a:cs typeface="Calibri"/>
            </a:endParaRPr>
          </a:p>
          <a:p>
            <a:r>
              <a:rPr dirty="0" sz="2400" lang="en-US"/>
              <a:t>DEPARTMENT: </a:t>
            </a:r>
            <a:r>
              <a:rPr dirty="0" sz="2400" lang="en-US"/>
              <a:t>B</a:t>
            </a:r>
            <a:r>
              <a:rPr dirty="0" sz="2400" lang="en-US"/>
              <a:t>C</a:t>
            </a:r>
            <a:r>
              <a:rPr dirty="0" sz="2400" lang="en-US"/>
              <a:t>A</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a:t>
            </a:r>
            <a:r>
              <a:rPr dirty="0" sz="2400" lang="en-US"/>
              <a:t>O</a:t>
            </a:r>
            <a:r>
              <a:rPr dirty="0" sz="2400" lang="en-US"/>
              <a:t>L</a:t>
            </a:r>
            <a:r>
              <a:rPr dirty="0" sz="2400" lang="en-US"/>
              <a:t>L</a:t>
            </a:r>
            <a:r>
              <a:rPr dirty="0" sz="2400" lang="en-US"/>
              <a:t>EGE </a:t>
            </a:r>
            <a:r>
              <a:rPr dirty="0" sz="2400" lang="en-US"/>
              <a:t>OF </a:t>
            </a:r>
            <a:r>
              <a:rPr dirty="0" sz="2400" lang="en-US"/>
              <a:t>A</a:t>
            </a:r>
            <a:r>
              <a:rPr dirty="0" sz="2400" lang="en-US"/>
              <a:t>R</a:t>
            </a:r>
            <a:r>
              <a:rPr dirty="0" sz="2400" lang="en-US"/>
              <a:t>T</a:t>
            </a:r>
            <a:r>
              <a:rPr dirty="0" sz="2400" lang="en-US"/>
              <a:t>S</a:t>
            </a:r>
            <a:r>
              <a:rPr dirty="0" sz="2400" lang="en-US"/>
              <a:t> </a:t>
            </a:r>
            <a:r>
              <a:rPr dirty="0" sz="2400" lang="en-US"/>
              <a:t>AND </a:t>
            </a:r>
            <a:r>
              <a:rPr dirty="0" sz="2400" lang="en-US"/>
              <a:t>SCIENCE </a:t>
            </a:r>
            <a:r>
              <a:rPr dirty="0" sz="2400" lang="en-US"/>
              <a:t>/</a:t>
            </a:r>
            <a:r>
              <a:rPr dirty="0" sz="2400" lang="en-US"/>
              <a:t>MADRAS</a:t>
            </a:r>
            <a:r>
              <a:rPr dirty="0" sz="2400" lang="en-US"/>
              <a:t> 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TextBox 8"/>
          <p:cNvSpPr txBox="1"/>
          <p:nvPr/>
        </p:nvSpPr>
        <p:spPr>
          <a:xfrm>
            <a:off x="2743200" y="2354703"/>
            <a:ext cx="8534018" cy="1158241"/>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5" name="Rectangle 1"/>
          <p:cNvSpPr/>
          <p:nvPr/>
        </p:nvSpPr>
        <p:spPr>
          <a:xfrm>
            <a:off x="3048000" y="1997839"/>
            <a:ext cx="6096000" cy="27584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0251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691641"/>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27584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2225041"/>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6" name=""/>
          <p:cNvSpPr txBox="1"/>
          <p:nvPr/>
        </p:nvSpPr>
        <p:spPr>
          <a:xfrm>
            <a:off x="739775" y="753740"/>
            <a:ext cx="4572000" cy="2733039"/>
          </a:xfrm>
          <a:prstGeom prst="rect"/>
        </p:spPr>
        <p:txBody>
          <a:bodyPr rtlCol="0" wrap="square">
            <a:spAutoFit/>
          </a:bodyPr>
          <a:p>
            <a:r>
              <a:rPr sz="1400" lang="en-US">
                <a:solidFill>
                  <a:srgbClr val="000000"/>
                </a:solidFill>
              </a:rPr>
              <a:t>1. Cover Page – Name, title, photo/logo
2. About Me – Short intro + skills
3. Projects/Work – Images + brief descriptions
4. Experience/Education – Timeline or list
5. Contact Page – Email, phone, social links</a:t>
            </a:r>
            <a:endParaRPr sz="1400" lang="en-US">
              <a:solidFill>
                <a:srgbClr val="000000"/>
              </a:solidFill>
            </a:endParaRPr>
          </a:p>
        </p:txBody>
      </p:sp>
      <p:pic>
        <p:nvPicPr>
          <p:cNvPr id="2097168" name=""/>
          <p:cNvPicPr>
            <a:picLocks/>
          </p:cNvPicPr>
          <p:nvPr/>
        </p:nvPicPr>
        <p:blipFill>
          <a:blip xmlns:r="http://schemas.openxmlformats.org/officeDocument/2006/relationships" r:embed="rId2"/>
          <a:srcRect l="0" t="11051" r="-372" b="64705"/>
          <a:stretch>
            <a:fillRect/>
          </a:stretch>
        </p:blipFill>
        <p:spPr>
          <a:xfrm rot="0">
            <a:off x="3461746" y="3429000"/>
            <a:ext cx="7929772" cy="3083786"/>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a:xfrm>
            <a:off x="755332" y="385444"/>
            <a:ext cx="10681335" cy="723901"/>
          </a:xfrm>
        </p:spPr>
        <p:txBody>
          <a:bodyPr/>
          <a:p>
            <a:r>
              <a:rPr dirty="0" lang="en-IN"/>
              <a:t>FEATURES AND FUNCTIONALITY</a:t>
            </a:r>
          </a:p>
        </p:txBody>
      </p:sp>
      <p:sp>
        <p:nvSpPr>
          <p:cNvPr id="1048672" name="Rectangle 2"/>
          <p:cNvSpPr/>
          <p:nvPr/>
        </p:nvSpPr>
        <p:spPr>
          <a:xfrm>
            <a:off x="3048000" y="1859340"/>
            <a:ext cx="6096000" cy="30251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2025-09-10T07:29:05Z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70a3910fb9d54c7798df67046d782822</vt:lpwstr>
  </property>
</Properties>
</file>