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6A2D80-5B43-476D-B4DD-AE11C7397B30}" v="26" dt="2024-03-25T16:30:38.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kumar Srinivasan" userId="d3dd9c6a-7dff-4301-8edd-14fb6645db52" providerId="ADAL" clId="{D76A2D80-5B43-476D-B4DD-AE11C7397B30}"/>
    <pc:docChg chg="undo custSel addSld modSld">
      <pc:chgData name="Tharunkumar Srinivasan" userId="d3dd9c6a-7dff-4301-8edd-14fb6645db52" providerId="ADAL" clId="{D76A2D80-5B43-476D-B4DD-AE11C7397B30}" dt="2024-03-25T16:30:38.726" v="62" actId="1076"/>
      <pc:docMkLst>
        <pc:docMk/>
      </pc:docMkLst>
      <pc:sldChg chg="addSp modSp mod">
        <pc:chgData name="Tharunkumar Srinivasan" userId="d3dd9c6a-7dff-4301-8edd-14fb6645db52" providerId="ADAL" clId="{D76A2D80-5B43-476D-B4DD-AE11C7397B30}" dt="2024-03-25T16:28:18.554" v="35" actId="1076"/>
        <pc:sldMkLst>
          <pc:docMk/>
          <pc:sldMk cId="1105546326" sldId="256"/>
        </pc:sldMkLst>
        <pc:picChg chg="add mod">
          <ac:chgData name="Tharunkumar Srinivasan" userId="d3dd9c6a-7dff-4301-8edd-14fb6645db52" providerId="ADAL" clId="{D76A2D80-5B43-476D-B4DD-AE11C7397B30}" dt="2024-03-25T16:28:18.554" v="35" actId="1076"/>
          <ac:picMkLst>
            <pc:docMk/>
            <pc:sldMk cId="1105546326" sldId="256"/>
            <ac:picMk id="4" creationId="{8A03D8CF-29D9-CCB9-1AB2-A4022802AFC8}"/>
          </ac:picMkLst>
        </pc:picChg>
      </pc:sldChg>
      <pc:sldChg chg="modSp mod">
        <pc:chgData name="Tharunkumar Srinivasan" userId="d3dd9c6a-7dff-4301-8edd-14fb6645db52" providerId="ADAL" clId="{D76A2D80-5B43-476D-B4DD-AE11C7397B30}" dt="2024-03-25T16:19:23.822" v="12" actId="27636"/>
        <pc:sldMkLst>
          <pc:docMk/>
          <pc:sldMk cId="570182112" sldId="257"/>
        </pc:sldMkLst>
        <pc:spChg chg="mod">
          <ac:chgData name="Tharunkumar Srinivasan" userId="d3dd9c6a-7dff-4301-8edd-14fb6645db52" providerId="ADAL" clId="{D76A2D80-5B43-476D-B4DD-AE11C7397B30}" dt="2024-03-25T16:19:23.822" v="12" actId="27636"/>
          <ac:spMkLst>
            <pc:docMk/>
            <pc:sldMk cId="570182112" sldId="257"/>
            <ac:spMk id="2" creationId="{CA96252E-2A06-4F9E-07D7-63E5A9B68A7D}"/>
          </ac:spMkLst>
        </pc:spChg>
      </pc:sldChg>
      <pc:sldChg chg="modSp mod">
        <pc:chgData name="Tharunkumar Srinivasan" userId="d3dd9c6a-7dff-4301-8edd-14fb6645db52" providerId="ADAL" clId="{D76A2D80-5B43-476D-B4DD-AE11C7397B30}" dt="2024-03-25T16:19:29.685" v="13" actId="113"/>
        <pc:sldMkLst>
          <pc:docMk/>
          <pc:sldMk cId="350688822" sldId="258"/>
        </pc:sldMkLst>
        <pc:spChg chg="mod">
          <ac:chgData name="Tharunkumar Srinivasan" userId="d3dd9c6a-7dff-4301-8edd-14fb6645db52" providerId="ADAL" clId="{D76A2D80-5B43-476D-B4DD-AE11C7397B30}" dt="2024-03-25T16:19:29.685" v="13" actId="113"/>
          <ac:spMkLst>
            <pc:docMk/>
            <pc:sldMk cId="350688822" sldId="258"/>
            <ac:spMk id="2" creationId="{525EFCDD-0AD0-7F0B-E38B-5C72D8C4B741}"/>
          </ac:spMkLst>
        </pc:spChg>
        <pc:spChg chg="mod">
          <ac:chgData name="Tharunkumar Srinivasan" userId="d3dd9c6a-7dff-4301-8edd-14fb6645db52" providerId="ADAL" clId="{D76A2D80-5B43-476D-B4DD-AE11C7397B30}" dt="2024-03-25T16:19:07.526" v="9" actId="12"/>
          <ac:spMkLst>
            <pc:docMk/>
            <pc:sldMk cId="350688822" sldId="258"/>
            <ac:spMk id="3" creationId="{C055B7FB-16C1-289F-5BD6-299274BBEBB7}"/>
          </ac:spMkLst>
        </pc:spChg>
      </pc:sldChg>
      <pc:sldChg chg="modSp mod">
        <pc:chgData name="Tharunkumar Srinivasan" userId="d3dd9c6a-7dff-4301-8edd-14fb6645db52" providerId="ADAL" clId="{D76A2D80-5B43-476D-B4DD-AE11C7397B30}" dt="2024-03-25T16:30:38.726" v="62" actId="1076"/>
        <pc:sldMkLst>
          <pc:docMk/>
          <pc:sldMk cId="4209093378" sldId="259"/>
        </pc:sldMkLst>
        <pc:spChg chg="mod">
          <ac:chgData name="Tharunkumar Srinivasan" userId="d3dd9c6a-7dff-4301-8edd-14fb6645db52" providerId="ADAL" clId="{D76A2D80-5B43-476D-B4DD-AE11C7397B30}" dt="2024-03-25T16:19:37.810" v="14" actId="113"/>
          <ac:spMkLst>
            <pc:docMk/>
            <pc:sldMk cId="4209093378" sldId="259"/>
            <ac:spMk id="2" creationId="{1175C0E2-E071-23DE-D45B-BA412F68BC7D}"/>
          </ac:spMkLst>
        </pc:spChg>
        <pc:spChg chg="mod">
          <ac:chgData name="Tharunkumar Srinivasan" userId="d3dd9c6a-7dff-4301-8edd-14fb6645db52" providerId="ADAL" clId="{D76A2D80-5B43-476D-B4DD-AE11C7397B30}" dt="2024-03-25T16:30:12.867" v="58" actId="20577"/>
          <ac:spMkLst>
            <pc:docMk/>
            <pc:sldMk cId="4209093378" sldId="259"/>
            <ac:spMk id="3" creationId="{4DEEBEFD-93B5-A8C6-6BA8-5ACA052E1313}"/>
          </ac:spMkLst>
        </pc:spChg>
        <pc:picChg chg="mod">
          <ac:chgData name="Tharunkumar Srinivasan" userId="d3dd9c6a-7dff-4301-8edd-14fb6645db52" providerId="ADAL" clId="{D76A2D80-5B43-476D-B4DD-AE11C7397B30}" dt="2024-03-25T16:30:38.726" v="62" actId="1076"/>
          <ac:picMkLst>
            <pc:docMk/>
            <pc:sldMk cId="4209093378" sldId="259"/>
            <ac:picMk id="4" creationId="{B735422B-D584-D909-C235-4157F0F87DCC}"/>
          </ac:picMkLst>
        </pc:picChg>
        <pc:picChg chg="mod">
          <ac:chgData name="Tharunkumar Srinivasan" userId="d3dd9c6a-7dff-4301-8edd-14fb6645db52" providerId="ADAL" clId="{D76A2D80-5B43-476D-B4DD-AE11C7397B30}" dt="2024-03-25T16:30:26.726" v="60" actId="1076"/>
          <ac:picMkLst>
            <pc:docMk/>
            <pc:sldMk cId="4209093378" sldId="259"/>
            <ac:picMk id="5" creationId="{B09D9D60-B995-2ECC-1274-47697B7B1D8C}"/>
          </ac:picMkLst>
        </pc:picChg>
        <pc:picChg chg="mod">
          <ac:chgData name="Tharunkumar Srinivasan" userId="d3dd9c6a-7dff-4301-8edd-14fb6645db52" providerId="ADAL" clId="{D76A2D80-5B43-476D-B4DD-AE11C7397B30}" dt="2024-03-25T16:30:34.324" v="61" actId="1076"/>
          <ac:picMkLst>
            <pc:docMk/>
            <pc:sldMk cId="4209093378" sldId="259"/>
            <ac:picMk id="6" creationId="{921A1C27-8885-D638-F2CA-F79CBE372CC5}"/>
          </ac:picMkLst>
        </pc:picChg>
        <pc:picChg chg="mod">
          <ac:chgData name="Tharunkumar Srinivasan" userId="d3dd9c6a-7dff-4301-8edd-14fb6645db52" providerId="ADAL" clId="{D76A2D80-5B43-476D-B4DD-AE11C7397B30}" dt="2024-03-25T10:18:46.504" v="3" actId="1076"/>
          <ac:picMkLst>
            <pc:docMk/>
            <pc:sldMk cId="4209093378" sldId="259"/>
            <ac:picMk id="2050" creationId="{21D030EA-960D-8C16-3DDA-7757456730F4}"/>
          </ac:picMkLst>
        </pc:picChg>
      </pc:sldChg>
      <pc:sldChg chg="modSp mod">
        <pc:chgData name="Tharunkumar Srinivasan" userId="d3dd9c6a-7dff-4301-8edd-14fb6645db52" providerId="ADAL" clId="{D76A2D80-5B43-476D-B4DD-AE11C7397B30}" dt="2024-03-25T16:21:37.241" v="21" actId="14100"/>
        <pc:sldMkLst>
          <pc:docMk/>
          <pc:sldMk cId="1612428378" sldId="260"/>
        </pc:sldMkLst>
        <pc:spChg chg="mod">
          <ac:chgData name="Tharunkumar Srinivasan" userId="d3dd9c6a-7dff-4301-8edd-14fb6645db52" providerId="ADAL" clId="{D76A2D80-5B43-476D-B4DD-AE11C7397B30}" dt="2024-03-25T16:19:45.121" v="15" actId="113"/>
          <ac:spMkLst>
            <pc:docMk/>
            <pc:sldMk cId="1612428378" sldId="260"/>
            <ac:spMk id="2" creationId="{71C5DA99-DD5D-E93B-F3D4-AF5E22D95EDA}"/>
          </ac:spMkLst>
        </pc:spChg>
        <pc:spChg chg="mod">
          <ac:chgData name="Tharunkumar Srinivasan" userId="d3dd9c6a-7dff-4301-8edd-14fb6645db52" providerId="ADAL" clId="{D76A2D80-5B43-476D-B4DD-AE11C7397B30}" dt="2024-03-25T16:19:48.784" v="17" actId="27636"/>
          <ac:spMkLst>
            <pc:docMk/>
            <pc:sldMk cId="1612428378" sldId="260"/>
            <ac:spMk id="3" creationId="{36A0F479-93AB-21DD-2711-A883880133A6}"/>
          </ac:spMkLst>
        </pc:spChg>
        <pc:picChg chg="mod">
          <ac:chgData name="Tharunkumar Srinivasan" userId="d3dd9c6a-7dff-4301-8edd-14fb6645db52" providerId="ADAL" clId="{D76A2D80-5B43-476D-B4DD-AE11C7397B30}" dt="2024-03-25T16:20:26.594" v="20" actId="1076"/>
          <ac:picMkLst>
            <pc:docMk/>
            <pc:sldMk cId="1612428378" sldId="260"/>
            <ac:picMk id="6" creationId="{4302AE90-1AF2-D35E-2E64-1C897F75051D}"/>
          </ac:picMkLst>
        </pc:picChg>
        <pc:picChg chg="mod">
          <ac:chgData name="Tharunkumar Srinivasan" userId="d3dd9c6a-7dff-4301-8edd-14fb6645db52" providerId="ADAL" clId="{D76A2D80-5B43-476D-B4DD-AE11C7397B30}" dt="2024-03-25T16:21:37.241" v="21" actId="14100"/>
          <ac:picMkLst>
            <pc:docMk/>
            <pc:sldMk cId="1612428378" sldId="260"/>
            <ac:picMk id="3074" creationId="{79D9CEB3-BDC9-4A47-17BE-00ED8E489927}"/>
          </ac:picMkLst>
        </pc:picChg>
      </pc:sldChg>
      <pc:sldChg chg="modSp new mod">
        <pc:chgData name="Tharunkumar Srinivasan" userId="d3dd9c6a-7dff-4301-8edd-14fb6645db52" providerId="ADAL" clId="{D76A2D80-5B43-476D-B4DD-AE11C7397B30}" dt="2024-03-25T16:29:41.203" v="51" actId="2711"/>
        <pc:sldMkLst>
          <pc:docMk/>
          <pc:sldMk cId="2635158698" sldId="261"/>
        </pc:sldMkLst>
        <pc:spChg chg="mod">
          <ac:chgData name="Tharunkumar Srinivasan" userId="d3dd9c6a-7dff-4301-8edd-14fb6645db52" providerId="ADAL" clId="{D76A2D80-5B43-476D-B4DD-AE11C7397B30}" dt="2024-03-25T16:29:41.203" v="51" actId="2711"/>
          <ac:spMkLst>
            <pc:docMk/>
            <pc:sldMk cId="2635158698" sldId="261"/>
            <ac:spMk id="2" creationId="{4EC25457-1E10-94C8-AAF9-D73AC5FDBD6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5E3CA-E0CE-46BC-BC32-09E35BA4BBE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00CCF4BB-82B0-42BB-9710-9C5E751BF8DA}">
      <dgm:prSet/>
      <dgm:spPr/>
      <dgm:t>
        <a:bodyPr/>
        <a:lstStyle/>
        <a:p>
          <a:r>
            <a:rPr lang="en-US"/>
            <a:t>DataGrid</a:t>
          </a:r>
        </a:p>
      </dgm:t>
    </dgm:pt>
    <dgm:pt modelId="{55AA9911-5A91-42A4-8D5F-529B7E3C9C69}" type="parTrans" cxnId="{079929F3-9A0E-4958-99E4-C415F09C391C}">
      <dgm:prSet/>
      <dgm:spPr/>
      <dgm:t>
        <a:bodyPr/>
        <a:lstStyle/>
        <a:p>
          <a:endParaRPr lang="en-US"/>
        </a:p>
      </dgm:t>
    </dgm:pt>
    <dgm:pt modelId="{5F7C7526-BA6F-445B-9850-4460B2CB3B2B}" type="sibTrans" cxnId="{079929F3-9A0E-4958-99E4-C415F09C391C}">
      <dgm:prSet/>
      <dgm:spPr/>
      <dgm:t>
        <a:bodyPr/>
        <a:lstStyle/>
        <a:p>
          <a:endParaRPr lang="en-US"/>
        </a:p>
      </dgm:t>
    </dgm:pt>
    <dgm:pt modelId="{7DFF4D6D-D5C8-4146-8AAC-F4ED04DC644E}">
      <dgm:prSet/>
      <dgm:spPr/>
      <dgm:t>
        <a:bodyPr/>
        <a:lstStyle/>
        <a:p>
          <a:r>
            <a:rPr lang="en-US"/>
            <a:t>Charts</a:t>
          </a:r>
        </a:p>
      </dgm:t>
    </dgm:pt>
    <dgm:pt modelId="{C977A0D2-4028-4003-9802-D86A113F9156}" type="parTrans" cxnId="{6C48F7DD-F640-457C-BC11-742C5E97C7B7}">
      <dgm:prSet/>
      <dgm:spPr/>
      <dgm:t>
        <a:bodyPr/>
        <a:lstStyle/>
        <a:p>
          <a:endParaRPr lang="en-US"/>
        </a:p>
      </dgm:t>
    </dgm:pt>
    <dgm:pt modelId="{60D3B1A4-0A11-40F9-8A20-0EB288649A1E}" type="sibTrans" cxnId="{6C48F7DD-F640-457C-BC11-742C5E97C7B7}">
      <dgm:prSet/>
      <dgm:spPr/>
      <dgm:t>
        <a:bodyPr/>
        <a:lstStyle/>
        <a:p>
          <a:endParaRPr lang="en-US"/>
        </a:p>
      </dgm:t>
    </dgm:pt>
    <dgm:pt modelId="{219C5FDC-E9B6-45E0-9367-E16A90043A49}">
      <dgm:prSet/>
      <dgm:spPr/>
      <dgm:t>
        <a:bodyPr/>
        <a:lstStyle/>
        <a:p>
          <a:r>
            <a:rPr lang="en-US"/>
            <a:t>ListView</a:t>
          </a:r>
        </a:p>
      </dgm:t>
    </dgm:pt>
    <dgm:pt modelId="{A1710DDA-6015-47CB-8878-D9BD6B3CF722}" type="parTrans" cxnId="{9995C039-B0C3-4589-A0FB-3E810C30414A}">
      <dgm:prSet/>
      <dgm:spPr/>
      <dgm:t>
        <a:bodyPr/>
        <a:lstStyle/>
        <a:p>
          <a:endParaRPr lang="en-US"/>
        </a:p>
      </dgm:t>
    </dgm:pt>
    <dgm:pt modelId="{2B2BA094-5C28-4C1A-A6D1-5DE95B4B33EA}" type="sibTrans" cxnId="{9995C039-B0C3-4589-A0FB-3E810C30414A}">
      <dgm:prSet/>
      <dgm:spPr/>
      <dgm:t>
        <a:bodyPr/>
        <a:lstStyle/>
        <a:p>
          <a:endParaRPr lang="en-US"/>
        </a:p>
      </dgm:t>
    </dgm:pt>
    <dgm:pt modelId="{3D991076-2C06-42EE-84AA-C3EEA815CF25}">
      <dgm:prSet/>
      <dgm:spPr/>
      <dgm:t>
        <a:bodyPr/>
        <a:lstStyle/>
        <a:p>
          <a:r>
            <a:rPr lang="en-US"/>
            <a:t>Scheduler</a:t>
          </a:r>
        </a:p>
      </dgm:t>
    </dgm:pt>
    <dgm:pt modelId="{66274820-334B-4411-8F7B-BFF460EE39B4}" type="parTrans" cxnId="{939D100C-C876-43BF-9397-288BC9B79DC7}">
      <dgm:prSet/>
      <dgm:spPr/>
      <dgm:t>
        <a:bodyPr/>
        <a:lstStyle/>
        <a:p>
          <a:endParaRPr lang="en-US"/>
        </a:p>
      </dgm:t>
    </dgm:pt>
    <dgm:pt modelId="{223994D9-E382-4A02-BB80-FFCF69144214}" type="sibTrans" cxnId="{939D100C-C876-43BF-9397-288BC9B79DC7}">
      <dgm:prSet/>
      <dgm:spPr/>
      <dgm:t>
        <a:bodyPr/>
        <a:lstStyle/>
        <a:p>
          <a:endParaRPr lang="en-US"/>
        </a:p>
      </dgm:t>
    </dgm:pt>
    <dgm:pt modelId="{77D26866-C33C-46D3-988B-70175D606873}">
      <dgm:prSet/>
      <dgm:spPr/>
      <dgm:t>
        <a:bodyPr/>
        <a:lstStyle/>
        <a:p>
          <a:r>
            <a:rPr lang="en-US"/>
            <a:t>Diagram</a:t>
          </a:r>
        </a:p>
      </dgm:t>
    </dgm:pt>
    <dgm:pt modelId="{2BD4CCAF-F2A1-45B7-86FC-0C858BE7E2C8}" type="parTrans" cxnId="{21B71A5D-6609-4723-A2DB-B14C3BC98F21}">
      <dgm:prSet/>
      <dgm:spPr/>
      <dgm:t>
        <a:bodyPr/>
        <a:lstStyle/>
        <a:p>
          <a:endParaRPr lang="en-US"/>
        </a:p>
      </dgm:t>
    </dgm:pt>
    <dgm:pt modelId="{6DA16A0B-6B43-4CBF-A77A-7E2CA9050E52}" type="sibTrans" cxnId="{21B71A5D-6609-4723-A2DB-B14C3BC98F21}">
      <dgm:prSet/>
      <dgm:spPr/>
      <dgm:t>
        <a:bodyPr/>
        <a:lstStyle/>
        <a:p>
          <a:endParaRPr lang="en-US"/>
        </a:p>
      </dgm:t>
    </dgm:pt>
    <dgm:pt modelId="{14F29144-37D1-43FF-91AA-7CFA55E2AA36}">
      <dgm:prSet/>
      <dgm:spPr/>
      <dgm:t>
        <a:bodyPr/>
        <a:lstStyle/>
        <a:p>
          <a:r>
            <a:rPr lang="en-US"/>
            <a:t>PDF Viewer</a:t>
          </a:r>
        </a:p>
      </dgm:t>
    </dgm:pt>
    <dgm:pt modelId="{43F41FDE-1CD4-49C3-BBF6-8B7804726A28}" type="parTrans" cxnId="{B7C2D273-3004-4B54-A775-9B702E01302C}">
      <dgm:prSet/>
      <dgm:spPr/>
      <dgm:t>
        <a:bodyPr/>
        <a:lstStyle/>
        <a:p>
          <a:endParaRPr lang="en-US"/>
        </a:p>
      </dgm:t>
    </dgm:pt>
    <dgm:pt modelId="{70825C25-10C1-49A0-ABD8-E4D7E8EA2894}" type="sibTrans" cxnId="{B7C2D273-3004-4B54-A775-9B702E01302C}">
      <dgm:prSet/>
      <dgm:spPr/>
      <dgm:t>
        <a:bodyPr/>
        <a:lstStyle/>
        <a:p>
          <a:endParaRPr lang="en-US"/>
        </a:p>
      </dgm:t>
    </dgm:pt>
    <dgm:pt modelId="{D0FDF6C2-5445-43B7-9101-22BE65546636}">
      <dgm:prSet/>
      <dgm:spPr/>
      <dgm:t>
        <a:bodyPr/>
        <a:lstStyle/>
        <a:p>
          <a:r>
            <a:rPr lang="en-US"/>
            <a:t>Excel Libaray</a:t>
          </a:r>
        </a:p>
      </dgm:t>
    </dgm:pt>
    <dgm:pt modelId="{D791C788-637F-4ABB-B541-591019AC2FDE}" type="parTrans" cxnId="{E9822307-5823-46EE-885A-08AF099DEF5C}">
      <dgm:prSet/>
      <dgm:spPr/>
      <dgm:t>
        <a:bodyPr/>
        <a:lstStyle/>
        <a:p>
          <a:endParaRPr lang="en-US"/>
        </a:p>
      </dgm:t>
    </dgm:pt>
    <dgm:pt modelId="{75276FF3-93BC-43BB-9D68-8C73EEE9601A}" type="sibTrans" cxnId="{E9822307-5823-46EE-885A-08AF099DEF5C}">
      <dgm:prSet/>
      <dgm:spPr/>
      <dgm:t>
        <a:bodyPr/>
        <a:lstStyle/>
        <a:p>
          <a:endParaRPr lang="en-US"/>
        </a:p>
      </dgm:t>
    </dgm:pt>
    <dgm:pt modelId="{9BF1C8B8-0AD7-4D26-A1FC-45E9FD62442B}" type="pres">
      <dgm:prSet presAssocID="{6115E3CA-E0CE-46BC-BC32-09E35BA4BBE7}" presName="diagram" presStyleCnt="0">
        <dgm:presLayoutVars>
          <dgm:dir/>
          <dgm:resizeHandles val="exact"/>
        </dgm:presLayoutVars>
      </dgm:prSet>
      <dgm:spPr/>
    </dgm:pt>
    <dgm:pt modelId="{B6DD91F6-C55C-4B36-9E9F-03F8F85EA0A6}" type="pres">
      <dgm:prSet presAssocID="{00CCF4BB-82B0-42BB-9710-9C5E751BF8DA}" presName="node" presStyleLbl="node1" presStyleIdx="0" presStyleCnt="7">
        <dgm:presLayoutVars>
          <dgm:bulletEnabled val="1"/>
        </dgm:presLayoutVars>
      </dgm:prSet>
      <dgm:spPr/>
    </dgm:pt>
    <dgm:pt modelId="{334F6F84-1EDA-440F-8709-48E3ED88295C}" type="pres">
      <dgm:prSet presAssocID="{5F7C7526-BA6F-445B-9850-4460B2CB3B2B}" presName="sibTrans" presStyleCnt="0"/>
      <dgm:spPr/>
    </dgm:pt>
    <dgm:pt modelId="{2D891928-06AB-4B78-8902-937C4759C31C}" type="pres">
      <dgm:prSet presAssocID="{7DFF4D6D-D5C8-4146-8AAC-F4ED04DC644E}" presName="node" presStyleLbl="node1" presStyleIdx="1" presStyleCnt="7">
        <dgm:presLayoutVars>
          <dgm:bulletEnabled val="1"/>
        </dgm:presLayoutVars>
      </dgm:prSet>
      <dgm:spPr/>
    </dgm:pt>
    <dgm:pt modelId="{1F254415-DEDE-4ABE-ACE5-7CA827A976D4}" type="pres">
      <dgm:prSet presAssocID="{60D3B1A4-0A11-40F9-8A20-0EB288649A1E}" presName="sibTrans" presStyleCnt="0"/>
      <dgm:spPr/>
    </dgm:pt>
    <dgm:pt modelId="{DDB3539F-6A82-4BC3-8A14-DBF6BAA37055}" type="pres">
      <dgm:prSet presAssocID="{219C5FDC-E9B6-45E0-9367-E16A90043A49}" presName="node" presStyleLbl="node1" presStyleIdx="2" presStyleCnt="7">
        <dgm:presLayoutVars>
          <dgm:bulletEnabled val="1"/>
        </dgm:presLayoutVars>
      </dgm:prSet>
      <dgm:spPr/>
    </dgm:pt>
    <dgm:pt modelId="{E72612F3-5A63-436F-BAE5-813B9C2C5358}" type="pres">
      <dgm:prSet presAssocID="{2B2BA094-5C28-4C1A-A6D1-5DE95B4B33EA}" presName="sibTrans" presStyleCnt="0"/>
      <dgm:spPr/>
    </dgm:pt>
    <dgm:pt modelId="{3B823D70-8EEE-465C-9EF8-4564DEAD3C27}" type="pres">
      <dgm:prSet presAssocID="{3D991076-2C06-42EE-84AA-C3EEA815CF25}" presName="node" presStyleLbl="node1" presStyleIdx="3" presStyleCnt="7">
        <dgm:presLayoutVars>
          <dgm:bulletEnabled val="1"/>
        </dgm:presLayoutVars>
      </dgm:prSet>
      <dgm:spPr/>
    </dgm:pt>
    <dgm:pt modelId="{6D245327-B77F-4D2D-BAC9-908AC3332B1A}" type="pres">
      <dgm:prSet presAssocID="{223994D9-E382-4A02-BB80-FFCF69144214}" presName="sibTrans" presStyleCnt="0"/>
      <dgm:spPr/>
    </dgm:pt>
    <dgm:pt modelId="{655EF70C-0111-4951-B8A8-6EE40E2A2183}" type="pres">
      <dgm:prSet presAssocID="{77D26866-C33C-46D3-988B-70175D606873}" presName="node" presStyleLbl="node1" presStyleIdx="4" presStyleCnt="7">
        <dgm:presLayoutVars>
          <dgm:bulletEnabled val="1"/>
        </dgm:presLayoutVars>
      </dgm:prSet>
      <dgm:spPr/>
    </dgm:pt>
    <dgm:pt modelId="{529BB4D3-9D7B-42E7-BFAB-F213D83FCE34}" type="pres">
      <dgm:prSet presAssocID="{6DA16A0B-6B43-4CBF-A77A-7E2CA9050E52}" presName="sibTrans" presStyleCnt="0"/>
      <dgm:spPr/>
    </dgm:pt>
    <dgm:pt modelId="{D48158E9-9D87-4428-B088-27B1C27B9599}" type="pres">
      <dgm:prSet presAssocID="{14F29144-37D1-43FF-91AA-7CFA55E2AA36}" presName="node" presStyleLbl="node1" presStyleIdx="5" presStyleCnt="7">
        <dgm:presLayoutVars>
          <dgm:bulletEnabled val="1"/>
        </dgm:presLayoutVars>
      </dgm:prSet>
      <dgm:spPr/>
    </dgm:pt>
    <dgm:pt modelId="{83DC21F5-293F-4970-AAB8-8D337C870E64}" type="pres">
      <dgm:prSet presAssocID="{70825C25-10C1-49A0-ABD8-E4D7E8EA2894}" presName="sibTrans" presStyleCnt="0"/>
      <dgm:spPr/>
    </dgm:pt>
    <dgm:pt modelId="{E6A14AEF-3EF8-4442-94AB-8255E76A4F9B}" type="pres">
      <dgm:prSet presAssocID="{D0FDF6C2-5445-43B7-9101-22BE65546636}" presName="node" presStyleLbl="node1" presStyleIdx="6" presStyleCnt="7">
        <dgm:presLayoutVars>
          <dgm:bulletEnabled val="1"/>
        </dgm:presLayoutVars>
      </dgm:prSet>
      <dgm:spPr/>
    </dgm:pt>
  </dgm:ptLst>
  <dgm:cxnLst>
    <dgm:cxn modelId="{E9822307-5823-46EE-885A-08AF099DEF5C}" srcId="{6115E3CA-E0CE-46BC-BC32-09E35BA4BBE7}" destId="{D0FDF6C2-5445-43B7-9101-22BE65546636}" srcOrd="6" destOrd="0" parTransId="{D791C788-637F-4ABB-B541-591019AC2FDE}" sibTransId="{75276FF3-93BC-43BB-9D68-8C73EEE9601A}"/>
    <dgm:cxn modelId="{939D100C-C876-43BF-9397-288BC9B79DC7}" srcId="{6115E3CA-E0CE-46BC-BC32-09E35BA4BBE7}" destId="{3D991076-2C06-42EE-84AA-C3EEA815CF25}" srcOrd="3" destOrd="0" parTransId="{66274820-334B-4411-8F7B-BFF460EE39B4}" sibTransId="{223994D9-E382-4A02-BB80-FFCF69144214}"/>
    <dgm:cxn modelId="{9995C039-B0C3-4589-A0FB-3E810C30414A}" srcId="{6115E3CA-E0CE-46BC-BC32-09E35BA4BBE7}" destId="{219C5FDC-E9B6-45E0-9367-E16A90043A49}" srcOrd="2" destOrd="0" parTransId="{A1710DDA-6015-47CB-8878-D9BD6B3CF722}" sibTransId="{2B2BA094-5C28-4C1A-A6D1-5DE95B4B33EA}"/>
    <dgm:cxn modelId="{21B71A5D-6609-4723-A2DB-B14C3BC98F21}" srcId="{6115E3CA-E0CE-46BC-BC32-09E35BA4BBE7}" destId="{77D26866-C33C-46D3-988B-70175D606873}" srcOrd="4" destOrd="0" parTransId="{2BD4CCAF-F2A1-45B7-86FC-0C858BE7E2C8}" sibTransId="{6DA16A0B-6B43-4CBF-A77A-7E2CA9050E52}"/>
    <dgm:cxn modelId="{B7C2D273-3004-4B54-A775-9B702E01302C}" srcId="{6115E3CA-E0CE-46BC-BC32-09E35BA4BBE7}" destId="{14F29144-37D1-43FF-91AA-7CFA55E2AA36}" srcOrd="5" destOrd="0" parTransId="{43F41FDE-1CD4-49C3-BBF6-8B7804726A28}" sibTransId="{70825C25-10C1-49A0-ABD8-E4D7E8EA2894}"/>
    <dgm:cxn modelId="{A7708495-0C4B-4E7B-A5C8-06FD7C58579B}" type="presOf" srcId="{77D26866-C33C-46D3-988B-70175D606873}" destId="{655EF70C-0111-4951-B8A8-6EE40E2A2183}" srcOrd="0" destOrd="0" presId="urn:microsoft.com/office/officeart/2005/8/layout/default"/>
    <dgm:cxn modelId="{433F0BA1-719F-4613-BC69-49FD9F42FC5D}" type="presOf" srcId="{219C5FDC-E9B6-45E0-9367-E16A90043A49}" destId="{DDB3539F-6A82-4BC3-8A14-DBF6BAA37055}" srcOrd="0" destOrd="0" presId="urn:microsoft.com/office/officeart/2005/8/layout/default"/>
    <dgm:cxn modelId="{6B9887B0-17F5-4684-A98F-42CDC7F4EC42}" type="presOf" srcId="{00CCF4BB-82B0-42BB-9710-9C5E751BF8DA}" destId="{B6DD91F6-C55C-4B36-9E9F-03F8F85EA0A6}" srcOrd="0" destOrd="0" presId="urn:microsoft.com/office/officeart/2005/8/layout/default"/>
    <dgm:cxn modelId="{F28767C0-6214-411F-82F7-C9B755CDFF32}" type="presOf" srcId="{D0FDF6C2-5445-43B7-9101-22BE65546636}" destId="{E6A14AEF-3EF8-4442-94AB-8255E76A4F9B}" srcOrd="0" destOrd="0" presId="urn:microsoft.com/office/officeart/2005/8/layout/default"/>
    <dgm:cxn modelId="{529072C5-266A-4F01-B45B-16B6701DD49D}" type="presOf" srcId="{14F29144-37D1-43FF-91AA-7CFA55E2AA36}" destId="{D48158E9-9D87-4428-B088-27B1C27B9599}" srcOrd="0" destOrd="0" presId="urn:microsoft.com/office/officeart/2005/8/layout/default"/>
    <dgm:cxn modelId="{A2FB2BC6-16FB-45D5-9424-8C68FDA3EA61}" type="presOf" srcId="{6115E3CA-E0CE-46BC-BC32-09E35BA4BBE7}" destId="{9BF1C8B8-0AD7-4D26-A1FC-45E9FD62442B}" srcOrd="0" destOrd="0" presId="urn:microsoft.com/office/officeart/2005/8/layout/default"/>
    <dgm:cxn modelId="{528D80D3-FD13-4B26-8475-84B07D235B84}" type="presOf" srcId="{7DFF4D6D-D5C8-4146-8AAC-F4ED04DC644E}" destId="{2D891928-06AB-4B78-8902-937C4759C31C}" srcOrd="0" destOrd="0" presId="urn:microsoft.com/office/officeart/2005/8/layout/default"/>
    <dgm:cxn modelId="{88CABCDB-3CFF-49F8-BA8C-8698090D7FB6}" type="presOf" srcId="{3D991076-2C06-42EE-84AA-C3EEA815CF25}" destId="{3B823D70-8EEE-465C-9EF8-4564DEAD3C27}" srcOrd="0" destOrd="0" presId="urn:microsoft.com/office/officeart/2005/8/layout/default"/>
    <dgm:cxn modelId="{6C48F7DD-F640-457C-BC11-742C5E97C7B7}" srcId="{6115E3CA-E0CE-46BC-BC32-09E35BA4BBE7}" destId="{7DFF4D6D-D5C8-4146-8AAC-F4ED04DC644E}" srcOrd="1" destOrd="0" parTransId="{C977A0D2-4028-4003-9802-D86A113F9156}" sibTransId="{60D3B1A4-0A11-40F9-8A20-0EB288649A1E}"/>
    <dgm:cxn modelId="{079929F3-9A0E-4958-99E4-C415F09C391C}" srcId="{6115E3CA-E0CE-46BC-BC32-09E35BA4BBE7}" destId="{00CCF4BB-82B0-42BB-9710-9C5E751BF8DA}" srcOrd="0" destOrd="0" parTransId="{55AA9911-5A91-42A4-8D5F-529B7E3C9C69}" sibTransId="{5F7C7526-BA6F-445B-9850-4460B2CB3B2B}"/>
    <dgm:cxn modelId="{E0B2FF4D-6A5A-4913-BA5A-0ADC918D6151}" type="presParOf" srcId="{9BF1C8B8-0AD7-4D26-A1FC-45E9FD62442B}" destId="{B6DD91F6-C55C-4B36-9E9F-03F8F85EA0A6}" srcOrd="0" destOrd="0" presId="urn:microsoft.com/office/officeart/2005/8/layout/default"/>
    <dgm:cxn modelId="{2470E585-9268-4267-8E53-4642870EB322}" type="presParOf" srcId="{9BF1C8B8-0AD7-4D26-A1FC-45E9FD62442B}" destId="{334F6F84-1EDA-440F-8709-48E3ED88295C}" srcOrd="1" destOrd="0" presId="urn:microsoft.com/office/officeart/2005/8/layout/default"/>
    <dgm:cxn modelId="{07DDECCF-E1F1-4441-806B-9D769D0AD0BA}" type="presParOf" srcId="{9BF1C8B8-0AD7-4D26-A1FC-45E9FD62442B}" destId="{2D891928-06AB-4B78-8902-937C4759C31C}" srcOrd="2" destOrd="0" presId="urn:microsoft.com/office/officeart/2005/8/layout/default"/>
    <dgm:cxn modelId="{FC0443C3-ED21-4BC3-BCDF-AAD2C3795062}" type="presParOf" srcId="{9BF1C8B8-0AD7-4D26-A1FC-45E9FD62442B}" destId="{1F254415-DEDE-4ABE-ACE5-7CA827A976D4}" srcOrd="3" destOrd="0" presId="urn:microsoft.com/office/officeart/2005/8/layout/default"/>
    <dgm:cxn modelId="{A7516E34-0543-4CB8-AC7F-57779F56F038}" type="presParOf" srcId="{9BF1C8B8-0AD7-4D26-A1FC-45E9FD62442B}" destId="{DDB3539F-6A82-4BC3-8A14-DBF6BAA37055}" srcOrd="4" destOrd="0" presId="urn:microsoft.com/office/officeart/2005/8/layout/default"/>
    <dgm:cxn modelId="{C12B7DD0-56C7-4029-AC39-3C783580CEE4}" type="presParOf" srcId="{9BF1C8B8-0AD7-4D26-A1FC-45E9FD62442B}" destId="{E72612F3-5A63-436F-BAE5-813B9C2C5358}" srcOrd="5" destOrd="0" presId="urn:microsoft.com/office/officeart/2005/8/layout/default"/>
    <dgm:cxn modelId="{1A2CCB00-6C68-4CB3-B95D-6F8C12AAC83E}" type="presParOf" srcId="{9BF1C8B8-0AD7-4D26-A1FC-45E9FD62442B}" destId="{3B823D70-8EEE-465C-9EF8-4564DEAD3C27}" srcOrd="6" destOrd="0" presId="urn:microsoft.com/office/officeart/2005/8/layout/default"/>
    <dgm:cxn modelId="{9CD1B330-28F0-41B8-8E54-01AE24227CFF}" type="presParOf" srcId="{9BF1C8B8-0AD7-4D26-A1FC-45E9FD62442B}" destId="{6D245327-B77F-4D2D-BAC9-908AC3332B1A}" srcOrd="7" destOrd="0" presId="urn:microsoft.com/office/officeart/2005/8/layout/default"/>
    <dgm:cxn modelId="{9B3870FE-5FC4-4204-B1A0-55F702043680}" type="presParOf" srcId="{9BF1C8B8-0AD7-4D26-A1FC-45E9FD62442B}" destId="{655EF70C-0111-4951-B8A8-6EE40E2A2183}" srcOrd="8" destOrd="0" presId="urn:microsoft.com/office/officeart/2005/8/layout/default"/>
    <dgm:cxn modelId="{72C18A5A-0A78-4E0F-B302-FB0B962FD5E5}" type="presParOf" srcId="{9BF1C8B8-0AD7-4D26-A1FC-45E9FD62442B}" destId="{529BB4D3-9D7B-42E7-BFAB-F213D83FCE34}" srcOrd="9" destOrd="0" presId="urn:microsoft.com/office/officeart/2005/8/layout/default"/>
    <dgm:cxn modelId="{BDA9996F-1EB5-4636-B572-87048A0F6BA6}" type="presParOf" srcId="{9BF1C8B8-0AD7-4D26-A1FC-45E9FD62442B}" destId="{D48158E9-9D87-4428-B088-27B1C27B9599}" srcOrd="10" destOrd="0" presId="urn:microsoft.com/office/officeart/2005/8/layout/default"/>
    <dgm:cxn modelId="{19942A69-13F8-461E-B36B-30154B0117C1}" type="presParOf" srcId="{9BF1C8B8-0AD7-4D26-A1FC-45E9FD62442B}" destId="{83DC21F5-293F-4970-AAB8-8D337C870E64}" srcOrd="11" destOrd="0" presId="urn:microsoft.com/office/officeart/2005/8/layout/default"/>
    <dgm:cxn modelId="{23AEEAD0-9A62-48C6-AB7E-AD1D40CFA4DE}" type="presParOf" srcId="{9BF1C8B8-0AD7-4D26-A1FC-45E9FD62442B}" destId="{E6A14AEF-3EF8-4442-94AB-8255E76A4F9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D91F6-C55C-4B36-9E9F-03F8F85EA0A6}">
      <dsp:nvSpPr>
        <dsp:cNvPr id="0" name=""/>
        <dsp:cNvSpPr/>
      </dsp:nvSpPr>
      <dsp:spPr>
        <a:xfrm>
          <a:off x="0" y="490243"/>
          <a:ext cx="1685425" cy="10112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DataGrid</a:t>
          </a:r>
        </a:p>
      </dsp:txBody>
      <dsp:txXfrm>
        <a:off x="0" y="490243"/>
        <a:ext cx="1685425" cy="1011255"/>
      </dsp:txXfrm>
    </dsp:sp>
    <dsp:sp modelId="{2D891928-06AB-4B78-8902-937C4759C31C}">
      <dsp:nvSpPr>
        <dsp:cNvPr id="0" name=""/>
        <dsp:cNvSpPr/>
      </dsp:nvSpPr>
      <dsp:spPr>
        <a:xfrm>
          <a:off x="1853967" y="490243"/>
          <a:ext cx="1685425" cy="1011255"/>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Charts</a:t>
          </a:r>
        </a:p>
      </dsp:txBody>
      <dsp:txXfrm>
        <a:off x="1853967" y="490243"/>
        <a:ext cx="1685425" cy="1011255"/>
      </dsp:txXfrm>
    </dsp:sp>
    <dsp:sp modelId="{DDB3539F-6A82-4BC3-8A14-DBF6BAA37055}">
      <dsp:nvSpPr>
        <dsp:cNvPr id="0" name=""/>
        <dsp:cNvSpPr/>
      </dsp:nvSpPr>
      <dsp:spPr>
        <a:xfrm>
          <a:off x="3707935" y="490243"/>
          <a:ext cx="1685425" cy="1011255"/>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ListView</a:t>
          </a:r>
        </a:p>
      </dsp:txBody>
      <dsp:txXfrm>
        <a:off x="3707935" y="490243"/>
        <a:ext cx="1685425" cy="1011255"/>
      </dsp:txXfrm>
    </dsp:sp>
    <dsp:sp modelId="{3B823D70-8EEE-465C-9EF8-4564DEAD3C27}">
      <dsp:nvSpPr>
        <dsp:cNvPr id="0" name=""/>
        <dsp:cNvSpPr/>
      </dsp:nvSpPr>
      <dsp:spPr>
        <a:xfrm>
          <a:off x="0" y="1670041"/>
          <a:ext cx="1685425" cy="101125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Scheduler</a:t>
          </a:r>
        </a:p>
      </dsp:txBody>
      <dsp:txXfrm>
        <a:off x="0" y="1670041"/>
        <a:ext cx="1685425" cy="1011255"/>
      </dsp:txXfrm>
    </dsp:sp>
    <dsp:sp modelId="{655EF70C-0111-4951-B8A8-6EE40E2A2183}">
      <dsp:nvSpPr>
        <dsp:cNvPr id="0" name=""/>
        <dsp:cNvSpPr/>
      </dsp:nvSpPr>
      <dsp:spPr>
        <a:xfrm>
          <a:off x="1853967" y="1670041"/>
          <a:ext cx="1685425" cy="1011255"/>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Diagram</a:t>
          </a:r>
        </a:p>
      </dsp:txBody>
      <dsp:txXfrm>
        <a:off x="1853967" y="1670041"/>
        <a:ext cx="1685425" cy="1011255"/>
      </dsp:txXfrm>
    </dsp:sp>
    <dsp:sp modelId="{D48158E9-9D87-4428-B088-27B1C27B9599}">
      <dsp:nvSpPr>
        <dsp:cNvPr id="0" name=""/>
        <dsp:cNvSpPr/>
      </dsp:nvSpPr>
      <dsp:spPr>
        <a:xfrm>
          <a:off x="3707935" y="1670041"/>
          <a:ext cx="1685425" cy="1011255"/>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PDF Viewer</a:t>
          </a:r>
        </a:p>
      </dsp:txBody>
      <dsp:txXfrm>
        <a:off x="3707935" y="1670041"/>
        <a:ext cx="1685425" cy="1011255"/>
      </dsp:txXfrm>
    </dsp:sp>
    <dsp:sp modelId="{E6A14AEF-3EF8-4442-94AB-8255E76A4F9B}">
      <dsp:nvSpPr>
        <dsp:cNvPr id="0" name=""/>
        <dsp:cNvSpPr/>
      </dsp:nvSpPr>
      <dsp:spPr>
        <a:xfrm>
          <a:off x="1853967" y="2849839"/>
          <a:ext cx="1685425" cy="101125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Excel Libaray</a:t>
          </a:r>
        </a:p>
      </dsp:txBody>
      <dsp:txXfrm>
        <a:off x="1853967" y="2849839"/>
        <a:ext cx="1685425" cy="10112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D993-D3EA-5698-C1F4-3C87CBE0E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69B742-4428-0961-4E95-75425D9C6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0B531-958C-D6BC-65B9-D13A05E9E826}"/>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EFB39B6F-C482-0CEE-9F1A-F41C5F079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6777-803D-DB06-C005-0A7E834CAC84}"/>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346065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6D64-2C42-DCCB-5002-6358FEADB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C7EC96-D222-6E4F-3374-D76DC1CAD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C6163-D1CA-ECFB-FEF4-11772F33D76E}"/>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9FD48997-C07B-DB1A-8E0F-FF50178A4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864EC-F6A3-CCC2-3B97-CE0EF81DD2E3}"/>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27370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E82FA-7470-AF00-B72C-869E3B731F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6A32C-84D6-B87B-1143-69B48E6C54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AAFA3-2C0B-C207-1766-F833229F2E6A}"/>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11F7AA17-1B66-3904-CE9A-44822CCC1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05E24-BCC5-7E39-2EBC-8EA62E318091}"/>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409297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D355-9B48-9E60-CE76-9FB1B43FA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1F1F1-5782-1BCC-FDA6-B99A81334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8483C-31C4-C21F-29F2-58D72D10DE56}"/>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8D9FAE48-E091-5372-C3B9-90EC0EEA0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3896B-E173-DFF3-49F8-0CE80AFA81E1}"/>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125358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93F1-57E9-95DF-066D-FB5328AB8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9A34B-7F3F-53FC-2851-0C955C818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A7D1-596F-9F67-83D6-7C078EA360D5}"/>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0B6087B4-97D0-7286-0D30-2E1519D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59362-1B39-BACD-B0F1-07284DB331C6}"/>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391976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10D7-B7E5-EEF9-EBAD-AD4142419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1C9A2-B089-215B-08B5-438508AA5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CAE73-126F-CEAA-2D1E-4043D0242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F1A96-8C66-D066-8E2C-DDC4BD1FA14D}"/>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6" name="Footer Placeholder 5">
            <a:extLst>
              <a:ext uri="{FF2B5EF4-FFF2-40B4-BE49-F238E27FC236}">
                <a16:creationId xmlns:a16="http://schemas.microsoft.com/office/drawing/2014/main" id="{0675B649-D75C-10D2-7D5B-C01C15A00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799BC-6C11-7689-6F94-5C44113CC52A}"/>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26152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712A-05E5-8F33-10F9-D0FC39525E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C769F-E1DB-045E-1483-45E36190F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39A9F-0869-93C4-929D-B5EF071BF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BC5A5-E7B0-E566-D74C-D23638B01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340C62-4363-1F4C-D0DC-7BDCD1938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A704DB-1B9C-5C44-B489-E89D4D06E6A4}"/>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8" name="Footer Placeholder 7">
            <a:extLst>
              <a:ext uri="{FF2B5EF4-FFF2-40B4-BE49-F238E27FC236}">
                <a16:creationId xmlns:a16="http://schemas.microsoft.com/office/drawing/2014/main" id="{831845B6-DE8D-3056-61D8-6E66250470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175E6-031E-B82A-B3DD-C58B0945FC23}"/>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128062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BB72-03F5-DE30-10E4-5F18E8B937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1B128-D929-1914-240F-77C23CD6577F}"/>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4" name="Footer Placeholder 3">
            <a:extLst>
              <a:ext uri="{FF2B5EF4-FFF2-40B4-BE49-F238E27FC236}">
                <a16:creationId xmlns:a16="http://schemas.microsoft.com/office/drawing/2014/main" id="{A9A42B58-1004-195D-9F83-57732C360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C5AC8-2138-0055-43AC-D2CADF909579}"/>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267458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1DAED-D884-F39C-5069-EB13A38CA9D5}"/>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3" name="Footer Placeholder 2">
            <a:extLst>
              <a:ext uri="{FF2B5EF4-FFF2-40B4-BE49-F238E27FC236}">
                <a16:creationId xmlns:a16="http://schemas.microsoft.com/office/drawing/2014/main" id="{8F8D94E8-DC6A-2CE2-AB78-4832484E0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3D551-21B5-0543-D8DB-95741FDB5E14}"/>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358772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A25-B390-75F3-FABC-E62457E4B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DCC9A-5D88-41A1-6F31-6EECCA841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90EE0A-9259-596D-1925-32DF3B1C9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CA9AE-80D6-3FC0-442F-D27B20F6306C}"/>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6" name="Footer Placeholder 5">
            <a:extLst>
              <a:ext uri="{FF2B5EF4-FFF2-40B4-BE49-F238E27FC236}">
                <a16:creationId xmlns:a16="http://schemas.microsoft.com/office/drawing/2014/main" id="{3C2E72C6-C28E-877B-A985-53DE2ACE9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2196D-704C-4315-F814-D7529A83A18E}"/>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39878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C8A9-EB01-7A21-52EA-0F6726700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23133E-74BD-B2E7-C6BD-F21524A60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B9ACF9-1B8C-6EAB-2DE2-4D933F560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06FE2-BE98-AC96-0DCD-5F355DAA5E29}"/>
              </a:ext>
            </a:extLst>
          </p:cNvPr>
          <p:cNvSpPr>
            <a:spLocks noGrp="1"/>
          </p:cNvSpPr>
          <p:nvPr>
            <p:ph type="dt" sz="half" idx="10"/>
          </p:nvPr>
        </p:nvSpPr>
        <p:spPr/>
        <p:txBody>
          <a:bodyPr/>
          <a:lstStyle/>
          <a:p>
            <a:fld id="{5057EC41-9E75-4CCD-A47C-1D54F88E34F2}" type="datetimeFigureOut">
              <a:rPr lang="en-US" smtClean="0"/>
              <a:t>3/25/2024</a:t>
            </a:fld>
            <a:endParaRPr lang="en-US"/>
          </a:p>
        </p:txBody>
      </p:sp>
      <p:sp>
        <p:nvSpPr>
          <p:cNvPr id="6" name="Footer Placeholder 5">
            <a:extLst>
              <a:ext uri="{FF2B5EF4-FFF2-40B4-BE49-F238E27FC236}">
                <a16:creationId xmlns:a16="http://schemas.microsoft.com/office/drawing/2014/main" id="{A9739608-0FA8-6688-2F85-988ED9EC8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E517D-F843-E1A2-23F6-75C5E29F7725}"/>
              </a:ext>
            </a:extLst>
          </p:cNvPr>
          <p:cNvSpPr>
            <a:spLocks noGrp="1"/>
          </p:cNvSpPr>
          <p:nvPr>
            <p:ph type="sldNum" sz="quarter" idx="12"/>
          </p:nvPr>
        </p:nvSpPr>
        <p:spPr/>
        <p:txBody>
          <a:bodyPr/>
          <a:lstStyle/>
          <a:p>
            <a:fld id="{1D7D782F-E8FA-40DC-8EC4-5EDF82969E4F}" type="slidenum">
              <a:rPr lang="en-US" smtClean="0"/>
              <a:t>‹#›</a:t>
            </a:fld>
            <a:endParaRPr lang="en-US"/>
          </a:p>
        </p:txBody>
      </p:sp>
    </p:spTree>
    <p:extLst>
      <p:ext uri="{BB962C8B-B14F-4D97-AF65-F5344CB8AC3E}">
        <p14:creationId xmlns:p14="http://schemas.microsoft.com/office/powerpoint/2010/main" val="109258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4E03B-19C3-ECA1-77C4-0C89BB2E2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7419B-FA4B-40CB-2774-4F496833D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E116C-FB6E-F71E-555F-25A2A6C6E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7EC41-9E75-4CCD-A47C-1D54F88E34F2}" type="datetimeFigureOut">
              <a:rPr lang="en-US" smtClean="0"/>
              <a:t>3/25/2024</a:t>
            </a:fld>
            <a:endParaRPr lang="en-US"/>
          </a:p>
        </p:txBody>
      </p:sp>
      <p:sp>
        <p:nvSpPr>
          <p:cNvPr id="5" name="Footer Placeholder 4">
            <a:extLst>
              <a:ext uri="{FF2B5EF4-FFF2-40B4-BE49-F238E27FC236}">
                <a16:creationId xmlns:a16="http://schemas.microsoft.com/office/drawing/2014/main" id="{0017A380-E4FC-61CF-9EEF-88C8D5798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68352B-72C4-8BB4-1734-C810012E44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D782F-E8FA-40DC-8EC4-5EDF82969E4F}" type="slidenum">
              <a:rPr lang="en-US" smtClean="0"/>
              <a:t>‹#›</a:t>
            </a:fld>
            <a:endParaRPr lang="en-US"/>
          </a:p>
        </p:txBody>
      </p:sp>
    </p:spTree>
    <p:extLst>
      <p:ext uri="{BB962C8B-B14F-4D97-AF65-F5344CB8AC3E}">
        <p14:creationId xmlns:p14="http://schemas.microsoft.com/office/powerpoint/2010/main" val="4055506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5.pn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4.jpeg"/><Relationship Id="rId2" Type="http://schemas.openxmlformats.org/officeDocument/2006/relationships/hyperlink" Target="https://www.syncfusion.com/javascript-ui-controls/js-data-grid" TargetMode="Externa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6.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5.pn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4.jpeg"/><Relationship Id="rId2" Type="http://schemas.openxmlformats.org/officeDocument/2006/relationships/hyperlink" Target="https://www.syncfusion.com/javascript-ui-controls/js-data-grid"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6.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10.png"/><Relationship Id="rId3" Type="http://schemas.openxmlformats.org/officeDocument/2006/relationships/hyperlink" Target="https://www.syncfusion.com/angular-components/angular-grid" TargetMode="External"/><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9.png"/><Relationship Id="rId2" Type="http://schemas.openxmlformats.org/officeDocument/2006/relationships/hyperlink" Target="https://www.syncfusion.com/javascript-ui-controls/js-data-grid" TargetMode="Externa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11.pn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54F913-5B08-6390-8F81-E13C7447DBCE}"/>
              </a:ext>
            </a:extLst>
          </p:cNvPr>
          <p:cNvSpPr>
            <a:spLocks noGrp="1"/>
          </p:cNvSpPr>
          <p:nvPr>
            <p:ph type="ctrTitle"/>
          </p:nvPr>
        </p:nvSpPr>
        <p:spPr>
          <a:xfrm>
            <a:off x="4038600" y="1939159"/>
            <a:ext cx="7644627" cy="2751086"/>
          </a:xfrm>
        </p:spPr>
        <p:txBody>
          <a:bodyPr>
            <a:normAutofit/>
          </a:bodyPr>
          <a:lstStyle/>
          <a:p>
            <a:pPr algn="r"/>
            <a:r>
              <a:rPr lang="en-US" b="1" dirty="0">
                <a:latin typeface="Times New Roman" panose="02020603050405020304" pitchFamily="18" charset="0"/>
                <a:cs typeface="Times New Roman" panose="02020603050405020304" pitchFamily="18" charset="0"/>
              </a:rPr>
              <a:t>MOST POPULAR COMPONENTS OF SYNCFUSION    </a:t>
            </a:r>
          </a:p>
        </p:txBody>
      </p:sp>
      <p:sp>
        <p:nvSpPr>
          <p:cNvPr id="3" name="Subtitle 2">
            <a:extLst>
              <a:ext uri="{FF2B5EF4-FFF2-40B4-BE49-F238E27FC236}">
                <a16:creationId xmlns:a16="http://schemas.microsoft.com/office/drawing/2014/main" id="{D6D31BB5-FE9E-8ACD-E44E-958836F2F939}"/>
              </a:ext>
            </a:extLst>
          </p:cNvPr>
          <p:cNvSpPr>
            <a:spLocks noGrp="1"/>
          </p:cNvSpPr>
          <p:nvPr>
            <p:ph type="subTitle" idx="1"/>
          </p:nvPr>
        </p:nvSpPr>
        <p:spPr>
          <a:xfrm>
            <a:off x="4038600" y="4782320"/>
            <a:ext cx="7644627" cy="1329443"/>
          </a:xfrm>
        </p:spPr>
        <p:txBody>
          <a:bodyPr>
            <a:normAutofit/>
          </a:bodyPr>
          <a:lstStyle/>
          <a:p>
            <a:pPr algn="r"/>
            <a:r>
              <a:rPr lang="en-US" b="1" dirty="0">
                <a:latin typeface="Times New Roman" panose="02020603050405020304" pitchFamily="18" charset="0"/>
                <a:cs typeface="Times New Roman" panose="02020603050405020304" pitchFamily="18" charset="0"/>
              </a:rPr>
              <a:t>THARUNKUMAR.S</a:t>
            </a:r>
          </a:p>
        </p:txBody>
      </p:sp>
      <p:pic>
        <p:nvPicPr>
          <p:cNvPr id="4" name="Picture 3">
            <a:extLst>
              <a:ext uri="{FF2B5EF4-FFF2-40B4-BE49-F238E27FC236}">
                <a16:creationId xmlns:a16="http://schemas.microsoft.com/office/drawing/2014/main" id="{8A03D8CF-29D9-CCB9-1AB2-A4022802AFC8}"/>
              </a:ext>
            </a:extLst>
          </p:cNvPr>
          <p:cNvPicPr>
            <a:picLocks noChangeAspect="1"/>
          </p:cNvPicPr>
          <p:nvPr/>
        </p:nvPicPr>
        <p:blipFill>
          <a:blip r:embed="rId2"/>
          <a:stretch>
            <a:fillRect/>
          </a:stretch>
        </p:blipFill>
        <p:spPr>
          <a:xfrm>
            <a:off x="3042372" y="4700262"/>
            <a:ext cx="2164621" cy="2162175"/>
          </a:xfrm>
          <a:prstGeom prst="rect">
            <a:avLst/>
          </a:prstGeom>
        </p:spPr>
      </p:pic>
    </p:spTree>
    <p:extLst>
      <p:ext uri="{BB962C8B-B14F-4D97-AF65-F5344CB8AC3E}">
        <p14:creationId xmlns:p14="http://schemas.microsoft.com/office/powerpoint/2010/main" val="110554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A96252E-2A06-4F9E-07D7-63E5A9B68A7D}"/>
              </a:ext>
            </a:extLst>
          </p:cNvPr>
          <p:cNvSpPr>
            <a:spLocks noGrp="1"/>
          </p:cNvSpPr>
          <p:nvPr>
            <p:ph type="title"/>
          </p:nvPr>
        </p:nvSpPr>
        <p:spPr>
          <a:xfrm>
            <a:off x="838200" y="500062"/>
            <a:ext cx="5393361" cy="1325563"/>
          </a:xfrm>
        </p:spPr>
        <p:txBody>
          <a:bodyPr>
            <a:normAutofit fontScale="90000"/>
          </a:bodyPr>
          <a:lstStyle/>
          <a:p>
            <a:r>
              <a:rPr lang="en-US" sz="3400" b="1" dirty="0">
                <a:latin typeface="Times New Roman" panose="02020603050405020304" pitchFamily="18" charset="0"/>
                <a:cs typeface="Times New Roman" panose="02020603050405020304" pitchFamily="18" charset="0"/>
              </a:rPr>
              <a:t>POPULAR COMPONENTS OF SYNCFUSION</a:t>
            </a:r>
          </a:p>
        </p:txBody>
      </p:sp>
      <p:pic>
        <p:nvPicPr>
          <p:cNvPr id="15" name="Picture 14">
            <a:extLst>
              <a:ext uri="{FF2B5EF4-FFF2-40B4-BE49-F238E27FC236}">
                <a16:creationId xmlns:a16="http://schemas.microsoft.com/office/drawing/2014/main" id="{D068BCC2-41CA-0C4C-9CCD-ACAB707B6E39}"/>
              </a:ext>
            </a:extLst>
          </p:cNvPr>
          <p:cNvPicPr>
            <a:picLocks noChangeAspect="1"/>
          </p:cNvPicPr>
          <p:nvPr/>
        </p:nvPicPr>
        <p:blipFill rotWithShape="1">
          <a:blip r:embed="rId2"/>
          <a:srcRect l="15574" r="19928"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3DD3A82C-FD3B-BEC2-65CC-406FA120AEA0}"/>
              </a:ext>
            </a:extLst>
          </p:cNvPr>
          <p:cNvGraphicFramePr>
            <a:graphicFrameLocks noGrp="1"/>
          </p:cNvGraphicFramePr>
          <p:nvPr>
            <p:ph idx="1"/>
            <p:extLst>
              <p:ext uri="{D42A27DB-BD31-4B8C-83A1-F6EECF244321}">
                <p14:modId xmlns:p14="http://schemas.microsoft.com/office/powerpoint/2010/main" val="1586531790"/>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018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FCDD-0AD0-7F0B-E38B-5C72D8C4B74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GRID</a:t>
            </a:r>
          </a:p>
        </p:txBody>
      </p:sp>
      <p:sp>
        <p:nvSpPr>
          <p:cNvPr id="3" name="Content Placeholder 2">
            <a:extLst>
              <a:ext uri="{FF2B5EF4-FFF2-40B4-BE49-F238E27FC236}">
                <a16:creationId xmlns:a16="http://schemas.microsoft.com/office/drawing/2014/main" id="{C055B7FB-16C1-289F-5BD6-299274BBEBB7}"/>
              </a:ext>
            </a:extLst>
          </p:cNvPr>
          <p:cNvSpPr>
            <a:spLocks noGrp="1"/>
          </p:cNvSpPr>
          <p:nvPr>
            <p:ph idx="1"/>
          </p:nvPr>
        </p:nvSpPr>
        <p:spPr>
          <a:xfrm>
            <a:off x="838200" y="1331820"/>
            <a:ext cx="4701988" cy="5161055"/>
          </a:xfrm>
        </p:spPr>
        <p:txBody>
          <a:bodyPr>
            <a:normAutofit/>
          </a:bodyPr>
          <a:lstStyle/>
          <a:p>
            <a:pPr marL="0" indent="0" algn="just">
              <a:spcBef>
                <a:spcPts val="600"/>
              </a:spcBef>
              <a:buNone/>
            </a:pPr>
            <a:r>
              <a:rPr lang="en-US" sz="1800" b="0" i="0" dirty="0">
                <a:solidFill>
                  <a:srgbClr val="1A1A1A"/>
                </a:solidFill>
                <a:effectLst/>
                <a:latin typeface="Times New Roman" panose="02020603050405020304" pitchFamily="18" charset="0"/>
                <a:cs typeface="Times New Roman" panose="020206030504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lgn="just">
              <a:spcBef>
                <a:spcPts val="600"/>
              </a:spcBef>
              <a:buNone/>
            </a:pPr>
            <a:endParaRPr lang="en-US" sz="1800" dirty="0">
              <a:solidFill>
                <a:srgbClr val="1A1A1A"/>
              </a:solidFill>
              <a:latin typeface="Times New Roman" panose="02020603050405020304" pitchFamily="18" charset="0"/>
              <a:cs typeface="Times New Roman" panose="02020603050405020304" pitchFamily="18" charset="0"/>
            </a:endParaRPr>
          </a:p>
          <a:p>
            <a:pPr marL="0" indent="0" algn="just">
              <a:spcBef>
                <a:spcPts val="600"/>
              </a:spcBef>
              <a:buNone/>
            </a:pPr>
            <a:r>
              <a:rPr lang="en-US" sz="1200" i="0" dirty="0">
                <a:solidFill>
                  <a:srgbClr val="1A1A1A"/>
                </a:solidFill>
                <a:effectLst/>
                <a:latin typeface="Times New Roman" panose="02020603050405020304" pitchFamily="18" charset="0"/>
                <a:cs typeface="Times New Roman" panose="02020603050405020304" pitchFamily="18" charset="0"/>
              </a:rPr>
              <a:t>SUPPORTED PLATFORMS</a:t>
            </a: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3"/>
              </a:rPr>
              <a:t>Angular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4"/>
              </a:rPr>
              <a:t>React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5"/>
              </a:rPr>
              <a:t>Vue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6"/>
              </a:rPr>
              <a:t>Blazor</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8"/>
              </a:rPr>
              <a:t>ASP.NET MVC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9"/>
              </a:rPr>
              <a:t>ASP.NET Core</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0"/>
              </a:rPr>
              <a:t>WinForms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1"/>
              </a:rPr>
              <a:t>WPF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12"/>
              </a:rPr>
              <a:t>WinUI</a:t>
            </a:r>
            <a:r>
              <a:rPr lang="en-US" sz="1200" b="0" i="0" u="none" strike="noStrike" dirty="0">
                <a:solidFill>
                  <a:srgbClr val="0057FF"/>
                </a:solidFill>
                <a:effectLst/>
                <a:latin typeface="Open Sans" panose="020B0606030504020204" pitchFamily="34" charset="0"/>
                <a:hlinkClick r:id="rId12"/>
              </a:rPr>
              <a: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0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dirty="0">
              <a:solidFill>
                <a:srgbClr val="0057FF"/>
              </a:solidFill>
              <a:latin typeface="Open Sans" panose="020B0606030504020204" pitchFamily="34" charset="0"/>
              <a:cs typeface="Times New Roman" panose="02020603050405020304" pitchFamily="18" charset="0"/>
            </a:endParaRPr>
          </a:p>
          <a:p>
            <a:pPr marL="0" indent="0" algn="ctr">
              <a:spcBef>
                <a:spcPts val="600"/>
              </a:spcBef>
              <a:buNone/>
            </a:pPr>
            <a:endParaRPr lang="en-US" sz="1800" dirty="0">
              <a:solidFill>
                <a:srgbClr val="1A1A1A"/>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90A069-C938-3005-A339-85A4EEF439E4}"/>
              </a:ext>
            </a:extLst>
          </p:cNvPr>
          <p:cNvPicPr>
            <a:picLocks noChangeAspect="1"/>
          </p:cNvPicPr>
          <p:nvPr/>
        </p:nvPicPr>
        <p:blipFill>
          <a:blip r:embed="rId16"/>
          <a:stretch>
            <a:fillRect/>
          </a:stretch>
        </p:blipFill>
        <p:spPr>
          <a:xfrm>
            <a:off x="6534150" y="819150"/>
            <a:ext cx="4819650" cy="3590925"/>
          </a:xfrm>
          <a:prstGeom prst="rect">
            <a:avLst/>
          </a:prstGeom>
        </p:spPr>
      </p:pic>
      <p:pic>
        <p:nvPicPr>
          <p:cNvPr id="1026" name="Picture 2">
            <a:extLst>
              <a:ext uri="{FF2B5EF4-FFF2-40B4-BE49-F238E27FC236}">
                <a16:creationId xmlns:a16="http://schemas.microsoft.com/office/drawing/2014/main" id="{2BCA46B6-7D18-B8A8-3D07-1B438CCFD68B}"/>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488" r="31290"/>
          <a:stretch/>
        </p:blipFill>
        <p:spPr bwMode="auto">
          <a:xfrm>
            <a:off x="1069811" y="3944751"/>
            <a:ext cx="271601" cy="4653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04EDBD7-D7D0-73F3-A78E-86ED31925BCA}"/>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9299" t="48575" r="30461" b="-6727"/>
          <a:stretch/>
        </p:blipFill>
        <p:spPr bwMode="auto">
          <a:xfrm>
            <a:off x="1018193" y="5010054"/>
            <a:ext cx="374836" cy="460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A0AFD96-C661-C0F5-311B-D5F8C435190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39680" t="35773" r="40433" b="48042"/>
          <a:stretch/>
        </p:blipFill>
        <p:spPr bwMode="auto">
          <a:xfrm>
            <a:off x="1122998" y="5954337"/>
            <a:ext cx="203178" cy="29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8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0E2-E071-23DE-D45B-BA412F68BC7D}"/>
              </a:ext>
            </a:extLst>
          </p:cNvPr>
          <p:cNvSpPr>
            <a:spLocks noGrp="1"/>
          </p:cNvSpPr>
          <p:nvPr>
            <p:ph type="title"/>
          </p:nvPr>
        </p:nvSpPr>
        <p:spPr>
          <a:xfrm>
            <a:off x="838200" y="1101588"/>
            <a:ext cx="10515600" cy="820815"/>
          </a:xfrm>
        </p:spPr>
        <p:txBody>
          <a:bodyPr/>
          <a:lstStyle/>
          <a:p>
            <a:r>
              <a:rPr lang="en-US" b="1" dirty="0">
                <a:latin typeface="Times New Roman" panose="02020603050405020304" pitchFamily="18" charset="0"/>
                <a:cs typeface="Times New Roman" panose="02020603050405020304" pitchFamily="18" charset="0"/>
              </a:rPr>
              <a:t>CHARTS</a:t>
            </a:r>
          </a:p>
        </p:txBody>
      </p:sp>
      <p:sp>
        <p:nvSpPr>
          <p:cNvPr id="3" name="Content Placeholder 2">
            <a:extLst>
              <a:ext uri="{FF2B5EF4-FFF2-40B4-BE49-F238E27FC236}">
                <a16:creationId xmlns:a16="http://schemas.microsoft.com/office/drawing/2014/main" id="{4DEEBEFD-93B5-A8C6-6BA8-5ACA052E1313}"/>
              </a:ext>
            </a:extLst>
          </p:cNvPr>
          <p:cNvSpPr>
            <a:spLocks noGrp="1"/>
          </p:cNvSpPr>
          <p:nvPr>
            <p:ph idx="1"/>
          </p:nvPr>
        </p:nvSpPr>
        <p:spPr>
          <a:xfrm>
            <a:off x="838200" y="1825625"/>
            <a:ext cx="5524500" cy="4351338"/>
          </a:xfrm>
        </p:spPr>
        <p:txBody>
          <a:bodyPr>
            <a:normAutofit/>
          </a:bodyPr>
          <a:lstStyle/>
          <a:p>
            <a:pPr marL="0" indent="0">
              <a:buNone/>
            </a:pPr>
            <a:r>
              <a:rPr lang="en-US" sz="1800" b="0" i="0" dirty="0">
                <a:solidFill>
                  <a:srgbClr val="1A1A1A"/>
                </a:solidFill>
                <a:effectLst/>
                <a:latin typeface="Times New Roman" panose="02020603050405020304" pitchFamily="18" charset="0"/>
                <a:cs typeface="Times New Roman" panose="02020603050405020304" pitchFamily="18"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buNone/>
            </a:pPr>
            <a:endParaRPr lang="en-US" sz="1800" dirty="0">
              <a:solidFill>
                <a:srgbClr val="1A1A1A"/>
              </a:solidFill>
              <a:latin typeface="Times New Roman" panose="02020603050405020304" pitchFamily="18" charset="0"/>
              <a:cs typeface="Times New Roman" panose="02020603050405020304" pitchFamily="18" charset="0"/>
            </a:endParaRPr>
          </a:p>
          <a:p>
            <a:pPr marL="0" indent="0" algn="just">
              <a:spcBef>
                <a:spcPts val="600"/>
              </a:spcBef>
              <a:buNone/>
            </a:pPr>
            <a:r>
              <a:rPr lang="en-US" sz="1200" i="0" dirty="0">
                <a:solidFill>
                  <a:srgbClr val="1A1A1A"/>
                </a:solidFill>
                <a:effectLst/>
                <a:latin typeface="Times New Roman" panose="02020603050405020304" pitchFamily="18" charset="0"/>
                <a:cs typeface="Times New Roman" panose="02020603050405020304" pitchFamily="18" charset="0"/>
              </a:rPr>
              <a:t>SUPPORTED PLATFORMS</a:t>
            </a: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3"/>
              </a:rPr>
              <a:t>Angular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4"/>
              </a:rPr>
              <a:t>React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5"/>
              </a:rPr>
              <a:t>Vue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6"/>
              </a:rPr>
              <a:t>Blazor</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8"/>
              </a:rPr>
              <a:t>ASP.NET MVC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9"/>
              </a:rPr>
              <a:t>ASP.NET Core</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0"/>
              </a:rPr>
              <a:t>WinForms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1"/>
              </a:rPr>
              <a:t>WPF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12"/>
              </a:rPr>
              <a:t>WinUI</a:t>
            </a:r>
            <a:r>
              <a:rPr lang="en-US" sz="1200" b="0" i="0" u="none" strike="noStrike" dirty="0">
                <a:solidFill>
                  <a:srgbClr val="0057FF"/>
                </a:solidFill>
                <a:effectLst/>
                <a:latin typeface="Open Sans" panose="020B0606030504020204" pitchFamily="34" charset="0"/>
                <a:hlinkClick r:id="rId12"/>
              </a:rPr>
              <a: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dirty="0">
              <a:solidFill>
                <a:srgbClr val="0057FF"/>
              </a:solidFill>
              <a:latin typeface="Open Sans" panose="020B060603050402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2050" name="Picture 2" descr="Syncfusion Essential Chart">
            <a:extLst>
              <a:ext uri="{FF2B5EF4-FFF2-40B4-BE49-F238E27FC236}">
                <a16:creationId xmlns:a16="http://schemas.microsoft.com/office/drawing/2014/main" id="{21D030EA-960D-8C16-3DDA-7757456730F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72299" y="1148396"/>
            <a:ext cx="4381501" cy="36118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735422B-D584-D909-C235-4157F0F87DCC}"/>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488" r="31290"/>
          <a:stretch/>
        </p:blipFill>
        <p:spPr bwMode="auto">
          <a:xfrm>
            <a:off x="1451751" y="3817021"/>
            <a:ext cx="271601" cy="4653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B09D9D60-B995-2ECC-1274-47697B7B1D8C}"/>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29299" t="48575" r="30461" b="-6727"/>
          <a:stretch/>
        </p:blipFill>
        <p:spPr bwMode="auto">
          <a:xfrm>
            <a:off x="1427205" y="4705130"/>
            <a:ext cx="374836" cy="460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921A1C27-8885-D638-F2CA-F79CBE372CC5}"/>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39680" t="35773" r="40433" b="48042"/>
          <a:stretch/>
        </p:blipFill>
        <p:spPr bwMode="auto">
          <a:xfrm>
            <a:off x="1485963" y="5756412"/>
            <a:ext cx="203178" cy="29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09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DA99-DD5D-E93B-F3D4-AF5E22D95ED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LIST VIEW</a:t>
            </a:r>
          </a:p>
        </p:txBody>
      </p:sp>
      <p:sp>
        <p:nvSpPr>
          <p:cNvPr id="3" name="Content Placeholder 2">
            <a:extLst>
              <a:ext uri="{FF2B5EF4-FFF2-40B4-BE49-F238E27FC236}">
                <a16:creationId xmlns:a16="http://schemas.microsoft.com/office/drawing/2014/main" id="{36A0F479-93AB-21DD-2711-A883880133A6}"/>
              </a:ext>
            </a:extLst>
          </p:cNvPr>
          <p:cNvSpPr>
            <a:spLocks noGrp="1"/>
          </p:cNvSpPr>
          <p:nvPr>
            <p:ph idx="1"/>
          </p:nvPr>
        </p:nvSpPr>
        <p:spPr>
          <a:xfrm>
            <a:off x="838200" y="1379220"/>
            <a:ext cx="4457700" cy="4797743"/>
          </a:xfrm>
        </p:spPr>
        <p:txBody>
          <a:bodyPr>
            <a:normAutofit/>
          </a:bodyPr>
          <a:lstStyle/>
          <a:p>
            <a:pPr marL="0" indent="0">
              <a:buNone/>
            </a:pPr>
            <a:r>
              <a:rPr lang="en-US" sz="1800" b="0" i="0" dirty="0">
                <a:solidFill>
                  <a:srgbClr val="1A1A1A"/>
                </a:solidFill>
                <a:effectLst/>
                <a:latin typeface="Times New Roman" panose="02020603050405020304" pitchFamily="18" charset="0"/>
                <a:cs typeface="Times New Roman" panose="02020603050405020304" pitchFamily="18" charset="0"/>
              </a:rPr>
              <a:t>The </a:t>
            </a:r>
            <a:r>
              <a:rPr lang="en-US" sz="1800" b="0" i="0" dirty="0" err="1">
                <a:solidFill>
                  <a:srgbClr val="1A1A1A"/>
                </a:solidFill>
                <a:effectLst/>
                <a:latin typeface="Times New Roman" panose="02020603050405020304" pitchFamily="18" charset="0"/>
                <a:cs typeface="Times New Roman" panose="02020603050405020304" pitchFamily="18" charset="0"/>
              </a:rPr>
              <a:t>ListView</a:t>
            </a:r>
            <a:r>
              <a:rPr lang="en-US" sz="1800" b="0" i="0" dirty="0">
                <a:solidFill>
                  <a:srgbClr val="1A1A1A"/>
                </a:solidFill>
                <a:effectLst/>
                <a:latin typeface="Times New Roman" panose="02020603050405020304" pitchFamily="18" charset="0"/>
                <a:cs typeface="Times New Roman" panose="02020603050405020304" pitchFamily="18" charset="0"/>
              </a:rPr>
              <a:t> renders a set of data items with UI views or custom templates. It has many features like grouping, sorting, filtering, paging, swiping, multiple selection, drag and drop, and different layout types. The </a:t>
            </a:r>
            <a:r>
              <a:rPr lang="en-US" sz="1800" b="0" i="0" dirty="0" err="1">
                <a:solidFill>
                  <a:srgbClr val="1A1A1A"/>
                </a:solidFill>
                <a:effectLst/>
                <a:latin typeface="Times New Roman" panose="02020603050405020304" pitchFamily="18" charset="0"/>
                <a:cs typeface="Times New Roman" panose="02020603050405020304" pitchFamily="18" charset="0"/>
              </a:rPr>
              <a:t>ListView</a:t>
            </a:r>
            <a:r>
              <a:rPr lang="en-US" sz="1800" b="0" i="0" dirty="0">
                <a:solidFill>
                  <a:srgbClr val="1A1A1A"/>
                </a:solidFill>
                <a:effectLst/>
                <a:latin typeface="Times New Roman" panose="02020603050405020304" pitchFamily="18" charset="0"/>
                <a:cs typeface="Times New Roman" panose="02020603050405020304" pitchFamily="18" charset="0"/>
              </a:rPr>
              <a:t> control has been optimized to work with large amounts of data.</a:t>
            </a:r>
          </a:p>
          <a:p>
            <a:pPr marL="0" indent="0">
              <a:buNone/>
            </a:pPr>
            <a:r>
              <a:rPr lang="en-US" sz="1800" dirty="0">
                <a:solidFill>
                  <a:srgbClr val="1A1A1A"/>
                </a:solidFill>
                <a:latin typeface="Times New Roman" panose="02020603050405020304" pitchFamily="18" charset="0"/>
                <a:cs typeface="Times New Roman" panose="02020603050405020304" pitchFamily="18" charset="0"/>
              </a:rPr>
              <a:t>   </a:t>
            </a:r>
          </a:p>
          <a:p>
            <a:pPr marL="0" indent="0" algn="just">
              <a:spcBef>
                <a:spcPts val="600"/>
              </a:spcBef>
              <a:buNone/>
            </a:pPr>
            <a:r>
              <a:rPr lang="en-US" sz="1200" i="0" dirty="0">
                <a:solidFill>
                  <a:srgbClr val="1A1A1A"/>
                </a:solidFill>
                <a:effectLst/>
                <a:latin typeface="Times New Roman" panose="02020603050405020304" pitchFamily="18" charset="0"/>
                <a:cs typeface="Times New Roman" panose="02020603050405020304" pitchFamily="18" charset="0"/>
              </a:rPr>
              <a:t>SUPPORTED PLATFORMS</a:t>
            </a: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3"/>
              </a:rPr>
              <a:t>Angular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4"/>
              </a:rPr>
              <a:t>React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5"/>
              </a:rPr>
              <a:t>Vue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6"/>
              </a:rPr>
              <a:t>Blazor</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8"/>
              </a:rPr>
              <a:t>ASP.NET MVC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9"/>
              </a:rPr>
              <a:t>ASP.NET Core</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0"/>
              </a:rPr>
              <a:t>WinForms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1"/>
              </a:rPr>
              <a:t>WPF </a:t>
            </a:r>
            <a:r>
              <a:rPr lang="en-US" sz="1200" b="0" i="0" dirty="0">
                <a:solidFill>
                  <a:srgbClr val="666666"/>
                </a:solidFill>
                <a:effectLst/>
                <a:latin typeface="Open Sans" panose="020B0606030504020204" pitchFamily="34" charset="0"/>
              </a:rPr>
              <a:t> </a:t>
            </a:r>
            <a:r>
              <a:rPr lang="en-US" sz="1200" b="0" i="0" u="none" strike="noStrike" dirty="0" err="1">
                <a:solidFill>
                  <a:srgbClr val="0057FF"/>
                </a:solidFill>
                <a:effectLst/>
                <a:latin typeface="Open Sans" panose="020B0606030504020204" pitchFamily="34" charset="0"/>
                <a:hlinkClick r:id="rId12"/>
              </a:rPr>
              <a:t>WinUI</a:t>
            </a:r>
            <a:r>
              <a:rPr lang="en-US" sz="1200" b="0" i="0" u="none" strike="noStrike" dirty="0">
                <a:solidFill>
                  <a:srgbClr val="0057FF"/>
                </a:solidFill>
                <a:effectLst/>
                <a:latin typeface="Open Sans" panose="020B0606030504020204" pitchFamily="34" charset="0"/>
                <a:hlinkClick r:id="rId12"/>
              </a:rPr>
              <a: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a:t>
            </a:r>
            <a:br>
              <a:rPr lang="en-US" sz="1200" b="0" i="0" dirty="0">
                <a:solidFill>
                  <a:srgbClr val="666666"/>
                </a:solidFill>
                <a:effectLst/>
                <a:latin typeface="Open Sans" panose="020B0606030504020204" pitchFamily="34" charset="0"/>
              </a:rPr>
            </a:b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b="0" i="0" u="none" strike="noStrike" dirty="0">
              <a:solidFill>
                <a:srgbClr val="0057FF"/>
              </a:solidFill>
              <a:effectLst/>
              <a:latin typeface="Open Sans" panose="020B0606030504020204" pitchFamily="34" charset="0"/>
            </a:endParaRPr>
          </a:p>
          <a:p>
            <a:pPr marL="0" indent="0" algn="ctr">
              <a:lnSpc>
                <a:spcPct val="150000"/>
              </a:lnSpc>
              <a:spcBef>
                <a:spcPts val="600"/>
              </a:spcBef>
              <a:buNone/>
            </a:pPr>
            <a:endParaRPr lang="en-US" sz="1200" dirty="0">
              <a:solidFill>
                <a:srgbClr val="0057FF"/>
              </a:solidFill>
              <a:latin typeface="Open Sans" panose="020B0606030504020204" pitchFamily="34" charset="0"/>
              <a:cs typeface="Times New Roman" panose="02020603050405020304" pitchFamily="18" charset="0"/>
            </a:endParaRPr>
          </a:p>
          <a:p>
            <a:pPr marL="0" indent="0" algn="ctr">
              <a:lnSpc>
                <a:spcPct val="150000"/>
              </a:lnSpc>
              <a:spcBef>
                <a:spcPts val="600"/>
              </a:spcBef>
              <a:buNone/>
            </a:pP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3"/>
              </a:rPr>
              <a:t>Xamarin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7"/>
              </a:rPr>
              <a:t>Flutter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4"/>
              </a:rPr>
              <a:t>UWP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2"/>
              </a:rPr>
              <a:t>JavaScript </a:t>
            </a:r>
            <a:r>
              <a:rPr lang="en-US" sz="1200" b="0" i="0" dirty="0">
                <a:solidFill>
                  <a:srgbClr val="666666"/>
                </a:solidFill>
                <a:effectLst/>
                <a:latin typeface="Open Sans" panose="020B0606030504020204" pitchFamily="34" charset="0"/>
              </a:rPr>
              <a:t> </a:t>
            </a:r>
            <a:r>
              <a:rPr lang="en-US" sz="1200" b="0" i="0" u="none" strike="noStrike" dirty="0">
                <a:solidFill>
                  <a:srgbClr val="0057FF"/>
                </a:solidFill>
                <a:effectLst/>
                <a:latin typeface="Open Sans" panose="020B0606030504020204" pitchFamily="34" charset="0"/>
                <a:hlinkClick r:id="rId15"/>
              </a:rPr>
              <a:t>.NET MAUI</a:t>
            </a:r>
            <a:endParaRPr lang="en-US" sz="1200" dirty="0">
              <a:solidFill>
                <a:srgbClr val="0057FF"/>
              </a:solidFill>
              <a:latin typeface="Open Sans" panose="020B0606030504020204" pitchFamily="34" charset="0"/>
              <a:cs typeface="Times New Roman" panose="02020603050405020304" pitchFamily="18" charset="0"/>
            </a:endParaRPr>
          </a:p>
          <a:p>
            <a:pPr marL="0" indent="0">
              <a:buNone/>
            </a:pPr>
            <a:endParaRPr lang="en-US" sz="1800" b="0" i="0" dirty="0">
              <a:solidFill>
                <a:srgbClr val="1A1A1A"/>
              </a:solidFill>
              <a:effectLst/>
              <a:latin typeface="Times New Roman" panose="02020603050405020304" pitchFamily="18" charset="0"/>
              <a:cs typeface="Times New Roman" panose="02020603050405020304" pitchFamily="18" charset="0"/>
            </a:endParaRPr>
          </a:p>
        </p:txBody>
      </p:sp>
      <p:pic>
        <p:nvPicPr>
          <p:cNvPr id="3074" name="Picture 2" descr="Syncfusion List View">
            <a:extLst>
              <a:ext uri="{FF2B5EF4-FFF2-40B4-BE49-F238E27FC236}">
                <a16:creationId xmlns:a16="http://schemas.microsoft.com/office/drawing/2014/main" id="{79D9CEB3-BDC9-4A47-17BE-00ED8E48992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31280" y="769599"/>
            <a:ext cx="4922520" cy="38957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43C210C-2B59-052A-C6C8-B6CF7FAD5650}"/>
              </a:ext>
            </a:extLst>
          </p:cNvPr>
          <p:cNvPicPr>
            <a:picLocks noChangeAspect="1"/>
          </p:cNvPicPr>
          <p:nvPr/>
        </p:nvPicPr>
        <p:blipFill>
          <a:blip r:embed="rId17"/>
          <a:stretch>
            <a:fillRect/>
          </a:stretch>
        </p:blipFill>
        <p:spPr>
          <a:xfrm>
            <a:off x="995164" y="3791536"/>
            <a:ext cx="268247" cy="469433"/>
          </a:xfrm>
          <a:prstGeom prst="rect">
            <a:avLst/>
          </a:prstGeom>
        </p:spPr>
      </p:pic>
      <p:pic>
        <p:nvPicPr>
          <p:cNvPr id="5" name="Picture 4">
            <a:extLst>
              <a:ext uri="{FF2B5EF4-FFF2-40B4-BE49-F238E27FC236}">
                <a16:creationId xmlns:a16="http://schemas.microsoft.com/office/drawing/2014/main" id="{0D25E04E-BDB2-8122-24FA-BE0F55E5589D}"/>
              </a:ext>
            </a:extLst>
          </p:cNvPr>
          <p:cNvPicPr>
            <a:picLocks noChangeAspect="1"/>
          </p:cNvPicPr>
          <p:nvPr/>
        </p:nvPicPr>
        <p:blipFill>
          <a:blip r:embed="rId18"/>
          <a:stretch>
            <a:fillRect/>
          </a:stretch>
        </p:blipFill>
        <p:spPr>
          <a:xfrm>
            <a:off x="970777" y="4754840"/>
            <a:ext cx="377985" cy="457240"/>
          </a:xfrm>
          <a:prstGeom prst="rect">
            <a:avLst/>
          </a:prstGeom>
        </p:spPr>
      </p:pic>
      <p:pic>
        <p:nvPicPr>
          <p:cNvPr id="6" name="Picture 5">
            <a:extLst>
              <a:ext uri="{FF2B5EF4-FFF2-40B4-BE49-F238E27FC236}">
                <a16:creationId xmlns:a16="http://schemas.microsoft.com/office/drawing/2014/main" id="{4302AE90-1AF2-D35E-2E64-1C897F75051D}"/>
              </a:ext>
            </a:extLst>
          </p:cNvPr>
          <p:cNvPicPr>
            <a:picLocks noChangeAspect="1"/>
          </p:cNvPicPr>
          <p:nvPr/>
        </p:nvPicPr>
        <p:blipFill>
          <a:blip r:embed="rId19"/>
          <a:stretch>
            <a:fillRect/>
          </a:stretch>
        </p:blipFill>
        <p:spPr>
          <a:xfrm>
            <a:off x="1056129" y="5831917"/>
            <a:ext cx="207282" cy="292633"/>
          </a:xfrm>
          <a:prstGeom prst="rect">
            <a:avLst/>
          </a:prstGeom>
        </p:spPr>
      </p:pic>
    </p:spTree>
    <p:extLst>
      <p:ext uri="{BB962C8B-B14F-4D97-AF65-F5344CB8AC3E}">
        <p14:creationId xmlns:p14="http://schemas.microsoft.com/office/powerpoint/2010/main" val="161242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5457-1E10-94C8-AAF9-D73AC5FDBD6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2A2D06F5-8C2E-4F93-C3B9-70CB3F2A48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3515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314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Open Sans</vt:lpstr>
      <vt:lpstr>Times New Roman</vt:lpstr>
      <vt:lpstr>Office Theme</vt:lpstr>
      <vt:lpstr>MOST POPULAR COMPONENTS OF SYNCFUSION    </vt:lpstr>
      <vt:lpstr>POPULAR COMPONENTS OF SYNCFUSION</vt:lpstr>
      <vt:lpstr>DATA GRID</vt:lpstr>
      <vt:lpstr>CHARTS</vt:lpstr>
      <vt:lpstr>LIST 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OF SYNCFUSION    </dc:title>
  <dc:creator>Tharunkumar Srinivasan</dc:creator>
  <cp:lastModifiedBy>Tharunkumar Srinivasan</cp:lastModifiedBy>
  <cp:revision>2</cp:revision>
  <dcterms:created xsi:type="dcterms:W3CDTF">2024-03-25T09:31:36Z</dcterms:created>
  <dcterms:modified xsi:type="dcterms:W3CDTF">2024-03-25T16:30:44Z</dcterms:modified>
</cp:coreProperties>
</file>