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hZf2QpDpMwoVza8pp+bjJ1jC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818147" y="641100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Arial"/>
              <a:buNone/>
            </a:pPr>
            <a:r>
              <a:rPr b="1" i="0" lang="en-US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Brazilian E-Commerce</a:t>
            </a:r>
            <a:br>
              <a:rPr b="1" i="0" lang="en-US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	DSBA 6160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2741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200"/>
              <a:t>Ornella Yema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None/>
            </a:pPr>
            <a:r>
              <a:rPr b="1" i="0" lang="en-US" sz="4200">
                <a:solidFill>
                  <a:srgbClr val="2D3B45"/>
                </a:solidFill>
              </a:rPr>
              <a:t>Deevanshu Kishor Khatri 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None/>
            </a:pPr>
            <a:r>
              <a:rPr b="1" i="0" lang="en-US" sz="4200">
                <a:solidFill>
                  <a:srgbClr val="2D3B45"/>
                </a:solidFill>
              </a:rPr>
              <a:t>Tharun Kumar Bottlapally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None/>
            </a:pPr>
            <a:r>
              <a:rPr b="1" i="0" lang="en-US" sz="4200">
                <a:solidFill>
                  <a:srgbClr val="2D3B45"/>
                </a:solidFill>
              </a:rPr>
              <a:t>Youlia Tzenova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None/>
            </a:pPr>
            <a:r>
              <a:rPr b="1" i="0" lang="en-US" sz="4200">
                <a:solidFill>
                  <a:srgbClr val="2D3B45"/>
                </a:solidFill>
              </a:rPr>
              <a:t>Sravya Reddy Gangi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ct val="100000"/>
              <a:buNone/>
            </a:pPr>
            <a:r>
              <a:rPr b="1" i="0" lang="en-US" sz="4200">
                <a:solidFill>
                  <a:srgbClr val="2D3B45"/>
                </a:solidFill>
              </a:rPr>
              <a:t>Sandhosh Murugasen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740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228664" y="383820"/>
            <a:ext cx="10515600" cy="357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28664" y="1639903"/>
            <a:ext cx="338062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Develop a website which new or existing businesses can use in order to determine whether their products will be viable as an e-commerce offering in Brazil.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707836" y="1639903"/>
            <a:ext cx="3729161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website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The website would use existing data on Brazilian e-commerce in order to generate information which would help inform the user’s decision.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645466" y="1629284"/>
            <a:ext cx="4010581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Functionalities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Generate a table of best-selling product categories in a particular state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Average price by product category in that state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Average number of months it takes a business in that state to reach its maximum number of orders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Population growth information by state to make business decisions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sentation with checklist with solid fill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652" y="921627"/>
            <a:ext cx="902471" cy="902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 with solid fill"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144" y="921627"/>
            <a:ext cx="902471" cy="902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ppet with solid fill"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7871" y="921627"/>
            <a:ext cx="725772" cy="72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Basic Flow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Use case begins when user selects a product category or state from a drop-down menu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Selected state becomes filter in SQL queries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Business rule: state must exist in database &amp; state must have orders associated with it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Selected product becomes the parameter for the GET_STATES function, which generates the state where that product sells the most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Business rule: product category must have more than 1 order in a given state.</a:t>
            </a:r>
            <a:endParaRPr/>
          </a:p>
          <a:p>
            <a:pPr indent="-17780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Website generates two tables and three KPIs, corresponding to the following: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Top 10 product categories as defined by number of products sold: This gets generated by the query “Top 10 product categories in a state”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Average product price by product category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KPI: % of customer orders shipped to seller’s state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KPI: average number of months for a business to reach max orders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KPI: population growth percentage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109" name="Google Shape;109;p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Simplify ERD Version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Tables: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olist_customers_dataset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olist_orders_dataset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olist_sellers_dataset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olist_order_items_dataset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olist_products_dataset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product_category_name_translation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population_growth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avg_months_to_max_order</a:t>
            </a:r>
            <a:endParaRPr sz="2000"/>
          </a:p>
        </p:txBody>
      </p:sp>
      <p:sp>
        <p:nvSpPr>
          <p:cNvPr id="119" name="Google Shape;119;p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>
            <p:ph type="title"/>
          </p:nvPr>
        </p:nvSpPr>
        <p:spPr>
          <a:xfrm>
            <a:off x="534007" y="1330622"/>
            <a:ext cx="4023360" cy="2546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2 – out_of_state_orders includes conditional statements, nested query and group by</a:t>
            </a:r>
            <a:b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output is essential to our website because it shows States, Percentage of out of state orders,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Total Orders which helps our customers to determine how much they will be able to ship out of state 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534007" y="403080"/>
            <a:ext cx="4023360" cy="59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Courier New"/>
              <a:buChar char="o"/>
            </a:pPr>
            <a:r>
              <a:rPr b="0" i="0" lang="en-US" sz="32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Views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130" name="Google Shape;13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418" y="813625"/>
            <a:ext cx="6672575" cy="5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365292" y="1638321"/>
            <a:ext cx="4023360" cy="60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85117" y="433903"/>
            <a:ext cx="3689597" cy="59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Views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65292" y="1799924"/>
            <a:ext cx="3484813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3  avg_product_price includes summary functions and group by.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output is essential to our website because it shows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average of our product category. 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141" name="Google Shape;14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2814" y="1825625"/>
            <a:ext cx="546003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146" name="Google Shape;14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13" y="2599266"/>
            <a:ext cx="6321779" cy="450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651000" y="1955800"/>
            <a:ext cx="6468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53" name="Google Shape;15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934" y="1690690"/>
            <a:ext cx="4858000" cy="39880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1 - top_states_by_product includes CTE, windows function, sorting  users are getting </a:t>
            </a:r>
            <a:endParaRPr b="0"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2022-12-01T23:44:25Z</dcterms:created>
  <dc:creator>Ornella Yema</dc:creator>
</cp:coreProperties>
</file>