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Operational SLA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Automating SLA Compliance for Operational Excellence</a:t>
            </a:r>
          </a:p>
          <a:p>
            <a:r>
              <a:t>Tharun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 SLA monitoring for operations tasks.</a:t>
            </a:r>
          </a:p>
          <a:p>
            <a:r>
              <a:t>Ensure compliance and identify bottlenecks.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Tasks → Duration → SLA Status → Dashboard →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(Pandas)</a:t>
            </a:r>
          </a:p>
          <a:p>
            <a:r>
              <a:t>SQL (PostgreSQL/MySQL)</a:t>
            </a:r>
          </a:p>
          <a:p>
            <a:r>
              <a:t>Tableau / Power BI /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SLA Dashboard</a:t>
            </a:r>
          </a:p>
        </p:txBody>
      </p:sp>
      <p:pic>
        <p:nvPicPr>
          <p:cNvPr id="3" name="Picture 2" descr="sla_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SLA compliance adherence</a:t>
            </a:r>
          </a:p>
          <a:p>
            <a:r>
              <a:t>• Bottleneck identification</a:t>
            </a:r>
          </a:p>
          <a:p>
            <a:r>
              <a:t>• Data-driven operational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