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4528" r:id="rId1"/>
  </p:sldMasterIdLst>
  <p:notesMasterIdLst>
    <p:notesMasterId r:id="rId18"/>
  </p:notesMasterIdLst>
  <p:sldIdLst>
    <p:sldId id="267" r:id="rId2"/>
    <p:sldId id="269" r:id="rId3"/>
    <p:sldId id="268" r:id="rId4"/>
    <p:sldId id="270" r:id="rId5"/>
    <p:sldId id="295" r:id="rId6"/>
    <p:sldId id="303" r:id="rId7"/>
    <p:sldId id="298" r:id="rId8"/>
    <p:sldId id="304" r:id="rId9"/>
    <p:sldId id="305" r:id="rId10"/>
    <p:sldId id="299" r:id="rId11"/>
    <p:sldId id="275" r:id="rId12"/>
    <p:sldId id="282" r:id="rId13"/>
    <p:sldId id="300" r:id="rId14"/>
    <p:sldId id="283" r:id="rId15"/>
    <p:sldId id="297" r:id="rId16"/>
    <p:sldId id="29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9891"/>
    <a:srgbClr val="769790"/>
    <a:srgbClr val="0068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44" autoAdjust="0"/>
    <p:restoredTop sz="92636" autoAdjust="0"/>
  </p:normalViewPr>
  <p:slideViewPr>
    <p:cSldViewPr snapToGrid="0">
      <p:cViewPr varScale="1">
        <p:scale>
          <a:sx n="66" d="100"/>
          <a:sy n="66" d="100"/>
        </p:scale>
        <p:origin x="12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 THARUN KUMAR REDDY" userId="ac40cc0a52097706" providerId="LiveId" clId="{6C4697FF-2D00-4A21-8FDE-3C6AD9FDA2D1}"/>
    <pc:docChg chg="undo custSel addSld delSld modSld">
      <pc:chgData name="B THARUN KUMAR REDDY" userId="ac40cc0a52097706" providerId="LiveId" clId="{6C4697FF-2D00-4A21-8FDE-3C6AD9FDA2D1}" dt="2023-04-20T20:02:29.363" v="1035" actId="113"/>
      <pc:docMkLst>
        <pc:docMk/>
      </pc:docMkLst>
      <pc:sldChg chg="addSp delSp modSp mod modClrScheme chgLayout">
        <pc:chgData name="B THARUN KUMAR REDDY" userId="ac40cc0a52097706" providerId="LiveId" clId="{6C4697FF-2D00-4A21-8FDE-3C6AD9FDA2D1}" dt="2023-04-18T11:13:44.934" v="23" actId="255"/>
        <pc:sldMkLst>
          <pc:docMk/>
          <pc:sldMk cId="2695507995" sldId="267"/>
        </pc:sldMkLst>
        <pc:spChg chg="add mod ord">
          <ac:chgData name="B THARUN KUMAR REDDY" userId="ac40cc0a52097706" providerId="LiveId" clId="{6C4697FF-2D00-4A21-8FDE-3C6AD9FDA2D1}" dt="2023-04-18T11:13:44.934" v="23" actId="255"/>
          <ac:spMkLst>
            <pc:docMk/>
            <pc:sldMk cId="2695507995" sldId="267"/>
            <ac:spMk id="2" creationId="{1660D91B-61EC-DFA5-A57E-FB859849372E}"/>
          </ac:spMkLst>
        </pc:spChg>
        <pc:spChg chg="del">
          <ac:chgData name="B THARUN KUMAR REDDY" userId="ac40cc0a52097706" providerId="LiveId" clId="{6C4697FF-2D00-4A21-8FDE-3C6AD9FDA2D1}" dt="2023-04-18T11:11:54.927" v="11" actId="478"/>
          <ac:spMkLst>
            <pc:docMk/>
            <pc:sldMk cId="2695507995" sldId="267"/>
            <ac:spMk id="4" creationId="{29A625EB-5D27-6448-4C46-9F9EDF70D33A}"/>
          </ac:spMkLst>
        </pc:spChg>
        <pc:spChg chg="del mod">
          <ac:chgData name="B THARUN KUMAR REDDY" userId="ac40cc0a52097706" providerId="LiveId" clId="{6C4697FF-2D00-4A21-8FDE-3C6AD9FDA2D1}" dt="2023-04-18T11:11:37.620" v="5" actId="478"/>
          <ac:spMkLst>
            <pc:docMk/>
            <pc:sldMk cId="2695507995" sldId="267"/>
            <ac:spMk id="5" creationId="{933DF453-88EF-29E3-29B3-E5F5B0B9059C}"/>
          </ac:spMkLst>
        </pc:spChg>
        <pc:spChg chg="del mod">
          <ac:chgData name="B THARUN KUMAR REDDY" userId="ac40cc0a52097706" providerId="LiveId" clId="{6C4697FF-2D00-4A21-8FDE-3C6AD9FDA2D1}" dt="2023-04-18T11:11:51.493" v="10" actId="478"/>
          <ac:spMkLst>
            <pc:docMk/>
            <pc:sldMk cId="2695507995" sldId="267"/>
            <ac:spMk id="6" creationId="{1BB10B01-3BA6-C581-41C1-4C5B8E23E163}"/>
          </ac:spMkLst>
        </pc:spChg>
        <pc:spChg chg="del mod">
          <ac:chgData name="B THARUN KUMAR REDDY" userId="ac40cc0a52097706" providerId="LiveId" clId="{6C4697FF-2D00-4A21-8FDE-3C6AD9FDA2D1}" dt="2023-04-18T11:11:34.728" v="3" actId="478"/>
          <ac:spMkLst>
            <pc:docMk/>
            <pc:sldMk cId="2695507995" sldId="267"/>
            <ac:spMk id="7" creationId="{4C297AB3-2F80-AFB6-BFDE-F203BA39E8C5}"/>
          </ac:spMkLst>
        </pc:spChg>
        <pc:spChg chg="del mod">
          <ac:chgData name="B THARUN KUMAR REDDY" userId="ac40cc0a52097706" providerId="LiveId" clId="{6C4697FF-2D00-4A21-8FDE-3C6AD9FDA2D1}" dt="2023-04-18T11:11:43.659" v="7" actId="478"/>
          <ac:spMkLst>
            <pc:docMk/>
            <pc:sldMk cId="2695507995" sldId="267"/>
            <ac:spMk id="8" creationId="{FD929B8B-E7B3-46EF-F1BB-81C4E6AFEE46}"/>
          </ac:spMkLst>
        </pc:spChg>
        <pc:spChg chg="add del mod ord">
          <ac:chgData name="B THARUN KUMAR REDDY" userId="ac40cc0a52097706" providerId="LiveId" clId="{6C4697FF-2D00-4A21-8FDE-3C6AD9FDA2D1}" dt="2023-04-18T11:13:23.947" v="21" actId="478"/>
          <ac:spMkLst>
            <pc:docMk/>
            <pc:sldMk cId="2695507995" sldId="267"/>
            <ac:spMk id="10" creationId="{24834C6A-6EB0-DCBC-B56C-9019CFF582F9}"/>
          </ac:spMkLst>
        </pc:spChg>
        <pc:spChg chg="mod ord">
          <ac:chgData name="B THARUN KUMAR REDDY" userId="ac40cc0a52097706" providerId="LiveId" clId="{6C4697FF-2D00-4A21-8FDE-3C6AD9FDA2D1}" dt="2023-04-18T11:12:20.738" v="12" actId="700"/>
          <ac:spMkLst>
            <pc:docMk/>
            <pc:sldMk cId="2695507995" sldId="267"/>
            <ac:spMk id="15" creationId="{76C47BB9-7006-2261-C7B7-EF30AFCB5A7B}"/>
          </ac:spMkLst>
        </pc:spChg>
        <pc:graphicFrameChg chg="modGraphic">
          <ac:chgData name="B THARUN KUMAR REDDY" userId="ac40cc0a52097706" providerId="LiveId" clId="{6C4697FF-2D00-4A21-8FDE-3C6AD9FDA2D1}" dt="2023-04-18T11:11:24.705" v="1" actId="2164"/>
          <ac:graphicFrameMkLst>
            <pc:docMk/>
            <pc:sldMk cId="2695507995" sldId="267"/>
            <ac:graphicFrameMk id="9" creationId="{66D2B45E-5A35-070B-7C81-DB67CD0298FD}"/>
          </ac:graphicFrameMkLst>
        </pc:graphicFrameChg>
        <pc:picChg chg="del">
          <ac:chgData name="B THARUN KUMAR REDDY" userId="ac40cc0a52097706" providerId="LiveId" clId="{6C4697FF-2D00-4A21-8FDE-3C6AD9FDA2D1}" dt="2023-04-18T11:11:46.142" v="8" actId="478"/>
          <ac:picMkLst>
            <pc:docMk/>
            <pc:sldMk cId="2695507995" sldId="267"/>
            <ac:picMk id="3" creationId="{A371F952-0A26-0B13-8A51-7BF657164A83}"/>
          </ac:picMkLst>
        </pc:picChg>
      </pc:sldChg>
      <pc:sldChg chg="modSp mod">
        <pc:chgData name="B THARUN KUMAR REDDY" userId="ac40cc0a52097706" providerId="LiveId" clId="{6C4697FF-2D00-4A21-8FDE-3C6AD9FDA2D1}" dt="2023-04-20T19:16:29.548" v="934" actId="1076"/>
        <pc:sldMkLst>
          <pc:docMk/>
          <pc:sldMk cId="3926057856" sldId="268"/>
        </pc:sldMkLst>
        <pc:spChg chg="mod">
          <ac:chgData name="B THARUN KUMAR REDDY" userId="ac40cc0a52097706" providerId="LiveId" clId="{6C4697FF-2D00-4A21-8FDE-3C6AD9FDA2D1}" dt="2023-04-20T19:16:29.548" v="934" actId="1076"/>
          <ac:spMkLst>
            <pc:docMk/>
            <pc:sldMk cId="3926057856" sldId="268"/>
            <ac:spMk id="2" creationId="{D01CA0A3-608D-2B58-BEAD-AAC4DBAC8CCC}"/>
          </ac:spMkLst>
        </pc:spChg>
        <pc:spChg chg="mod">
          <ac:chgData name="B THARUN KUMAR REDDY" userId="ac40cc0a52097706" providerId="LiveId" clId="{6C4697FF-2D00-4A21-8FDE-3C6AD9FDA2D1}" dt="2023-04-18T18:16:04.243" v="600" actId="1076"/>
          <ac:spMkLst>
            <pc:docMk/>
            <pc:sldMk cId="3926057856" sldId="268"/>
            <ac:spMk id="3" creationId="{13AD1D1C-F3D8-4BF2-6A0D-AEAEE8281E8D}"/>
          </ac:spMkLst>
        </pc:spChg>
      </pc:sldChg>
      <pc:sldChg chg="modSp mod">
        <pc:chgData name="B THARUN KUMAR REDDY" userId="ac40cc0a52097706" providerId="LiveId" clId="{6C4697FF-2D00-4A21-8FDE-3C6AD9FDA2D1}" dt="2023-04-20T18:51:00.464" v="839" actId="207"/>
        <pc:sldMkLst>
          <pc:docMk/>
          <pc:sldMk cId="968260921" sldId="269"/>
        </pc:sldMkLst>
        <pc:spChg chg="mod">
          <ac:chgData name="B THARUN KUMAR REDDY" userId="ac40cc0a52097706" providerId="LiveId" clId="{6C4697FF-2D00-4A21-8FDE-3C6AD9FDA2D1}" dt="2023-04-20T18:51:00.464" v="839" actId="207"/>
          <ac:spMkLst>
            <pc:docMk/>
            <pc:sldMk cId="968260921" sldId="269"/>
            <ac:spMk id="2" creationId="{AC005813-9DA8-4B7A-42E8-0CAC45EB9745}"/>
          </ac:spMkLst>
        </pc:spChg>
        <pc:spChg chg="mod">
          <ac:chgData name="B THARUN KUMAR REDDY" userId="ac40cc0a52097706" providerId="LiveId" clId="{6C4697FF-2D00-4A21-8FDE-3C6AD9FDA2D1}" dt="2023-04-18T18:15:10.059" v="591" actId="20577"/>
          <ac:spMkLst>
            <pc:docMk/>
            <pc:sldMk cId="968260921" sldId="269"/>
            <ac:spMk id="4" creationId="{6BCE9E6C-4B84-7910-CEA3-6908D264C715}"/>
          </ac:spMkLst>
        </pc:spChg>
      </pc:sldChg>
      <pc:sldChg chg="addSp delSp modSp mod">
        <pc:chgData name="B THARUN KUMAR REDDY" userId="ac40cc0a52097706" providerId="LiveId" clId="{6C4697FF-2D00-4A21-8FDE-3C6AD9FDA2D1}" dt="2023-04-20T19:16:17.209" v="933" actId="1076"/>
        <pc:sldMkLst>
          <pc:docMk/>
          <pc:sldMk cId="3102206393" sldId="270"/>
        </pc:sldMkLst>
        <pc:spChg chg="del mod">
          <ac:chgData name="B THARUN KUMAR REDDY" userId="ac40cc0a52097706" providerId="LiveId" clId="{6C4697FF-2D00-4A21-8FDE-3C6AD9FDA2D1}" dt="2023-04-18T17:41:06.752" v="509" actId="478"/>
          <ac:spMkLst>
            <pc:docMk/>
            <pc:sldMk cId="3102206393" sldId="270"/>
            <ac:spMk id="2" creationId="{D6685945-3B6D-BBC6-F74F-C502E7D3AE15}"/>
          </ac:spMkLst>
        </pc:spChg>
        <pc:spChg chg="mod">
          <ac:chgData name="B THARUN KUMAR REDDY" userId="ac40cc0a52097706" providerId="LiveId" clId="{6C4697FF-2D00-4A21-8FDE-3C6AD9FDA2D1}" dt="2023-04-20T19:16:17.209" v="933" actId="1076"/>
          <ac:spMkLst>
            <pc:docMk/>
            <pc:sldMk cId="3102206393" sldId="270"/>
            <ac:spMk id="3" creationId="{B32E2ECB-4EA0-3684-8498-4A8CF14962B1}"/>
          </ac:spMkLst>
        </pc:spChg>
        <pc:spChg chg="add del mod">
          <ac:chgData name="B THARUN KUMAR REDDY" userId="ac40cc0a52097706" providerId="LiveId" clId="{6C4697FF-2D00-4A21-8FDE-3C6AD9FDA2D1}" dt="2023-04-18T17:41:14.332" v="510" actId="478"/>
          <ac:spMkLst>
            <pc:docMk/>
            <pc:sldMk cId="3102206393" sldId="270"/>
            <ac:spMk id="5" creationId="{97B43DF3-2035-0DF2-826F-6426B98B294C}"/>
          </ac:spMkLst>
        </pc:spChg>
        <pc:picChg chg="del">
          <ac:chgData name="B THARUN KUMAR REDDY" userId="ac40cc0a52097706" providerId="LiveId" clId="{6C4697FF-2D00-4A21-8FDE-3C6AD9FDA2D1}" dt="2023-04-18T17:38:35.358" v="502" actId="478"/>
          <ac:picMkLst>
            <pc:docMk/>
            <pc:sldMk cId="3102206393" sldId="270"/>
            <ac:picMk id="7" creationId="{53379FC0-313A-2838-95BF-E7956D4D11EA}"/>
          </ac:picMkLst>
        </pc:picChg>
      </pc:sldChg>
      <pc:sldChg chg="del">
        <pc:chgData name="B THARUN KUMAR REDDY" userId="ac40cc0a52097706" providerId="LiveId" clId="{6C4697FF-2D00-4A21-8FDE-3C6AD9FDA2D1}" dt="2023-04-18T18:20:04.428" v="601" actId="47"/>
        <pc:sldMkLst>
          <pc:docMk/>
          <pc:sldMk cId="1827636739" sldId="272"/>
        </pc:sldMkLst>
      </pc:sldChg>
      <pc:sldChg chg="del">
        <pc:chgData name="B THARUN KUMAR REDDY" userId="ac40cc0a52097706" providerId="LiveId" clId="{6C4697FF-2D00-4A21-8FDE-3C6AD9FDA2D1}" dt="2023-04-18T18:47:37.746" v="739" actId="47"/>
        <pc:sldMkLst>
          <pc:docMk/>
          <pc:sldMk cId="975655682" sldId="273"/>
        </pc:sldMkLst>
      </pc:sldChg>
      <pc:sldChg chg="delSp modSp mod">
        <pc:chgData name="B THARUN KUMAR REDDY" userId="ac40cc0a52097706" providerId="LiveId" clId="{6C4697FF-2D00-4A21-8FDE-3C6AD9FDA2D1}" dt="2023-04-20T20:01:19.826" v="1022" actId="113"/>
        <pc:sldMkLst>
          <pc:docMk/>
          <pc:sldMk cId="1444797998" sldId="275"/>
        </pc:sldMkLst>
        <pc:spChg chg="del mod">
          <ac:chgData name="B THARUN KUMAR REDDY" userId="ac40cc0a52097706" providerId="LiveId" clId="{6C4697FF-2D00-4A21-8FDE-3C6AD9FDA2D1}" dt="2023-04-18T18:24:06.642" v="632" actId="478"/>
          <ac:spMkLst>
            <pc:docMk/>
            <pc:sldMk cId="1444797998" sldId="275"/>
            <ac:spMk id="2" creationId="{DBF756A5-AFC7-4944-23C4-F2D23B93CD45}"/>
          </ac:spMkLst>
        </pc:spChg>
        <pc:spChg chg="mod">
          <ac:chgData name="B THARUN KUMAR REDDY" userId="ac40cc0a52097706" providerId="LiveId" clId="{6C4697FF-2D00-4A21-8FDE-3C6AD9FDA2D1}" dt="2023-04-20T20:01:19.826" v="1022" actId="113"/>
          <ac:spMkLst>
            <pc:docMk/>
            <pc:sldMk cId="1444797998" sldId="275"/>
            <ac:spMk id="5" creationId="{0DAC21A6-A747-DA22-9604-9142FCA6A14B}"/>
          </ac:spMkLst>
        </pc:spChg>
        <pc:picChg chg="del">
          <ac:chgData name="B THARUN KUMAR REDDY" userId="ac40cc0a52097706" providerId="LiveId" clId="{6C4697FF-2D00-4A21-8FDE-3C6AD9FDA2D1}" dt="2023-04-18T18:22:24.308" v="621" actId="478"/>
          <ac:picMkLst>
            <pc:docMk/>
            <pc:sldMk cId="1444797998" sldId="275"/>
            <ac:picMk id="11" creationId="{14378C22-99A1-49BA-D709-10200324E706}"/>
          </ac:picMkLst>
        </pc:picChg>
      </pc:sldChg>
      <pc:sldChg chg="del">
        <pc:chgData name="B THARUN KUMAR REDDY" userId="ac40cc0a52097706" providerId="LiveId" clId="{6C4697FF-2D00-4A21-8FDE-3C6AD9FDA2D1}" dt="2023-04-18T18:20:49.449" v="611" actId="47"/>
        <pc:sldMkLst>
          <pc:docMk/>
          <pc:sldMk cId="1568820428" sldId="277"/>
        </pc:sldMkLst>
      </pc:sldChg>
      <pc:sldChg chg="del">
        <pc:chgData name="B THARUN KUMAR REDDY" userId="ac40cc0a52097706" providerId="LiveId" clId="{6C4697FF-2D00-4A21-8FDE-3C6AD9FDA2D1}" dt="2023-04-18T18:20:49.796" v="612" actId="47"/>
        <pc:sldMkLst>
          <pc:docMk/>
          <pc:sldMk cId="341836698" sldId="278"/>
        </pc:sldMkLst>
      </pc:sldChg>
      <pc:sldChg chg="del">
        <pc:chgData name="B THARUN KUMAR REDDY" userId="ac40cc0a52097706" providerId="LiveId" clId="{6C4697FF-2D00-4A21-8FDE-3C6AD9FDA2D1}" dt="2023-04-18T18:20:50.476" v="613" actId="47"/>
        <pc:sldMkLst>
          <pc:docMk/>
          <pc:sldMk cId="1182415492" sldId="280"/>
        </pc:sldMkLst>
      </pc:sldChg>
      <pc:sldChg chg="del">
        <pc:chgData name="B THARUN KUMAR REDDY" userId="ac40cc0a52097706" providerId="LiveId" clId="{6C4697FF-2D00-4A21-8FDE-3C6AD9FDA2D1}" dt="2023-04-18T18:20:36.503" v="604" actId="47"/>
        <pc:sldMkLst>
          <pc:docMk/>
          <pc:sldMk cId="149955148" sldId="281"/>
        </pc:sldMkLst>
      </pc:sldChg>
      <pc:sldChg chg="addSp delSp modSp mod">
        <pc:chgData name="B THARUN KUMAR REDDY" userId="ac40cc0a52097706" providerId="LiveId" clId="{6C4697FF-2D00-4A21-8FDE-3C6AD9FDA2D1}" dt="2023-04-20T20:01:36.432" v="1025" actId="113"/>
        <pc:sldMkLst>
          <pc:docMk/>
          <pc:sldMk cId="1645537395" sldId="282"/>
        </pc:sldMkLst>
        <pc:spChg chg="add mod">
          <ac:chgData name="B THARUN KUMAR REDDY" userId="ac40cc0a52097706" providerId="LiveId" clId="{6C4697FF-2D00-4A21-8FDE-3C6AD9FDA2D1}" dt="2023-04-20T20:01:36.432" v="1025" actId="113"/>
          <ac:spMkLst>
            <pc:docMk/>
            <pc:sldMk cId="1645537395" sldId="282"/>
            <ac:spMk id="5" creationId="{887A3741-0886-D594-C6F6-987FD20D6E6C}"/>
          </ac:spMkLst>
        </pc:spChg>
        <pc:picChg chg="del">
          <ac:chgData name="B THARUN KUMAR REDDY" userId="ac40cc0a52097706" providerId="LiveId" clId="{6C4697FF-2D00-4A21-8FDE-3C6AD9FDA2D1}" dt="2023-04-18T18:28:06.903" v="650" actId="478"/>
          <ac:picMkLst>
            <pc:docMk/>
            <pc:sldMk cId="1645537395" sldId="282"/>
            <ac:picMk id="11" creationId="{161E3C3B-A59C-79FF-5DBB-EE535129CCCD}"/>
          </ac:picMkLst>
        </pc:picChg>
      </pc:sldChg>
      <pc:sldChg chg="delSp modSp mod">
        <pc:chgData name="B THARUN KUMAR REDDY" userId="ac40cc0a52097706" providerId="LiveId" clId="{6C4697FF-2D00-4A21-8FDE-3C6AD9FDA2D1}" dt="2023-04-20T20:01:59.043" v="1029" actId="113"/>
        <pc:sldMkLst>
          <pc:docMk/>
          <pc:sldMk cId="3148821985" sldId="283"/>
        </pc:sldMkLst>
        <pc:spChg chg="mod">
          <ac:chgData name="B THARUN KUMAR REDDY" userId="ac40cc0a52097706" providerId="LiveId" clId="{6C4697FF-2D00-4A21-8FDE-3C6AD9FDA2D1}" dt="2023-04-20T20:01:59.043" v="1029" actId="113"/>
          <ac:spMkLst>
            <pc:docMk/>
            <pc:sldMk cId="3148821985" sldId="283"/>
            <ac:spMk id="3" creationId="{A61C3FA3-6BBD-5CA5-AE8A-E82951831B93}"/>
          </ac:spMkLst>
        </pc:spChg>
        <pc:spChg chg="del">
          <ac:chgData name="B THARUN KUMAR REDDY" userId="ac40cc0a52097706" providerId="LiveId" clId="{6C4697FF-2D00-4A21-8FDE-3C6AD9FDA2D1}" dt="2023-04-18T18:34:30.420" v="682" actId="478"/>
          <ac:spMkLst>
            <pc:docMk/>
            <pc:sldMk cId="3148821985" sldId="283"/>
            <ac:spMk id="9" creationId="{3859ADE2-95A9-7EB3-2755-DB43D3646CF3}"/>
          </ac:spMkLst>
        </pc:spChg>
        <pc:spChg chg="del">
          <ac:chgData name="B THARUN KUMAR REDDY" userId="ac40cc0a52097706" providerId="LiveId" clId="{6C4697FF-2D00-4A21-8FDE-3C6AD9FDA2D1}" dt="2023-04-18T18:34:14.755" v="675" actId="478"/>
          <ac:spMkLst>
            <pc:docMk/>
            <pc:sldMk cId="3148821985" sldId="283"/>
            <ac:spMk id="10" creationId="{B01B0EC8-782E-2769-1445-53A933BF5171}"/>
          </ac:spMkLst>
        </pc:spChg>
      </pc:sldChg>
      <pc:sldChg chg="del">
        <pc:chgData name="B THARUN KUMAR REDDY" userId="ac40cc0a52097706" providerId="LiveId" clId="{6C4697FF-2D00-4A21-8FDE-3C6AD9FDA2D1}" dt="2023-04-18T18:20:36.993" v="605" actId="47"/>
        <pc:sldMkLst>
          <pc:docMk/>
          <pc:sldMk cId="1715463882" sldId="284"/>
        </pc:sldMkLst>
      </pc:sldChg>
      <pc:sldChg chg="del">
        <pc:chgData name="B THARUN KUMAR REDDY" userId="ac40cc0a52097706" providerId="LiveId" clId="{6C4697FF-2D00-4A21-8FDE-3C6AD9FDA2D1}" dt="2023-04-18T18:20:37.439" v="606" actId="47"/>
        <pc:sldMkLst>
          <pc:docMk/>
          <pc:sldMk cId="3487398701" sldId="285"/>
        </pc:sldMkLst>
      </pc:sldChg>
      <pc:sldChg chg="del">
        <pc:chgData name="B THARUN KUMAR REDDY" userId="ac40cc0a52097706" providerId="LiveId" clId="{6C4697FF-2D00-4A21-8FDE-3C6AD9FDA2D1}" dt="2023-04-18T18:20:45.622" v="610" actId="47"/>
        <pc:sldMkLst>
          <pc:docMk/>
          <pc:sldMk cId="80667144" sldId="286"/>
        </pc:sldMkLst>
      </pc:sldChg>
      <pc:sldChg chg="del">
        <pc:chgData name="B THARUN KUMAR REDDY" userId="ac40cc0a52097706" providerId="LiveId" clId="{6C4697FF-2D00-4A21-8FDE-3C6AD9FDA2D1}" dt="2023-04-18T18:20:44.570" v="609" actId="47"/>
        <pc:sldMkLst>
          <pc:docMk/>
          <pc:sldMk cId="2642175912" sldId="287"/>
        </pc:sldMkLst>
      </pc:sldChg>
      <pc:sldChg chg="del">
        <pc:chgData name="B THARUN KUMAR REDDY" userId="ac40cc0a52097706" providerId="LiveId" clId="{6C4697FF-2D00-4A21-8FDE-3C6AD9FDA2D1}" dt="2023-04-18T18:20:38.780" v="608" actId="47"/>
        <pc:sldMkLst>
          <pc:docMk/>
          <pc:sldMk cId="1109618079" sldId="288"/>
        </pc:sldMkLst>
      </pc:sldChg>
      <pc:sldChg chg="del">
        <pc:chgData name="B THARUN KUMAR REDDY" userId="ac40cc0a52097706" providerId="LiveId" clId="{6C4697FF-2D00-4A21-8FDE-3C6AD9FDA2D1}" dt="2023-04-18T18:20:38.513" v="607" actId="47"/>
        <pc:sldMkLst>
          <pc:docMk/>
          <pc:sldMk cId="3552970981" sldId="289"/>
        </pc:sldMkLst>
      </pc:sldChg>
      <pc:sldChg chg="del">
        <pc:chgData name="B THARUN KUMAR REDDY" userId="ac40cc0a52097706" providerId="LiveId" clId="{6C4697FF-2D00-4A21-8FDE-3C6AD9FDA2D1}" dt="2023-04-18T18:20:31.568" v="602" actId="47"/>
        <pc:sldMkLst>
          <pc:docMk/>
          <pc:sldMk cId="1189024928" sldId="291"/>
        </pc:sldMkLst>
      </pc:sldChg>
      <pc:sldChg chg="addSp modSp mod chgLayout">
        <pc:chgData name="B THARUN KUMAR REDDY" userId="ac40cc0a52097706" providerId="LiveId" clId="{6C4697FF-2D00-4A21-8FDE-3C6AD9FDA2D1}" dt="2023-04-20T19:55:45.576" v="955" actId="20577"/>
        <pc:sldMkLst>
          <pc:docMk/>
          <pc:sldMk cId="2179933399" sldId="295"/>
        </pc:sldMkLst>
        <pc:spChg chg="add mod ord">
          <ac:chgData name="B THARUN KUMAR REDDY" userId="ac40cc0a52097706" providerId="LiveId" clId="{6C4697FF-2D00-4A21-8FDE-3C6AD9FDA2D1}" dt="2023-04-20T19:11:26.968" v="894" actId="1076"/>
          <ac:spMkLst>
            <pc:docMk/>
            <pc:sldMk cId="2179933399" sldId="295"/>
            <ac:spMk id="2" creationId="{8DF5F2F4-DACA-0BFD-9943-A00E7B4FCFA4}"/>
          </ac:spMkLst>
        </pc:spChg>
        <pc:spChg chg="mod ord">
          <ac:chgData name="B THARUN KUMAR REDDY" userId="ac40cc0a52097706" providerId="LiveId" clId="{6C4697FF-2D00-4A21-8FDE-3C6AD9FDA2D1}" dt="2023-04-20T19:55:45.576" v="955" actId="20577"/>
          <ac:spMkLst>
            <pc:docMk/>
            <pc:sldMk cId="2179933399" sldId="295"/>
            <ac:spMk id="3" creationId="{B32E2ECB-4EA0-3684-8498-4A8CF14962B1}"/>
          </ac:spMkLst>
        </pc:spChg>
      </pc:sldChg>
      <pc:sldChg chg="del">
        <pc:chgData name="B THARUN KUMAR REDDY" userId="ac40cc0a52097706" providerId="LiveId" clId="{6C4697FF-2D00-4A21-8FDE-3C6AD9FDA2D1}" dt="2023-04-18T19:01:30.948" v="830" actId="47"/>
        <pc:sldMkLst>
          <pc:docMk/>
          <pc:sldMk cId="598815880" sldId="296"/>
        </pc:sldMkLst>
      </pc:sldChg>
      <pc:sldChg chg="addSp delSp modSp mod">
        <pc:chgData name="B THARUN KUMAR REDDY" userId="ac40cc0a52097706" providerId="LiveId" clId="{6C4697FF-2D00-4A21-8FDE-3C6AD9FDA2D1}" dt="2023-04-20T20:02:29.363" v="1035" actId="113"/>
        <pc:sldMkLst>
          <pc:docMk/>
          <pc:sldMk cId="1258527273" sldId="297"/>
        </pc:sldMkLst>
        <pc:spChg chg="del mod">
          <ac:chgData name="B THARUN KUMAR REDDY" userId="ac40cc0a52097706" providerId="LiveId" clId="{6C4697FF-2D00-4A21-8FDE-3C6AD9FDA2D1}" dt="2023-04-18T18:38:05.303" v="707" actId="478"/>
          <ac:spMkLst>
            <pc:docMk/>
            <pc:sldMk cId="1258527273" sldId="297"/>
            <ac:spMk id="2" creationId="{D538CBCC-73A6-2B25-A46B-AECC54926380}"/>
          </ac:spMkLst>
        </pc:spChg>
        <pc:spChg chg="mod">
          <ac:chgData name="B THARUN KUMAR REDDY" userId="ac40cc0a52097706" providerId="LiveId" clId="{6C4697FF-2D00-4A21-8FDE-3C6AD9FDA2D1}" dt="2023-04-20T20:02:29.363" v="1035" actId="113"/>
          <ac:spMkLst>
            <pc:docMk/>
            <pc:sldMk cId="1258527273" sldId="297"/>
            <ac:spMk id="3" creationId="{8BA4BAF6-CADF-C813-FCF9-393EBDB3622A}"/>
          </ac:spMkLst>
        </pc:spChg>
        <pc:spChg chg="del mod">
          <ac:chgData name="B THARUN KUMAR REDDY" userId="ac40cc0a52097706" providerId="LiveId" clId="{6C4697FF-2D00-4A21-8FDE-3C6AD9FDA2D1}" dt="2023-04-18T18:38:51.067" v="716" actId="478"/>
          <ac:spMkLst>
            <pc:docMk/>
            <pc:sldMk cId="1258527273" sldId="297"/>
            <ac:spMk id="4" creationId="{10EC90FA-A2E1-EFE9-BFAA-141C40DF14F8}"/>
          </ac:spMkLst>
        </pc:spChg>
        <pc:spChg chg="del mod">
          <ac:chgData name="B THARUN KUMAR REDDY" userId="ac40cc0a52097706" providerId="LiveId" clId="{6C4697FF-2D00-4A21-8FDE-3C6AD9FDA2D1}" dt="2023-04-18T18:44:25.961" v="719" actId="478"/>
          <ac:spMkLst>
            <pc:docMk/>
            <pc:sldMk cId="1258527273" sldId="297"/>
            <ac:spMk id="6" creationId="{2CD61D19-C5FB-CED5-1CA6-E97B5C34AA79}"/>
          </ac:spMkLst>
        </pc:spChg>
        <pc:spChg chg="add del mod">
          <ac:chgData name="B THARUN KUMAR REDDY" userId="ac40cc0a52097706" providerId="LiveId" clId="{6C4697FF-2D00-4A21-8FDE-3C6AD9FDA2D1}" dt="2023-04-18T18:38:13.839" v="708" actId="478"/>
          <ac:spMkLst>
            <pc:docMk/>
            <pc:sldMk cId="1258527273" sldId="297"/>
            <ac:spMk id="7" creationId="{F1FAC78D-73C6-5500-F76D-705AE6B5A2AD}"/>
          </ac:spMkLst>
        </pc:spChg>
      </pc:sldChg>
      <pc:sldChg chg="addSp delSp modSp new mod chgLayout">
        <pc:chgData name="B THARUN KUMAR REDDY" userId="ac40cc0a52097706" providerId="LiveId" clId="{6C4697FF-2D00-4A21-8FDE-3C6AD9FDA2D1}" dt="2023-04-20T19:49:27.384" v="950" actId="113"/>
        <pc:sldMkLst>
          <pc:docMk/>
          <pc:sldMk cId="2308858778" sldId="298"/>
        </pc:sldMkLst>
        <pc:spChg chg="del mod">
          <ac:chgData name="B THARUN KUMAR REDDY" userId="ac40cc0a52097706" providerId="LiveId" clId="{6C4697FF-2D00-4A21-8FDE-3C6AD9FDA2D1}" dt="2023-04-18T18:51:52.472" v="774" actId="478"/>
          <ac:spMkLst>
            <pc:docMk/>
            <pc:sldMk cId="2308858778" sldId="298"/>
            <ac:spMk id="2" creationId="{28907815-EC75-2033-C5DE-F3ECE402CAA4}"/>
          </ac:spMkLst>
        </pc:spChg>
        <pc:spChg chg="add mod ord">
          <ac:chgData name="B THARUN KUMAR REDDY" userId="ac40cc0a52097706" providerId="LiveId" clId="{6C4697FF-2D00-4A21-8FDE-3C6AD9FDA2D1}" dt="2023-04-20T19:49:06.717" v="945" actId="13926"/>
          <ac:spMkLst>
            <pc:docMk/>
            <pc:sldMk cId="2308858778" sldId="298"/>
            <ac:spMk id="2" creationId="{66BF6249-B5B6-185A-39DF-6D7CD6500F17}"/>
          </ac:spMkLst>
        </pc:spChg>
        <pc:spChg chg="mod ord">
          <ac:chgData name="B THARUN KUMAR REDDY" userId="ac40cc0a52097706" providerId="LiveId" clId="{6C4697FF-2D00-4A21-8FDE-3C6AD9FDA2D1}" dt="2023-04-20T19:49:27.384" v="950" actId="113"/>
          <ac:spMkLst>
            <pc:docMk/>
            <pc:sldMk cId="2308858778" sldId="298"/>
            <ac:spMk id="3" creationId="{73E586E6-2BEB-9A14-1871-78ED04BCC4CA}"/>
          </ac:spMkLst>
        </pc:spChg>
      </pc:sldChg>
      <pc:sldChg chg="delSp modSp del mod">
        <pc:chgData name="B THARUN KUMAR REDDY" userId="ac40cc0a52097706" providerId="LiveId" clId="{6C4697FF-2D00-4A21-8FDE-3C6AD9FDA2D1}" dt="2023-04-18T18:37:46.512" v="703" actId="47"/>
        <pc:sldMkLst>
          <pc:docMk/>
          <pc:sldMk cId="3143312429" sldId="298"/>
        </pc:sldMkLst>
        <pc:spChg chg="del mod">
          <ac:chgData name="B THARUN KUMAR REDDY" userId="ac40cc0a52097706" providerId="LiveId" clId="{6C4697FF-2D00-4A21-8FDE-3C6AD9FDA2D1}" dt="2023-04-18T18:22:19.889" v="620"/>
          <ac:spMkLst>
            <pc:docMk/>
            <pc:sldMk cId="3143312429" sldId="298"/>
            <ac:spMk id="6" creationId="{B9485DC6-96E3-73CB-9CBD-EFBE514C8AE9}"/>
          </ac:spMkLst>
        </pc:spChg>
        <pc:picChg chg="del mod">
          <ac:chgData name="B THARUN KUMAR REDDY" userId="ac40cc0a52097706" providerId="LiveId" clId="{6C4697FF-2D00-4A21-8FDE-3C6AD9FDA2D1}" dt="2023-04-18T18:20:57.052" v="616" actId="478"/>
          <ac:picMkLst>
            <pc:docMk/>
            <pc:sldMk cId="3143312429" sldId="298"/>
            <ac:picMk id="1026" creationId="{5A07AB5D-B837-7A7B-1535-78BEA15E08C5}"/>
          </ac:picMkLst>
        </pc:picChg>
      </pc:sldChg>
      <pc:sldChg chg="del">
        <pc:chgData name="B THARUN KUMAR REDDY" userId="ac40cc0a52097706" providerId="LiveId" clId="{6C4697FF-2D00-4A21-8FDE-3C6AD9FDA2D1}" dt="2023-04-18T18:37:47.173" v="704" actId="47"/>
        <pc:sldMkLst>
          <pc:docMk/>
          <pc:sldMk cId="226652788" sldId="299"/>
        </pc:sldMkLst>
      </pc:sldChg>
      <pc:sldChg chg="delSp modSp new mod">
        <pc:chgData name="B THARUN KUMAR REDDY" userId="ac40cc0a52097706" providerId="LiveId" clId="{6C4697FF-2D00-4A21-8FDE-3C6AD9FDA2D1}" dt="2023-04-20T19:13:54.133" v="920" actId="207"/>
        <pc:sldMkLst>
          <pc:docMk/>
          <pc:sldMk cId="887719280" sldId="299"/>
        </pc:sldMkLst>
        <pc:spChg chg="del mod">
          <ac:chgData name="B THARUN KUMAR REDDY" userId="ac40cc0a52097706" providerId="LiveId" clId="{6C4697FF-2D00-4A21-8FDE-3C6AD9FDA2D1}" dt="2023-04-18T18:57:06.866" v="788" actId="478"/>
          <ac:spMkLst>
            <pc:docMk/>
            <pc:sldMk cId="887719280" sldId="299"/>
            <ac:spMk id="2" creationId="{60CA2EB5-B2BC-5967-58F8-95DE8DC0DFE5}"/>
          </ac:spMkLst>
        </pc:spChg>
        <pc:spChg chg="mod">
          <ac:chgData name="B THARUN KUMAR REDDY" userId="ac40cc0a52097706" providerId="LiveId" clId="{6C4697FF-2D00-4A21-8FDE-3C6AD9FDA2D1}" dt="2023-04-20T19:13:54.133" v="920" actId="207"/>
          <ac:spMkLst>
            <pc:docMk/>
            <pc:sldMk cId="887719280" sldId="299"/>
            <ac:spMk id="3" creationId="{90E57B51-15BE-6CFB-1DDD-BF9781B2D48C}"/>
          </ac:spMkLst>
        </pc:spChg>
      </pc:sldChg>
      <pc:sldChg chg="modSp mod">
        <pc:chgData name="B THARUN KUMAR REDDY" userId="ac40cc0a52097706" providerId="LiveId" clId="{6C4697FF-2D00-4A21-8FDE-3C6AD9FDA2D1}" dt="2023-04-20T20:01:46.329" v="1027" actId="113"/>
        <pc:sldMkLst>
          <pc:docMk/>
          <pc:sldMk cId="1294758397" sldId="300"/>
        </pc:sldMkLst>
        <pc:spChg chg="mod">
          <ac:chgData name="B THARUN KUMAR REDDY" userId="ac40cc0a52097706" providerId="LiveId" clId="{6C4697FF-2D00-4A21-8FDE-3C6AD9FDA2D1}" dt="2023-04-20T20:01:46.329" v="1027" actId="113"/>
          <ac:spMkLst>
            <pc:docMk/>
            <pc:sldMk cId="1294758397" sldId="300"/>
            <ac:spMk id="3" creationId="{0B3004D8-60B9-C2E8-B3FB-6CECAD32915F}"/>
          </ac:spMkLst>
        </pc:spChg>
      </pc:sldChg>
      <pc:sldChg chg="del">
        <pc:chgData name="B THARUN KUMAR REDDY" userId="ac40cc0a52097706" providerId="LiveId" clId="{6C4697FF-2D00-4A21-8FDE-3C6AD9FDA2D1}" dt="2023-04-18T18:37:48.169" v="705" actId="47"/>
        <pc:sldMkLst>
          <pc:docMk/>
          <pc:sldMk cId="4070451640" sldId="300"/>
        </pc:sldMkLst>
      </pc:sldChg>
      <pc:sldChg chg="del">
        <pc:chgData name="B THARUN KUMAR REDDY" userId="ac40cc0a52097706" providerId="LiveId" clId="{6C4697FF-2D00-4A21-8FDE-3C6AD9FDA2D1}" dt="2023-04-18T18:20:36.030" v="603" actId="47"/>
        <pc:sldMkLst>
          <pc:docMk/>
          <pc:sldMk cId="1143101397" sldId="301"/>
        </pc:sldMkLst>
      </pc:sldChg>
      <pc:sldChg chg="delSp modSp new del mod">
        <pc:chgData name="B THARUN KUMAR REDDY" userId="ac40cc0a52097706" providerId="LiveId" clId="{6C4697FF-2D00-4A21-8FDE-3C6AD9FDA2D1}" dt="2023-04-20T19:13:39.544" v="917" actId="47"/>
        <pc:sldMkLst>
          <pc:docMk/>
          <pc:sldMk cId="2123532769" sldId="301"/>
        </pc:sldMkLst>
        <pc:spChg chg="del">
          <ac:chgData name="B THARUN KUMAR REDDY" userId="ac40cc0a52097706" providerId="LiveId" clId="{6C4697FF-2D00-4A21-8FDE-3C6AD9FDA2D1}" dt="2023-04-20T19:00:00.741" v="846" actId="478"/>
          <ac:spMkLst>
            <pc:docMk/>
            <pc:sldMk cId="2123532769" sldId="301"/>
            <ac:spMk id="2" creationId="{373DE5F2-5044-3932-93F9-7697107BD2E7}"/>
          </ac:spMkLst>
        </pc:spChg>
        <pc:spChg chg="mod">
          <ac:chgData name="B THARUN KUMAR REDDY" userId="ac40cc0a52097706" providerId="LiveId" clId="{6C4697FF-2D00-4A21-8FDE-3C6AD9FDA2D1}" dt="2023-04-20T19:00:18.952" v="850"/>
          <ac:spMkLst>
            <pc:docMk/>
            <pc:sldMk cId="2123532769" sldId="301"/>
            <ac:spMk id="3" creationId="{599DF5EA-7F34-FF60-0F4C-9C473498B41A}"/>
          </ac:spMkLst>
        </pc:spChg>
      </pc:sldChg>
      <pc:sldChg chg="new del">
        <pc:chgData name="B THARUN KUMAR REDDY" userId="ac40cc0a52097706" providerId="LiveId" clId="{6C4697FF-2D00-4A21-8FDE-3C6AD9FDA2D1}" dt="2023-04-20T19:13:37.023" v="916" actId="47"/>
        <pc:sldMkLst>
          <pc:docMk/>
          <pc:sldMk cId="2761426181" sldId="302"/>
        </pc:sldMkLst>
      </pc:sldChg>
      <pc:sldChg chg="del">
        <pc:chgData name="B THARUN KUMAR REDDY" userId="ac40cc0a52097706" providerId="LiveId" clId="{6C4697FF-2D00-4A21-8FDE-3C6AD9FDA2D1}" dt="2023-04-18T18:47:32.555" v="738" actId="47"/>
        <pc:sldMkLst>
          <pc:docMk/>
          <pc:sldMk cId="3593187973" sldId="302"/>
        </pc:sldMkLst>
      </pc:sldChg>
      <pc:sldChg chg="addSp delSp modSp new mod">
        <pc:chgData name="B THARUN KUMAR REDDY" userId="ac40cc0a52097706" providerId="LiveId" clId="{6C4697FF-2D00-4A21-8FDE-3C6AD9FDA2D1}" dt="2023-04-20T19:12:25.949" v="901" actId="255"/>
        <pc:sldMkLst>
          <pc:docMk/>
          <pc:sldMk cId="901003069" sldId="303"/>
        </pc:sldMkLst>
        <pc:spChg chg="del mod">
          <ac:chgData name="B THARUN KUMAR REDDY" userId="ac40cc0a52097706" providerId="LiveId" clId="{6C4697FF-2D00-4A21-8FDE-3C6AD9FDA2D1}" dt="2023-04-20T19:08:05.548" v="856" actId="478"/>
          <ac:spMkLst>
            <pc:docMk/>
            <pc:sldMk cId="901003069" sldId="303"/>
            <ac:spMk id="2" creationId="{035F6571-4F3B-0E3B-D7F9-5E61C39630E7}"/>
          </ac:spMkLst>
        </pc:spChg>
        <pc:spChg chg="add del mod">
          <ac:chgData name="B THARUN KUMAR REDDY" userId="ac40cc0a52097706" providerId="LiveId" clId="{6C4697FF-2D00-4A21-8FDE-3C6AD9FDA2D1}" dt="2023-04-20T19:12:25.949" v="901" actId="255"/>
          <ac:spMkLst>
            <pc:docMk/>
            <pc:sldMk cId="901003069" sldId="303"/>
            <ac:spMk id="3" creationId="{E9E10807-1A31-8FDB-DEF4-CA4F4797D57E}"/>
          </ac:spMkLst>
        </pc:spChg>
        <pc:spChg chg="add del mod">
          <ac:chgData name="B THARUN KUMAR REDDY" userId="ac40cc0a52097706" providerId="LiveId" clId="{6C4697FF-2D00-4A21-8FDE-3C6AD9FDA2D1}" dt="2023-04-20T19:09:22.456" v="868" actId="22"/>
          <ac:spMkLst>
            <pc:docMk/>
            <pc:sldMk cId="901003069" sldId="303"/>
            <ac:spMk id="6" creationId="{384C6E2F-5D25-F122-B6FB-1FD8C3ECF7C9}"/>
          </ac:spMkLst>
        </pc:spChg>
        <pc:spChg chg="add del mod">
          <ac:chgData name="B THARUN KUMAR REDDY" userId="ac40cc0a52097706" providerId="LiveId" clId="{6C4697FF-2D00-4A21-8FDE-3C6AD9FDA2D1}" dt="2023-04-20T19:09:42.572" v="876" actId="22"/>
          <ac:spMkLst>
            <pc:docMk/>
            <pc:sldMk cId="901003069" sldId="303"/>
            <ac:spMk id="8" creationId="{065123B6-C155-A57E-7CF0-1A1A0FD42CF6}"/>
          </ac:spMkLst>
        </pc:spChg>
      </pc:sldChg>
      <pc:sldChg chg="del">
        <pc:chgData name="B THARUN KUMAR REDDY" userId="ac40cc0a52097706" providerId="LiveId" clId="{6C4697FF-2D00-4A21-8FDE-3C6AD9FDA2D1}" dt="2023-04-18T18:37:45.644" v="702" actId="47"/>
        <pc:sldMkLst>
          <pc:docMk/>
          <pc:sldMk cId="3456323463" sldId="303"/>
        </pc:sldMkLst>
      </pc:sldChg>
      <pc:sldChg chg="addSp delSp modSp new mod chgLayout">
        <pc:chgData name="B THARUN KUMAR REDDY" userId="ac40cc0a52097706" providerId="LiveId" clId="{6C4697FF-2D00-4A21-8FDE-3C6AD9FDA2D1}" dt="2023-04-20T20:00:46.604" v="1020" actId="14100"/>
        <pc:sldMkLst>
          <pc:docMk/>
          <pc:sldMk cId="875256392" sldId="304"/>
        </pc:sldMkLst>
        <pc:spChg chg="del mod">
          <ac:chgData name="B THARUN KUMAR REDDY" userId="ac40cc0a52097706" providerId="LiveId" clId="{6C4697FF-2D00-4A21-8FDE-3C6AD9FDA2D1}" dt="2023-04-20T19:57:29.547" v="958" actId="478"/>
          <ac:spMkLst>
            <pc:docMk/>
            <pc:sldMk cId="875256392" sldId="304"/>
            <ac:spMk id="2" creationId="{85AE68F1-FD86-2790-5E9C-E314BB536C5B}"/>
          </ac:spMkLst>
        </pc:spChg>
        <pc:spChg chg="del mod">
          <ac:chgData name="B THARUN KUMAR REDDY" userId="ac40cc0a52097706" providerId="LiveId" clId="{6C4697FF-2D00-4A21-8FDE-3C6AD9FDA2D1}" dt="2023-04-20T19:58:27.448" v="963" actId="931"/>
          <ac:spMkLst>
            <pc:docMk/>
            <pc:sldMk cId="875256392" sldId="304"/>
            <ac:spMk id="3" creationId="{D46235C1-702F-AA56-CCD8-CF1138ADB5C6}"/>
          </ac:spMkLst>
        </pc:spChg>
        <pc:spChg chg="del mod">
          <ac:chgData name="B THARUN KUMAR REDDY" userId="ac40cc0a52097706" providerId="LiveId" clId="{6C4697FF-2D00-4A21-8FDE-3C6AD9FDA2D1}" dt="2023-04-20T19:58:03.125" v="962" actId="478"/>
          <ac:spMkLst>
            <pc:docMk/>
            <pc:sldMk cId="875256392" sldId="304"/>
            <ac:spMk id="4" creationId="{34E8B167-F588-6224-31A3-95F0B22C479F}"/>
          </ac:spMkLst>
        </pc:spChg>
        <pc:spChg chg="add mod ord">
          <ac:chgData name="B THARUN KUMAR REDDY" userId="ac40cc0a52097706" providerId="LiveId" clId="{6C4697FF-2D00-4A21-8FDE-3C6AD9FDA2D1}" dt="2023-04-20T20:00:27.577" v="1016" actId="1076"/>
          <ac:spMkLst>
            <pc:docMk/>
            <pc:sldMk cId="875256392" sldId="304"/>
            <ac:spMk id="7" creationId="{397C313E-49FC-FAD6-9A15-16EF5B85B8CF}"/>
          </ac:spMkLst>
        </pc:spChg>
        <pc:picChg chg="add mod ord">
          <ac:chgData name="B THARUN KUMAR REDDY" userId="ac40cc0a52097706" providerId="LiveId" clId="{6C4697FF-2D00-4A21-8FDE-3C6AD9FDA2D1}" dt="2023-04-20T20:00:46.604" v="1020" actId="14100"/>
          <ac:picMkLst>
            <pc:docMk/>
            <pc:sldMk cId="875256392" sldId="304"/>
            <ac:picMk id="6" creationId="{43CA1884-C921-B4C7-4BCE-6124E79D42E5}"/>
          </ac:picMkLst>
        </pc:picChg>
      </pc:sldChg>
      <pc:sldChg chg="del">
        <pc:chgData name="B THARUN KUMAR REDDY" userId="ac40cc0a52097706" providerId="LiveId" clId="{6C4697FF-2D00-4A21-8FDE-3C6AD9FDA2D1}" dt="2023-04-18T18:20:52.780" v="614" actId="47"/>
        <pc:sldMkLst>
          <pc:docMk/>
          <pc:sldMk cId="3290703319" sldId="304"/>
        </pc:sldMkLst>
      </pc:sldChg>
      <pc:sldChg chg="del">
        <pc:chgData name="B THARUN KUMAR REDDY" userId="ac40cc0a52097706" providerId="LiveId" clId="{6C4697FF-2D00-4A21-8FDE-3C6AD9FDA2D1}" dt="2023-04-18T18:47:47.813" v="740" actId="47"/>
        <pc:sldMkLst>
          <pc:docMk/>
          <pc:sldMk cId="3629663363" sldId="30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59BDCA-3A07-4306-88A0-0F0164DA5FD6}" type="datetimeFigureOut">
              <a:rPr lang="en-IN" smtClean="0"/>
              <a:t>21-04-2023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5FAD5-120E-48A2-BA2E-7F5970F621A1}" type="slidenum">
              <a:rPr lang="en-IN" smtClean="0"/>
              <a:t>‹#›</a:t>
            </a:fld>
            <a:endParaRPr lang="en-IN" dirty="0"/>
          </a:p>
        </p:txBody>
      </p:sp>
    </p:spTree>
    <p:extLst>
      <p:ext uri="{BB962C8B-B14F-4D97-AF65-F5344CB8AC3E}">
        <p14:creationId xmlns:p14="http://schemas.microsoft.com/office/powerpoint/2010/main" val="3902240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BB5FAD5-120E-48A2-BA2E-7F5970F621A1}" type="slidenum">
              <a:rPr lang="en-IN" smtClean="0"/>
              <a:t>14</a:t>
            </a:fld>
            <a:endParaRPr lang="en-IN" dirty="0"/>
          </a:p>
        </p:txBody>
      </p:sp>
    </p:spTree>
    <p:extLst>
      <p:ext uri="{BB962C8B-B14F-4D97-AF65-F5344CB8AC3E}">
        <p14:creationId xmlns:p14="http://schemas.microsoft.com/office/powerpoint/2010/main" val="1077661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265F55-9952-4046-A232-DD45330634D0}" type="datetime1">
              <a:rPr lang="en-US" smtClean="0"/>
              <a:t>4/21/2023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r>
              <a:rPr lang="en-US"/>
              <a:t>Infosys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756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CDA042-7A81-4C42-802B-48605B22CFB0}" type="datetime1">
              <a:rPr lang="en-US" smtClean="0"/>
              <a:t>4/21/2023</a:t>
            </a:fld>
            <a:endParaRPr lang="en-US" dirty="0"/>
          </a:p>
        </p:txBody>
      </p:sp>
      <p:sp>
        <p:nvSpPr>
          <p:cNvPr id="6" name="Footer Placeholder 5"/>
          <p:cNvSpPr>
            <a:spLocks noGrp="1"/>
          </p:cNvSpPr>
          <p:nvPr>
            <p:ph type="ftr" sz="quarter" idx="11"/>
          </p:nvPr>
        </p:nvSpPr>
        <p:spPr/>
        <p:txBody>
          <a:bodyPr/>
          <a:lstStyle/>
          <a:p>
            <a:r>
              <a:rPr lang="en-US"/>
              <a:t>Infosys</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86430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14C00B-8F46-4DEA-9CAE-494F9EF6F354}" type="datetime1">
              <a:rPr lang="en-US" smtClean="0"/>
              <a:t>4/21/2023</a:t>
            </a:fld>
            <a:endParaRPr lang="en-US" dirty="0"/>
          </a:p>
        </p:txBody>
      </p:sp>
      <p:sp>
        <p:nvSpPr>
          <p:cNvPr id="5" name="Footer Placeholder 4"/>
          <p:cNvSpPr>
            <a:spLocks noGrp="1"/>
          </p:cNvSpPr>
          <p:nvPr>
            <p:ph type="ftr" sz="quarter" idx="11"/>
          </p:nvPr>
        </p:nvSpPr>
        <p:spPr/>
        <p:txBody>
          <a:bodyPr/>
          <a:lstStyle/>
          <a:p>
            <a:r>
              <a:rPr lang="en-US"/>
              <a:t>Infosys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58021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CCDF7C-46B0-47F7-BABF-59BC12AF1DE6}" type="datetime1">
              <a:rPr lang="en-US" smtClean="0"/>
              <a:t>4/21/2023</a:t>
            </a:fld>
            <a:endParaRPr lang="en-US" dirty="0"/>
          </a:p>
        </p:txBody>
      </p:sp>
      <p:sp>
        <p:nvSpPr>
          <p:cNvPr id="5" name="Footer Placeholder 4"/>
          <p:cNvSpPr>
            <a:spLocks noGrp="1"/>
          </p:cNvSpPr>
          <p:nvPr>
            <p:ph type="ftr" sz="quarter" idx="11"/>
          </p:nvPr>
        </p:nvSpPr>
        <p:spPr/>
        <p:txBody>
          <a:bodyPr/>
          <a:lstStyle/>
          <a:p>
            <a:r>
              <a:rPr lang="en-US"/>
              <a:t>Infosys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97348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E003B7-5AA4-4078-9DDC-C11641B30C6A}" type="datetime1">
              <a:rPr lang="en-US" smtClean="0"/>
              <a:t>4/21/2023</a:t>
            </a:fld>
            <a:endParaRPr lang="en-US" dirty="0"/>
          </a:p>
        </p:txBody>
      </p:sp>
      <p:sp>
        <p:nvSpPr>
          <p:cNvPr id="5" name="Footer Placeholder 4"/>
          <p:cNvSpPr>
            <a:spLocks noGrp="1"/>
          </p:cNvSpPr>
          <p:nvPr>
            <p:ph type="ftr" sz="quarter" idx="11"/>
          </p:nvPr>
        </p:nvSpPr>
        <p:spPr/>
        <p:txBody>
          <a:bodyPr/>
          <a:lstStyle/>
          <a:p>
            <a:r>
              <a:rPr lang="en-US"/>
              <a:t>Infosys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18594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D78909-6D2E-48CD-AFFD-013EFAD7294A}" type="datetime1">
              <a:rPr lang="en-US" smtClean="0"/>
              <a:t>4/21/2023</a:t>
            </a:fld>
            <a:endParaRPr lang="en-US" dirty="0"/>
          </a:p>
        </p:txBody>
      </p:sp>
      <p:sp>
        <p:nvSpPr>
          <p:cNvPr id="5" name="Footer Placeholder 4"/>
          <p:cNvSpPr>
            <a:spLocks noGrp="1"/>
          </p:cNvSpPr>
          <p:nvPr>
            <p:ph type="ftr" sz="quarter" idx="11"/>
          </p:nvPr>
        </p:nvSpPr>
        <p:spPr/>
        <p:txBody>
          <a:bodyPr/>
          <a:lstStyle/>
          <a:p>
            <a:r>
              <a:rPr lang="en-US"/>
              <a:t>Infosys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54355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BFA359-487C-4CF9-A9F4-96D0ED542B89}" type="datetime1">
              <a:rPr lang="en-US" smtClean="0"/>
              <a:t>4/21/2023</a:t>
            </a:fld>
            <a:endParaRPr lang="en-US" dirty="0"/>
          </a:p>
        </p:txBody>
      </p:sp>
      <p:sp>
        <p:nvSpPr>
          <p:cNvPr id="5" name="Footer Placeholder 4"/>
          <p:cNvSpPr>
            <a:spLocks noGrp="1"/>
          </p:cNvSpPr>
          <p:nvPr>
            <p:ph type="ftr" sz="quarter" idx="11"/>
          </p:nvPr>
        </p:nvSpPr>
        <p:spPr/>
        <p:txBody>
          <a:bodyPr/>
          <a:lstStyle/>
          <a:p>
            <a:r>
              <a:rPr lang="en-US"/>
              <a:t>Infosys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42268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82298-3FB9-4130-90D5-6F915BFEF284}" type="datetime1">
              <a:rPr lang="en-US" smtClean="0"/>
              <a:t>4/21/2023</a:t>
            </a:fld>
            <a:endParaRPr lang="en-US" dirty="0"/>
          </a:p>
        </p:txBody>
      </p:sp>
      <p:sp>
        <p:nvSpPr>
          <p:cNvPr id="5" name="Footer Placeholder 4"/>
          <p:cNvSpPr>
            <a:spLocks noGrp="1"/>
          </p:cNvSpPr>
          <p:nvPr>
            <p:ph type="ftr" sz="quarter" idx="11"/>
          </p:nvPr>
        </p:nvSpPr>
        <p:spPr/>
        <p:txBody>
          <a:bodyPr/>
          <a:lstStyle/>
          <a:p>
            <a:r>
              <a:rPr lang="en-US"/>
              <a:t>Infosys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16721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D0C9A2-F2AB-4D9F-9936-23EE05F8A958}" type="datetime1">
              <a:rPr lang="en-US" smtClean="0"/>
              <a:t>4/21/2023</a:t>
            </a:fld>
            <a:endParaRPr lang="en-US" dirty="0"/>
          </a:p>
        </p:txBody>
      </p:sp>
      <p:sp>
        <p:nvSpPr>
          <p:cNvPr id="5" name="Footer Placeholder 4"/>
          <p:cNvSpPr>
            <a:spLocks noGrp="1"/>
          </p:cNvSpPr>
          <p:nvPr>
            <p:ph type="ftr" sz="quarter" idx="11"/>
          </p:nvPr>
        </p:nvSpPr>
        <p:spPr/>
        <p:txBody>
          <a:bodyPr/>
          <a:lstStyle/>
          <a:p>
            <a:r>
              <a:rPr lang="en-US"/>
              <a:t>Infosys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36418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C706-AAD7-4516-BFAD-CDC043CE915B}" type="datetime1">
              <a:rPr lang="en-US" smtClean="0"/>
              <a:t>4/21/2023</a:t>
            </a:fld>
            <a:endParaRPr lang="en-US" dirty="0"/>
          </a:p>
        </p:txBody>
      </p:sp>
      <p:sp>
        <p:nvSpPr>
          <p:cNvPr id="5" name="Footer Placeholder 4"/>
          <p:cNvSpPr>
            <a:spLocks noGrp="1"/>
          </p:cNvSpPr>
          <p:nvPr>
            <p:ph type="ftr" sz="quarter" idx="11"/>
          </p:nvPr>
        </p:nvSpPr>
        <p:spPr/>
        <p:txBody>
          <a:bodyPr/>
          <a:lstStyle/>
          <a:p>
            <a:r>
              <a:rPr lang="en-US"/>
              <a:t>Infosys</a:t>
            </a:r>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5036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327116-DA6C-4F68-872D-73556CB738F8}" type="datetime1">
              <a:rPr lang="en-US" smtClean="0"/>
              <a:t>4/21/2023</a:t>
            </a:fld>
            <a:endParaRPr lang="en-US" dirty="0"/>
          </a:p>
        </p:txBody>
      </p:sp>
      <p:sp>
        <p:nvSpPr>
          <p:cNvPr id="5" name="Footer Placeholder 4"/>
          <p:cNvSpPr>
            <a:spLocks noGrp="1"/>
          </p:cNvSpPr>
          <p:nvPr>
            <p:ph type="ftr" sz="quarter" idx="11"/>
          </p:nvPr>
        </p:nvSpPr>
        <p:spPr/>
        <p:txBody>
          <a:bodyPr/>
          <a:lstStyle/>
          <a:p>
            <a:r>
              <a:rPr lang="en-US"/>
              <a:t>Infosys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219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68633C-E71A-4117-9BE2-C03688F4EA15}" type="datetime1">
              <a:rPr lang="en-US" smtClean="0"/>
              <a:t>4/21/2023</a:t>
            </a:fld>
            <a:endParaRPr lang="en-US" dirty="0"/>
          </a:p>
        </p:txBody>
      </p:sp>
      <p:sp>
        <p:nvSpPr>
          <p:cNvPr id="6" name="Footer Placeholder 5"/>
          <p:cNvSpPr>
            <a:spLocks noGrp="1"/>
          </p:cNvSpPr>
          <p:nvPr>
            <p:ph type="ftr" sz="quarter" idx="11"/>
          </p:nvPr>
        </p:nvSpPr>
        <p:spPr/>
        <p:txBody>
          <a:bodyPr/>
          <a:lstStyle/>
          <a:p>
            <a:r>
              <a:rPr lang="en-US"/>
              <a:t>Infosys</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60776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A3AB99-5DF6-4350-A075-2222B59C743A}" type="datetime1">
              <a:rPr lang="en-US" smtClean="0"/>
              <a:t>4/21/2023</a:t>
            </a:fld>
            <a:endParaRPr lang="en-US" dirty="0"/>
          </a:p>
        </p:txBody>
      </p:sp>
      <p:sp>
        <p:nvSpPr>
          <p:cNvPr id="8" name="Footer Placeholder 7"/>
          <p:cNvSpPr>
            <a:spLocks noGrp="1"/>
          </p:cNvSpPr>
          <p:nvPr>
            <p:ph type="ftr" sz="quarter" idx="11"/>
          </p:nvPr>
        </p:nvSpPr>
        <p:spPr/>
        <p:txBody>
          <a:bodyPr/>
          <a:lstStyle/>
          <a:p>
            <a:r>
              <a:rPr lang="en-US"/>
              <a:t>Infosys</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90542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0FECE9-F830-40CD-88EB-C915DBCC40E1}" type="datetime1">
              <a:rPr lang="en-US" smtClean="0"/>
              <a:t>4/21/2023</a:t>
            </a:fld>
            <a:endParaRPr lang="en-US" dirty="0"/>
          </a:p>
        </p:txBody>
      </p:sp>
      <p:sp>
        <p:nvSpPr>
          <p:cNvPr id="4" name="Footer Placeholder 3"/>
          <p:cNvSpPr>
            <a:spLocks noGrp="1"/>
          </p:cNvSpPr>
          <p:nvPr>
            <p:ph type="ftr" sz="quarter" idx="11"/>
          </p:nvPr>
        </p:nvSpPr>
        <p:spPr/>
        <p:txBody>
          <a:bodyPr/>
          <a:lstStyle/>
          <a:p>
            <a:r>
              <a:rPr lang="en-US"/>
              <a:t>Infosys</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150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BEDBF7-8648-46F4-9B00-36B91073C363}" type="datetime1">
              <a:rPr lang="en-US" smtClean="0"/>
              <a:t>4/21/2023</a:t>
            </a:fld>
            <a:endParaRPr lang="en-US" dirty="0"/>
          </a:p>
        </p:txBody>
      </p:sp>
      <p:sp>
        <p:nvSpPr>
          <p:cNvPr id="3" name="Footer Placeholder 2"/>
          <p:cNvSpPr>
            <a:spLocks noGrp="1"/>
          </p:cNvSpPr>
          <p:nvPr>
            <p:ph type="ftr" sz="quarter" idx="11"/>
          </p:nvPr>
        </p:nvSpPr>
        <p:spPr/>
        <p:txBody>
          <a:bodyPr/>
          <a:lstStyle/>
          <a:p>
            <a:r>
              <a:rPr lang="en-US"/>
              <a:t>Infosys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9192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5444FF-7BCE-4B63-A0AC-86687C040CDB}" type="datetime1">
              <a:rPr lang="en-US" smtClean="0"/>
              <a:t>4/21/2023</a:t>
            </a:fld>
            <a:endParaRPr lang="en-US" dirty="0"/>
          </a:p>
        </p:txBody>
      </p:sp>
      <p:sp>
        <p:nvSpPr>
          <p:cNvPr id="6" name="Footer Placeholder 5"/>
          <p:cNvSpPr>
            <a:spLocks noGrp="1"/>
          </p:cNvSpPr>
          <p:nvPr>
            <p:ph type="ftr" sz="quarter" idx="11"/>
          </p:nvPr>
        </p:nvSpPr>
        <p:spPr/>
        <p:txBody>
          <a:bodyPr/>
          <a:lstStyle/>
          <a:p>
            <a:r>
              <a:rPr lang="en-US"/>
              <a:t>Infosys</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80998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B72F81-1612-4C08-BDC4-9AC628F594EB}" type="datetime1">
              <a:rPr lang="en-US" smtClean="0"/>
              <a:t>4/21/2023</a:t>
            </a:fld>
            <a:endParaRPr lang="en-US" dirty="0"/>
          </a:p>
        </p:txBody>
      </p:sp>
      <p:sp>
        <p:nvSpPr>
          <p:cNvPr id="6" name="Footer Placeholder 5"/>
          <p:cNvSpPr>
            <a:spLocks noGrp="1"/>
          </p:cNvSpPr>
          <p:nvPr>
            <p:ph type="ftr" sz="quarter" idx="11"/>
          </p:nvPr>
        </p:nvSpPr>
        <p:spPr/>
        <p:txBody>
          <a:bodyPr/>
          <a:lstStyle/>
          <a:p>
            <a:r>
              <a:rPr lang="en-US"/>
              <a:t>Infosys</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8137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2190">
              <a:srgbClr val="CDE9C2"/>
            </a:gs>
            <a:gs pos="22940">
              <a:srgbClr val="E0F1D9"/>
            </a:gs>
            <a:gs pos="0">
              <a:schemeClr val="accent1">
                <a:lumMod val="5000"/>
                <a:lumOff val="95000"/>
              </a:schemeClr>
            </a:gs>
            <a:gs pos="74000">
              <a:schemeClr val="accent1">
                <a:lumMod val="45000"/>
                <a:lumOff val="55000"/>
              </a:schemeClr>
            </a:gs>
            <a:gs pos="83000">
              <a:schemeClr val="accent1">
                <a:lumMod val="45000"/>
                <a:lumOff val="55000"/>
              </a:schemeClr>
            </a:gs>
            <a:gs pos="0">
              <a:schemeClr val="bg1"/>
            </a:gs>
          </a:gsLst>
          <a:lin ang="540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AB29063-1514-420D-9B8F-DDB0553A9FDE}" type="datetime1">
              <a:rPr lang="en-US" smtClean="0"/>
              <a:t>4/21/2023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Infosys</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22080001"/>
      </p:ext>
    </p:extLst>
  </p:cSld>
  <p:clrMap bg1="lt1" tx1="dk1" bg2="lt2" tx2="dk2" accent1="accent1" accent2="accent2" accent3="accent3" accent4="accent4" accent5="accent5" accent6="accent6" hlink="hlink" folHlink="folHlink"/>
  <p:sldLayoutIdLst>
    <p:sldLayoutId id="2147484529" r:id="rId1"/>
    <p:sldLayoutId id="2147484530" r:id="rId2"/>
    <p:sldLayoutId id="2147484531" r:id="rId3"/>
    <p:sldLayoutId id="2147484532" r:id="rId4"/>
    <p:sldLayoutId id="2147484533" r:id="rId5"/>
    <p:sldLayoutId id="2147484534" r:id="rId6"/>
    <p:sldLayoutId id="2147484535" r:id="rId7"/>
    <p:sldLayoutId id="2147484536" r:id="rId8"/>
    <p:sldLayoutId id="2147484537" r:id="rId9"/>
    <p:sldLayoutId id="2147484538" r:id="rId10"/>
    <p:sldLayoutId id="2147484539" r:id="rId11"/>
    <p:sldLayoutId id="2147484540" r:id="rId12"/>
    <p:sldLayoutId id="2147484541" r:id="rId13"/>
    <p:sldLayoutId id="2147484542" r:id="rId14"/>
    <p:sldLayoutId id="2147484543" r:id="rId15"/>
    <p:sldLayoutId id="2147484544" r:id="rId16"/>
    <p:sldLayoutId id="2147484545" r:id="rId17"/>
  </p:sldLayoutIdLst>
  <p:hf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42190">
              <a:srgbClr val="CDE9C2"/>
            </a:gs>
            <a:gs pos="22940">
              <a:srgbClr val="E0F1D9"/>
            </a:gs>
            <a:gs pos="0">
              <a:schemeClr val="accent1">
                <a:lumMod val="5000"/>
                <a:lumOff val="95000"/>
              </a:schemeClr>
            </a:gs>
            <a:gs pos="74000">
              <a:schemeClr val="accent1">
                <a:lumMod val="45000"/>
                <a:lumOff val="55000"/>
              </a:schemeClr>
            </a:gs>
            <a:gs pos="83000">
              <a:schemeClr val="accent1">
                <a:lumMod val="45000"/>
                <a:lumOff val="55000"/>
              </a:schemeClr>
            </a:gs>
            <a:gs pos="0">
              <a:schemeClr val="bg1"/>
            </a:gs>
          </a:gsLst>
          <a:lin ang="10200000" scaled="0"/>
          <a:tileRect/>
        </a:gradFill>
        <a:effectLst/>
      </p:bgPr>
    </p:bg>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66D2B45E-5A35-070B-7C81-DB67CD0298FD}"/>
              </a:ext>
            </a:extLst>
          </p:cNvPr>
          <p:cNvGraphicFramePr>
            <a:graphicFrameLocks noGrp="1"/>
          </p:cNvGraphicFramePr>
          <p:nvPr>
            <p:extLst>
              <p:ext uri="{D42A27DB-BD31-4B8C-83A1-F6EECF244321}">
                <p14:modId xmlns:p14="http://schemas.microsoft.com/office/powerpoint/2010/main" val="2323601781"/>
              </p:ext>
            </p:extLst>
          </p:nvPr>
        </p:nvGraphicFramePr>
        <p:xfrm>
          <a:off x="4233268" y="2133600"/>
          <a:ext cx="5593108" cy="1776404"/>
        </p:xfrm>
        <a:graphic>
          <a:graphicData uri="http://schemas.openxmlformats.org/drawingml/2006/table">
            <a:tbl>
              <a:tblPr firstRow="1" bandRow="1"/>
              <a:tblGrid>
                <a:gridCol w="3297508">
                  <a:extLst>
                    <a:ext uri="{9D8B030D-6E8A-4147-A177-3AD203B41FA5}">
                      <a16:colId xmlns:a16="http://schemas.microsoft.com/office/drawing/2014/main" val="373013090"/>
                    </a:ext>
                  </a:extLst>
                </a:gridCol>
                <a:gridCol w="2295600">
                  <a:extLst>
                    <a:ext uri="{9D8B030D-6E8A-4147-A177-3AD203B41FA5}">
                      <a16:colId xmlns:a16="http://schemas.microsoft.com/office/drawing/2014/main" val="1006270243"/>
                    </a:ext>
                  </a:extLst>
                </a:gridCol>
              </a:tblGrid>
              <a:tr h="372196">
                <a:tc>
                  <a:txBody>
                    <a:bodyPr/>
                    <a:lstStyle/>
                    <a:p>
                      <a:endParaRPr lang="en-IN" sz="1600" b="0" dirty="0">
                        <a:latin typeface="Times New Roman" panose="02020603050405020304" pitchFamily="18" charset="0"/>
                        <a:cs typeface="Times New Roman" panose="02020603050405020304" pitchFamily="18"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IN" sz="1600" b="0" dirty="0">
                        <a:latin typeface="Times New Roman" panose="02020603050405020304" pitchFamily="18" charset="0"/>
                        <a:cs typeface="Times New Roman" panose="02020603050405020304" pitchFamily="18"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520294153"/>
                  </a:ext>
                </a:extLst>
              </a:tr>
              <a:tr h="372196">
                <a:tc>
                  <a:txBody>
                    <a:bodyPr/>
                    <a:lstStyle/>
                    <a:p>
                      <a:endParaRPr lang="en-IN" sz="1600" b="0" dirty="0">
                        <a:latin typeface="Times New Roman" panose="02020603050405020304" pitchFamily="18" charset="0"/>
                        <a:cs typeface="Times New Roman" panose="02020603050405020304" pitchFamily="18"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600" b="0" dirty="0">
                        <a:latin typeface="Times New Roman" panose="02020603050405020304" pitchFamily="18" charset="0"/>
                        <a:cs typeface="Times New Roman" panose="02020603050405020304" pitchFamily="18"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38452459"/>
                  </a:ext>
                </a:extLst>
              </a:tr>
              <a:tr h="344004">
                <a:tc>
                  <a:txBody>
                    <a:bodyPr/>
                    <a:lstStyle/>
                    <a:p>
                      <a:endParaRPr lang="en-IN" sz="1600" b="0" dirty="0">
                        <a:latin typeface="Times New Roman" panose="02020603050405020304" pitchFamily="18" charset="0"/>
                        <a:cs typeface="Times New Roman" panose="02020603050405020304" pitchFamily="18"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600" b="0" dirty="0">
                        <a:latin typeface="Times New Roman" panose="02020603050405020304" pitchFamily="18" charset="0"/>
                        <a:cs typeface="Times New Roman" panose="02020603050405020304" pitchFamily="18"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658225144"/>
                  </a:ext>
                </a:extLst>
              </a:tr>
              <a:tr h="344004">
                <a:tc>
                  <a:txBody>
                    <a:bodyPr/>
                    <a:lstStyle/>
                    <a:p>
                      <a:endParaRPr lang="en-IN" sz="1600" b="0" dirty="0">
                        <a:latin typeface="Times New Roman" panose="02020603050405020304" pitchFamily="18" charset="0"/>
                        <a:cs typeface="Times New Roman" panose="02020603050405020304" pitchFamily="18"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600" b="0" dirty="0">
                        <a:latin typeface="Times New Roman" panose="02020603050405020304" pitchFamily="18" charset="0"/>
                        <a:cs typeface="Times New Roman" panose="02020603050405020304" pitchFamily="18"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594534428"/>
                  </a:ext>
                </a:extLst>
              </a:tr>
              <a:tr h="344004">
                <a:tc>
                  <a:txBody>
                    <a:bodyPr/>
                    <a:lstStyle/>
                    <a:p>
                      <a:endParaRPr lang="en-IN" sz="1600" b="0" dirty="0">
                        <a:latin typeface="Times New Roman" panose="02020603050405020304" pitchFamily="18" charset="0"/>
                        <a:cs typeface="Times New Roman" panose="02020603050405020304" pitchFamily="18"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600" b="0" dirty="0">
                        <a:latin typeface="Times New Roman" panose="02020603050405020304" pitchFamily="18" charset="0"/>
                        <a:cs typeface="Times New Roman" panose="02020603050405020304" pitchFamily="18"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946646965"/>
                  </a:ext>
                </a:extLst>
              </a:tr>
            </a:tbl>
          </a:graphicData>
        </a:graphic>
      </p:graphicFrame>
      <p:sp>
        <p:nvSpPr>
          <p:cNvPr id="2" name="Title 1">
            <a:extLst>
              <a:ext uri="{FF2B5EF4-FFF2-40B4-BE49-F238E27FC236}">
                <a16:creationId xmlns:a16="http://schemas.microsoft.com/office/drawing/2014/main" id="{1660D91B-61EC-DFA5-A57E-FB859849372E}"/>
              </a:ext>
            </a:extLst>
          </p:cNvPr>
          <p:cNvSpPr>
            <a:spLocks noGrp="1"/>
          </p:cNvSpPr>
          <p:nvPr>
            <p:ph type="ctrTitle"/>
          </p:nvPr>
        </p:nvSpPr>
        <p:spPr>
          <a:xfrm>
            <a:off x="2551030" y="1689368"/>
            <a:ext cx="8574622" cy="2684270"/>
          </a:xfrm>
        </p:spPr>
        <p:txBody>
          <a:bodyPr>
            <a:normAutofit/>
          </a:bodyPr>
          <a:lstStyle/>
          <a:p>
            <a:r>
              <a:rPr lang="en-IN" sz="6600" b="1" i="1" dirty="0">
                <a:effectLst/>
                <a:latin typeface="Arial Narrow" panose="020B0606020202030204" pitchFamily="34" charset="0"/>
              </a:rPr>
              <a:t>Application Architecture      Assignment – Travels</a:t>
            </a:r>
            <a:endParaRPr lang="en-IN" sz="6600" i="1" dirty="0">
              <a:latin typeface="Arial Narrow" panose="020B0606020202030204" pitchFamily="34" charset="0"/>
            </a:endParaRPr>
          </a:p>
        </p:txBody>
      </p:sp>
    </p:spTree>
    <p:extLst>
      <p:ext uri="{BB962C8B-B14F-4D97-AF65-F5344CB8AC3E}">
        <p14:creationId xmlns:p14="http://schemas.microsoft.com/office/powerpoint/2010/main" val="26955079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42190">
              <a:schemeClr val="accent3">
                <a:lumMod val="60000"/>
                <a:lumOff val="40000"/>
              </a:schemeClr>
            </a:gs>
            <a:gs pos="22940">
              <a:srgbClr val="E0F1D9"/>
            </a:gs>
            <a:gs pos="0">
              <a:schemeClr val="accent1">
                <a:lumMod val="5000"/>
                <a:lumOff val="95000"/>
              </a:schemeClr>
            </a:gs>
            <a:gs pos="74000">
              <a:schemeClr val="accent1">
                <a:lumMod val="45000"/>
                <a:lumOff val="55000"/>
              </a:schemeClr>
            </a:gs>
            <a:gs pos="83000">
              <a:schemeClr val="accent1">
                <a:lumMod val="45000"/>
                <a:lumOff val="55000"/>
              </a:schemeClr>
            </a:gs>
            <a:gs pos="0">
              <a:schemeClr val="bg1"/>
            </a:gs>
          </a:gsLst>
          <a:lin ang="21594000" scaled="0"/>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E57B51-15BE-6CFB-1DDD-BF9781B2D48C}"/>
              </a:ext>
            </a:extLst>
          </p:cNvPr>
          <p:cNvSpPr>
            <a:spLocks noGrp="1"/>
          </p:cNvSpPr>
          <p:nvPr>
            <p:ph idx="1"/>
          </p:nvPr>
        </p:nvSpPr>
        <p:spPr>
          <a:xfrm>
            <a:off x="232228" y="161131"/>
            <a:ext cx="11433629" cy="6535737"/>
          </a:xfrm>
        </p:spPr>
        <p:txBody>
          <a:bodyPr>
            <a:normAutofit/>
          </a:bodyPr>
          <a:lstStyle/>
          <a:p>
            <a:pPr marL="0" indent="0">
              <a:buNone/>
            </a:pPr>
            <a:r>
              <a:rPr lang="en-US" sz="3600" b="1" i="0" dirty="0">
                <a:solidFill>
                  <a:schemeClr val="accent6">
                    <a:lumMod val="60000"/>
                    <a:lumOff val="40000"/>
                  </a:schemeClr>
                </a:solidFill>
                <a:effectLst/>
                <a:latin typeface="Times New Roman" panose="02020603050405020304" pitchFamily="18" charset="0"/>
                <a:cs typeface="Times New Roman" panose="02020603050405020304" pitchFamily="18" charset="0"/>
              </a:rPr>
              <a:t>Non-Functional Requirements</a:t>
            </a:r>
          </a:p>
          <a:p>
            <a:pPr marL="0" indent="0" algn="l">
              <a:buNone/>
            </a:pPr>
            <a:r>
              <a:rPr lang="en-US" b="0" i="0" dirty="0">
                <a:effectLst/>
                <a:latin typeface="Times New Roman" panose="02020603050405020304" pitchFamily="18" charset="0"/>
                <a:cs typeface="Times New Roman" panose="02020603050405020304" pitchFamily="18" charset="0"/>
              </a:rPr>
              <a:t>The </a:t>
            </a:r>
            <a:r>
              <a:rPr lang="en-US" b="0" i="0" dirty="0" err="1">
                <a:effectLst/>
                <a:latin typeface="Times New Roman" panose="02020603050405020304" pitchFamily="18" charset="0"/>
                <a:cs typeface="Times New Roman" panose="02020603050405020304" pitchFamily="18" charset="0"/>
              </a:rPr>
              <a:t>Springline</a:t>
            </a:r>
            <a:r>
              <a:rPr lang="en-US" b="0" i="0" dirty="0">
                <a:effectLst/>
                <a:latin typeface="Times New Roman" panose="02020603050405020304" pitchFamily="18" charset="0"/>
                <a:cs typeface="Times New Roman" panose="02020603050405020304" pitchFamily="18" charset="0"/>
              </a:rPr>
              <a:t> Travels application must meet the following non-functional requirements:</a:t>
            </a:r>
          </a:p>
          <a:p>
            <a:r>
              <a:rPr lang="en-US" b="0" i="0" dirty="0">
                <a:effectLst/>
                <a:latin typeface="Times New Roman" panose="02020603050405020304" pitchFamily="18" charset="0"/>
                <a:cs typeface="Times New Roman" panose="02020603050405020304" pitchFamily="18" charset="0"/>
              </a:rPr>
              <a:t>Performance: The application must be responsive and handle a high volume of user traffic.</a:t>
            </a:r>
          </a:p>
          <a:p>
            <a:r>
              <a:rPr lang="en-US" b="0" i="0" dirty="0">
                <a:effectLst/>
                <a:latin typeface="Times New Roman" panose="02020603050405020304" pitchFamily="18" charset="0"/>
                <a:cs typeface="Times New Roman" panose="02020603050405020304" pitchFamily="18" charset="0"/>
              </a:rPr>
              <a:t>Security: The application must be secure and protect user data and transactions.</a:t>
            </a:r>
          </a:p>
          <a:p>
            <a:r>
              <a:rPr lang="en-US" b="0" i="0" dirty="0">
                <a:effectLst/>
                <a:latin typeface="Times New Roman" panose="02020603050405020304" pitchFamily="18" charset="0"/>
                <a:cs typeface="Times New Roman" panose="02020603050405020304" pitchFamily="18" charset="0"/>
              </a:rPr>
              <a:t>Availability: The application must be available 24/7 and handle system failures and downtime.</a:t>
            </a:r>
          </a:p>
          <a:p>
            <a:r>
              <a:rPr lang="en-US" b="0" i="0" dirty="0">
                <a:effectLst/>
                <a:latin typeface="Times New Roman" panose="02020603050405020304" pitchFamily="18" charset="0"/>
                <a:cs typeface="Times New Roman" panose="02020603050405020304" pitchFamily="18" charset="0"/>
              </a:rPr>
              <a:t>Scalability: The application must be scalable and handle growth in user traffic and data volume.</a:t>
            </a:r>
          </a:p>
          <a:p>
            <a:r>
              <a:rPr lang="en-US" b="0" i="0" dirty="0">
                <a:effectLst/>
                <a:latin typeface="Times New Roman" panose="02020603050405020304" pitchFamily="18" charset="0"/>
                <a:cs typeface="Times New Roman" panose="02020603050405020304" pitchFamily="18" charset="0"/>
              </a:rPr>
              <a:t>Maintainability: The application must be maintainable and allow for easy updates and enhancements.</a:t>
            </a:r>
          </a:p>
          <a:p>
            <a:pPr marL="0" indent="0" algn="l">
              <a:buNone/>
            </a:pPr>
            <a:endParaRPr lang="en-US" b="0" i="0" dirty="0">
              <a:effectLst/>
              <a:latin typeface="Söhne"/>
            </a:endParaRPr>
          </a:p>
          <a:p>
            <a:pPr marL="0" indent="0">
              <a:buNone/>
            </a:pPr>
            <a:endParaRPr lang="en-IN" dirty="0"/>
          </a:p>
        </p:txBody>
      </p:sp>
      <p:sp>
        <p:nvSpPr>
          <p:cNvPr id="5" name="Slide Number Placeholder 4">
            <a:extLst>
              <a:ext uri="{FF2B5EF4-FFF2-40B4-BE49-F238E27FC236}">
                <a16:creationId xmlns:a16="http://schemas.microsoft.com/office/drawing/2014/main" id="{17E57CC4-03C6-FC50-C59D-EFD1A829B933}"/>
              </a:ext>
            </a:extLst>
          </p:cNvPr>
          <p:cNvSpPr txBox="1">
            <a:spLocks/>
          </p:cNvSpPr>
          <p:nvPr/>
        </p:nvSpPr>
        <p:spPr>
          <a:xfrm>
            <a:off x="11227439" y="266077"/>
            <a:ext cx="543647" cy="34866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a:t>|    </a:t>
            </a:r>
            <a:fld id="{6D22F896-40B5-4ADD-8801-0D06FADFA095}" type="slidenum">
              <a:rPr lang="en-US" sz="1400" smtClean="0"/>
              <a:pPr/>
              <a:t>10</a:t>
            </a:fld>
            <a:endParaRPr lang="en-US" sz="1400" dirty="0"/>
          </a:p>
        </p:txBody>
      </p:sp>
      <p:sp>
        <p:nvSpPr>
          <p:cNvPr id="6" name="Footer Placeholder 2">
            <a:extLst>
              <a:ext uri="{FF2B5EF4-FFF2-40B4-BE49-F238E27FC236}">
                <a16:creationId xmlns:a16="http://schemas.microsoft.com/office/drawing/2014/main" id="{56DC0CC7-F2AD-365F-1438-1830CE1FDC22}"/>
              </a:ext>
            </a:extLst>
          </p:cNvPr>
          <p:cNvSpPr>
            <a:spLocks noGrp="1"/>
          </p:cNvSpPr>
          <p:nvPr>
            <p:ph type="ftr" sz="quarter" idx="11"/>
          </p:nvPr>
        </p:nvSpPr>
        <p:spPr>
          <a:xfrm>
            <a:off x="9766619" y="6226798"/>
            <a:ext cx="1732643" cy="365125"/>
          </a:xfrm>
        </p:spPr>
        <p:txBody>
          <a:bodyPr/>
          <a:lstStyle/>
          <a:p>
            <a:r>
              <a:rPr lang="en-US" sz="2400" dirty="0">
                <a:solidFill>
                  <a:schemeClr val="accent6">
                    <a:lumMod val="75000"/>
                  </a:schemeClr>
                </a:solidFill>
              </a:rPr>
              <a:t>Infosys</a:t>
            </a:r>
          </a:p>
        </p:txBody>
      </p:sp>
    </p:spTree>
    <p:extLst>
      <p:ext uri="{BB962C8B-B14F-4D97-AF65-F5344CB8AC3E}">
        <p14:creationId xmlns:p14="http://schemas.microsoft.com/office/powerpoint/2010/main" val="88771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B5DFA5"/>
            </a:gs>
            <a:gs pos="100000">
              <a:srgbClr val="BBE2AC"/>
            </a:gs>
            <a:gs pos="76000">
              <a:srgbClr val="C7E7BB"/>
            </a:gs>
            <a:gs pos="19000">
              <a:srgbClr val="E0F1D9"/>
            </a:gs>
            <a:gs pos="0">
              <a:schemeClr val="accent1">
                <a:lumMod val="5000"/>
                <a:lumOff val="95000"/>
              </a:schemeClr>
            </a:gs>
            <a:gs pos="100000">
              <a:schemeClr val="accent1">
                <a:lumMod val="45000"/>
                <a:lumOff val="55000"/>
              </a:schemeClr>
            </a:gs>
            <a:gs pos="100000">
              <a:schemeClr val="accent1">
                <a:lumMod val="45000"/>
                <a:lumOff val="55000"/>
              </a:schemeClr>
            </a:gs>
            <a:gs pos="0">
              <a:schemeClr val="bg1"/>
            </a:gs>
          </a:gsLst>
          <a:lin ang="21360000" scaled="0"/>
          <a:tileRect/>
        </a:gra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DAC21A6-A747-DA22-9604-9142FCA6A14B}"/>
              </a:ext>
            </a:extLst>
          </p:cNvPr>
          <p:cNvSpPr>
            <a:spLocks noGrp="1"/>
          </p:cNvSpPr>
          <p:nvPr>
            <p:ph idx="1"/>
          </p:nvPr>
        </p:nvSpPr>
        <p:spPr>
          <a:xfrm>
            <a:off x="217714" y="-290286"/>
            <a:ext cx="11756571" cy="6966857"/>
          </a:xfrm>
        </p:spPr>
        <p:txBody>
          <a:bodyPr>
            <a:noAutofit/>
          </a:bodyPr>
          <a:lstStyle/>
          <a:p>
            <a:pPr marL="0" indent="0">
              <a:buNone/>
            </a:pPr>
            <a:r>
              <a:rPr lang="en-US" sz="3600" b="1" dirty="0">
                <a:solidFill>
                  <a:schemeClr val="accent6">
                    <a:lumMod val="60000"/>
                    <a:lumOff val="40000"/>
                  </a:schemeClr>
                </a:solidFill>
                <a:latin typeface="Times New Roman" panose="02020603050405020304" pitchFamily="18" charset="0"/>
                <a:cs typeface="Times New Roman" panose="02020603050405020304" pitchFamily="18" charset="0"/>
              </a:rPr>
              <a:t>Architecture Decisions</a:t>
            </a:r>
            <a:endParaRPr lang="en-US" sz="3600" dirty="0">
              <a:solidFill>
                <a:schemeClr val="accent6">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following are the key architecture decisions for the </a:t>
            </a:r>
            <a:r>
              <a:rPr lang="en-US" dirty="0" err="1">
                <a:latin typeface="Times New Roman" panose="02020603050405020304" pitchFamily="18" charset="0"/>
                <a:cs typeface="Times New Roman" panose="02020603050405020304" pitchFamily="18" charset="0"/>
              </a:rPr>
              <a:t>Springline</a:t>
            </a:r>
            <a:r>
              <a:rPr lang="en-US" dirty="0">
                <a:latin typeface="Times New Roman" panose="02020603050405020304" pitchFamily="18" charset="0"/>
                <a:cs typeface="Times New Roman" panose="02020603050405020304" pitchFamily="18" charset="0"/>
              </a:rPr>
              <a:t> Travels application:</a:t>
            </a: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Choice of Technology Stack and Layers:</a:t>
            </a:r>
          </a:p>
          <a:p>
            <a:pPr marL="0" indent="0" algn="just">
              <a:buNone/>
            </a:pPr>
            <a:r>
              <a:rPr lang="en-US" dirty="0">
                <a:latin typeface="Times New Roman" panose="02020603050405020304" pitchFamily="18" charset="0"/>
                <a:cs typeface="Times New Roman" panose="02020603050405020304" pitchFamily="18" charset="0"/>
              </a:rPr>
              <a:t>    The application will be built using the following technology stack and layers:</a:t>
            </a:r>
          </a:p>
          <a:p>
            <a:pPr marL="0" indent="0" algn="just">
              <a:buNone/>
            </a:pPr>
            <a:r>
              <a:rPr lang="en-US" dirty="0">
                <a:latin typeface="Times New Roman" panose="02020603050405020304" pitchFamily="18" charset="0"/>
                <a:cs typeface="Times New Roman" panose="02020603050405020304" pitchFamily="18" charset="0"/>
              </a:rPr>
              <a:t>    Presentation Layer: ReactJS</a:t>
            </a:r>
          </a:p>
          <a:p>
            <a:pPr marL="0" indent="0" algn="just">
              <a:buNone/>
            </a:pPr>
            <a:r>
              <a:rPr lang="en-US" dirty="0">
                <a:latin typeface="Times New Roman" panose="02020603050405020304" pitchFamily="18" charset="0"/>
                <a:cs typeface="Times New Roman" panose="02020603050405020304" pitchFamily="18" charset="0"/>
              </a:rPr>
              <a:t>    Business Layer: Java</a:t>
            </a:r>
          </a:p>
          <a:p>
            <a:pPr marL="0" indent="0" algn="just">
              <a:buNone/>
            </a:pPr>
            <a:r>
              <a:rPr lang="en-US" dirty="0">
                <a:latin typeface="Times New Roman" panose="02020603050405020304" pitchFamily="18" charset="0"/>
                <a:cs typeface="Times New Roman" panose="02020603050405020304" pitchFamily="18" charset="0"/>
              </a:rPr>
              <a:t>    Data Access Layer: Spring Data JPA</a:t>
            </a:r>
          </a:p>
          <a:p>
            <a:pPr marL="0" indent="0" algn="just">
              <a:buNone/>
            </a:pPr>
            <a:r>
              <a:rPr lang="en-US" dirty="0">
                <a:latin typeface="Times New Roman" panose="02020603050405020304" pitchFamily="18" charset="0"/>
                <a:cs typeface="Times New Roman" panose="02020603050405020304" pitchFamily="18" charset="0"/>
              </a:rPr>
              <a:t>    Database: MySQL</a:t>
            </a:r>
          </a:p>
          <a:p>
            <a:pPr marL="0" indent="0" algn="just">
              <a:buNone/>
            </a:pPr>
            <a:r>
              <a:rPr lang="en-US" dirty="0">
                <a:latin typeface="Times New Roman" panose="02020603050405020304" pitchFamily="18" charset="0"/>
                <a:cs typeface="Times New Roman" panose="02020603050405020304" pitchFamily="18" charset="0"/>
              </a:rPr>
              <a:t>   Communication Layer: REST APIs</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Choice of Web Server: </a:t>
            </a:r>
            <a:r>
              <a:rPr lang="en-US" dirty="0">
                <a:latin typeface="Times New Roman" panose="02020603050405020304" pitchFamily="18" charset="0"/>
                <a:cs typeface="Times New Roman" panose="02020603050405020304" pitchFamily="18" charset="0"/>
              </a:rPr>
              <a:t>The application will be deployed on an Apache Tomcat web server.</a:t>
            </a:r>
            <a:endParaRPr lang="en-IN" dirty="0">
              <a:latin typeface="Times New Roman" panose="02020603050405020304" pitchFamily="18" charset="0"/>
              <a:cs typeface="Times New Roman" panose="02020603050405020304" pitchFamily="18" charset="0"/>
            </a:endParaRPr>
          </a:p>
        </p:txBody>
      </p:sp>
      <p:sp>
        <p:nvSpPr>
          <p:cNvPr id="4" name="Slide Number Placeholder 4">
            <a:extLst>
              <a:ext uri="{FF2B5EF4-FFF2-40B4-BE49-F238E27FC236}">
                <a16:creationId xmlns:a16="http://schemas.microsoft.com/office/drawing/2014/main" id="{282EACD8-DAD1-B26A-2B01-23C3E1EA7E75}"/>
              </a:ext>
            </a:extLst>
          </p:cNvPr>
          <p:cNvSpPr txBox="1">
            <a:spLocks/>
          </p:cNvSpPr>
          <p:nvPr/>
        </p:nvSpPr>
        <p:spPr>
          <a:xfrm>
            <a:off x="11227439" y="266077"/>
            <a:ext cx="543647" cy="34866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a:t>|    </a:t>
            </a:r>
            <a:fld id="{6D22F896-40B5-4ADD-8801-0D06FADFA095}" type="slidenum">
              <a:rPr lang="en-US" sz="1400" smtClean="0"/>
              <a:pPr/>
              <a:t>11</a:t>
            </a:fld>
            <a:endParaRPr lang="en-US" sz="1400" dirty="0"/>
          </a:p>
        </p:txBody>
      </p:sp>
      <p:sp>
        <p:nvSpPr>
          <p:cNvPr id="6" name="Footer Placeholder 2">
            <a:extLst>
              <a:ext uri="{FF2B5EF4-FFF2-40B4-BE49-F238E27FC236}">
                <a16:creationId xmlns:a16="http://schemas.microsoft.com/office/drawing/2014/main" id="{ABE27753-C19F-301D-AF3B-0CE8E7B5B56B}"/>
              </a:ext>
            </a:extLst>
          </p:cNvPr>
          <p:cNvSpPr>
            <a:spLocks noGrp="1"/>
          </p:cNvSpPr>
          <p:nvPr>
            <p:ph type="ftr" sz="quarter" idx="11"/>
          </p:nvPr>
        </p:nvSpPr>
        <p:spPr>
          <a:xfrm>
            <a:off x="9766619" y="6226798"/>
            <a:ext cx="1732643" cy="365125"/>
          </a:xfrm>
        </p:spPr>
        <p:txBody>
          <a:bodyPr/>
          <a:lstStyle/>
          <a:p>
            <a:r>
              <a:rPr lang="en-US" sz="2400" dirty="0">
                <a:solidFill>
                  <a:schemeClr val="accent6">
                    <a:lumMod val="75000"/>
                  </a:schemeClr>
                </a:solidFill>
              </a:rPr>
              <a:t>Infosys</a:t>
            </a:r>
          </a:p>
        </p:txBody>
      </p:sp>
    </p:spTree>
    <p:extLst>
      <p:ext uri="{BB962C8B-B14F-4D97-AF65-F5344CB8AC3E}">
        <p14:creationId xmlns:p14="http://schemas.microsoft.com/office/powerpoint/2010/main" val="144479799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87A3741-0886-D594-C6F6-987FD20D6E6C}"/>
              </a:ext>
            </a:extLst>
          </p:cNvPr>
          <p:cNvSpPr>
            <a:spLocks noGrp="1"/>
          </p:cNvSpPr>
          <p:nvPr>
            <p:ph idx="1"/>
          </p:nvPr>
        </p:nvSpPr>
        <p:spPr>
          <a:xfrm>
            <a:off x="246743" y="-1553027"/>
            <a:ext cx="11285309" cy="7779656"/>
          </a:xfrm>
        </p:spPr>
        <p:txBody>
          <a:bodyPr>
            <a:normAutofit/>
          </a:bodyPr>
          <a:lstStyle/>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Choice of Frameworks:</a:t>
            </a:r>
          </a:p>
          <a:p>
            <a:pPr marL="0" indent="0">
              <a:buNone/>
            </a:pPr>
            <a:r>
              <a:rPr lang="en-US" dirty="0">
                <a:latin typeface="Times New Roman" panose="02020603050405020304" pitchFamily="18" charset="0"/>
                <a:cs typeface="Times New Roman" panose="02020603050405020304" pitchFamily="18" charset="0"/>
              </a:rPr>
              <a:t>      The following frameworks will be used for building the application:</a:t>
            </a:r>
          </a:p>
          <a:p>
            <a:pPr marL="0" indent="0">
              <a:buNone/>
            </a:pPr>
            <a:r>
              <a:rPr lang="en-US" dirty="0">
                <a:latin typeface="Times New Roman" panose="02020603050405020304" pitchFamily="18" charset="0"/>
                <a:cs typeface="Times New Roman" panose="02020603050405020304" pitchFamily="18" charset="0"/>
              </a:rPr>
              <a:t>       Spring Boot: for building the Java-based web application</a:t>
            </a:r>
          </a:p>
          <a:p>
            <a:pPr marL="0" indent="0">
              <a:buNone/>
            </a:pPr>
            <a:r>
              <a:rPr lang="en-US" dirty="0">
                <a:latin typeface="Times New Roman" panose="02020603050405020304" pitchFamily="18" charset="0"/>
                <a:cs typeface="Times New Roman" panose="02020603050405020304" pitchFamily="18" charset="0"/>
              </a:rPr>
              <a:t>       ReactJS: for building the user interface</a:t>
            </a:r>
          </a:p>
          <a:p>
            <a:pPr marL="0" indent="0">
              <a:buNone/>
            </a:pPr>
            <a:r>
              <a:rPr lang="en-US" dirty="0">
                <a:latin typeface="Times New Roman" panose="02020603050405020304" pitchFamily="18" charset="0"/>
                <a:cs typeface="Times New Roman" panose="02020603050405020304" pitchFamily="18" charset="0"/>
              </a:rPr>
              <a:t>       Spring Data JPA: for data access</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Choice of Deployment: </a:t>
            </a:r>
            <a:r>
              <a:rPr lang="en-US" dirty="0">
                <a:latin typeface="Times New Roman" panose="02020603050405020304" pitchFamily="18" charset="0"/>
                <a:cs typeface="Times New Roman" panose="02020603050405020304" pitchFamily="18" charset="0"/>
              </a:rPr>
              <a:t>AWS, Azure or GCP </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Choice of Database: </a:t>
            </a:r>
            <a:r>
              <a:rPr lang="en-US" dirty="0">
                <a:latin typeface="Times New Roman" panose="02020603050405020304" pitchFamily="18" charset="0"/>
                <a:cs typeface="Times New Roman" panose="02020603050405020304" pitchFamily="18" charset="0"/>
              </a:rPr>
              <a:t>MySQL</a:t>
            </a:r>
            <a:endParaRPr lang="en-IN" dirty="0">
              <a:latin typeface="Times New Roman" panose="02020603050405020304" pitchFamily="18" charset="0"/>
              <a:cs typeface="Times New Roman" panose="02020603050405020304" pitchFamily="18" charset="0"/>
            </a:endParaRPr>
          </a:p>
        </p:txBody>
      </p:sp>
      <p:sp>
        <p:nvSpPr>
          <p:cNvPr id="4" name="Slide Number Placeholder 4">
            <a:extLst>
              <a:ext uri="{FF2B5EF4-FFF2-40B4-BE49-F238E27FC236}">
                <a16:creationId xmlns:a16="http://schemas.microsoft.com/office/drawing/2014/main" id="{29C799AA-4643-C669-C818-7C63618A4B7E}"/>
              </a:ext>
            </a:extLst>
          </p:cNvPr>
          <p:cNvSpPr txBox="1">
            <a:spLocks/>
          </p:cNvSpPr>
          <p:nvPr/>
        </p:nvSpPr>
        <p:spPr>
          <a:xfrm>
            <a:off x="11227439" y="266077"/>
            <a:ext cx="543647" cy="34866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a:t>|    </a:t>
            </a:r>
            <a:fld id="{6D22F896-40B5-4ADD-8801-0D06FADFA095}" type="slidenum">
              <a:rPr lang="en-US" sz="1400" smtClean="0"/>
              <a:pPr/>
              <a:t>12</a:t>
            </a:fld>
            <a:endParaRPr lang="en-US" sz="1400" dirty="0"/>
          </a:p>
        </p:txBody>
      </p:sp>
      <p:sp>
        <p:nvSpPr>
          <p:cNvPr id="6" name="Footer Placeholder 2">
            <a:extLst>
              <a:ext uri="{FF2B5EF4-FFF2-40B4-BE49-F238E27FC236}">
                <a16:creationId xmlns:a16="http://schemas.microsoft.com/office/drawing/2014/main" id="{DC8FDEF8-2B0E-ACDB-6FF6-779A7834E27D}"/>
              </a:ext>
            </a:extLst>
          </p:cNvPr>
          <p:cNvSpPr>
            <a:spLocks noGrp="1"/>
          </p:cNvSpPr>
          <p:nvPr>
            <p:ph type="ftr" sz="quarter" idx="11"/>
          </p:nvPr>
        </p:nvSpPr>
        <p:spPr>
          <a:xfrm>
            <a:off x="9766619" y="6226798"/>
            <a:ext cx="1732643" cy="365125"/>
          </a:xfrm>
        </p:spPr>
        <p:txBody>
          <a:bodyPr/>
          <a:lstStyle/>
          <a:p>
            <a:r>
              <a:rPr lang="en-US" sz="2400" dirty="0">
                <a:solidFill>
                  <a:schemeClr val="accent6">
                    <a:lumMod val="75000"/>
                  </a:schemeClr>
                </a:solidFill>
              </a:rPr>
              <a:t>Infosys</a:t>
            </a:r>
          </a:p>
        </p:txBody>
      </p:sp>
    </p:spTree>
    <p:extLst>
      <p:ext uri="{BB962C8B-B14F-4D97-AF65-F5344CB8AC3E}">
        <p14:creationId xmlns:p14="http://schemas.microsoft.com/office/powerpoint/2010/main" val="1645537395"/>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42190">
              <a:srgbClr val="CDE9C2"/>
            </a:gs>
            <a:gs pos="22940">
              <a:srgbClr val="E0F1D9"/>
            </a:gs>
            <a:gs pos="0">
              <a:schemeClr val="accent1">
                <a:lumMod val="5000"/>
                <a:lumOff val="95000"/>
              </a:schemeClr>
            </a:gs>
            <a:gs pos="74000">
              <a:schemeClr val="accent1">
                <a:lumMod val="45000"/>
                <a:lumOff val="55000"/>
              </a:schemeClr>
            </a:gs>
            <a:gs pos="83000">
              <a:schemeClr val="accent1">
                <a:lumMod val="45000"/>
                <a:lumOff val="55000"/>
              </a:schemeClr>
            </a:gs>
            <a:gs pos="0">
              <a:schemeClr val="bg1"/>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3004D8-60B9-C2E8-B3FB-6CECAD32915F}"/>
              </a:ext>
            </a:extLst>
          </p:cNvPr>
          <p:cNvSpPr>
            <a:spLocks noGrp="1"/>
          </p:cNvSpPr>
          <p:nvPr>
            <p:ph idx="1"/>
          </p:nvPr>
        </p:nvSpPr>
        <p:spPr>
          <a:xfrm>
            <a:off x="-232229" y="130629"/>
            <a:ext cx="12235543" cy="6473371"/>
          </a:xfrm>
        </p:spPr>
        <p:txBody>
          <a:bodyPr>
            <a:normAutofit/>
          </a:bodyPr>
          <a:lstStyle/>
          <a:p>
            <a:pPr marL="457200" lvl="1" indent="0">
              <a:lnSpc>
                <a:spcPct val="150000"/>
              </a:lnSpc>
              <a:buNone/>
            </a:pPr>
            <a:r>
              <a:rPr lang="en-US" sz="3600" b="1" dirty="0">
                <a:solidFill>
                  <a:schemeClr val="accent6">
                    <a:lumMod val="60000"/>
                    <a:lumOff val="40000"/>
                  </a:schemeClr>
                </a:solidFill>
                <a:latin typeface="Times New Roman" panose="02020603050405020304" pitchFamily="18" charset="0"/>
                <a:cs typeface="Times New Roman" panose="02020603050405020304" pitchFamily="18" charset="0"/>
              </a:rPr>
              <a:t>Architecture Definition</a:t>
            </a:r>
          </a:p>
          <a:p>
            <a:pPr lvl="1" algn="just">
              <a:lnSpc>
                <a:spcPct val="150000"/>
              </a:lnSpc>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Logical Architecture: </a:t>
            </a:r>
            <a:r>
              <a:rPr lang="en-US" sz="2400" dirty="0">
                <a:latin typeface="Times New Roman" panose="02020603050405020304" pitchFamily="18" charset="0"/>
                <a:cs typeface="Times New Roman" panose="02020603050405020304" pitchFamily="18" charset="0"/>
              </a:rPr>
              <a:t>The logical architecture of the </a:t>
            </a:r>
            <a:r>
              <a:rPr lang="en-US" sz="2400" dirty="0" err="1">
                <a:latin typeface="Times New Roman" panose="02020603050405020304" pitchFamily="18" charset="0"/>
                <a:cs typeface="Times New Roman" panose="02020603050405020304" pitchFamily="18" charset="0"/>
              </a:rPr>
              <a:t>Springline</a:t>
            </a:r>
            <a:r>
              <a:rPr lang="en-US" sz="2400" dirty="0">
                <a:latin typeface="Times New Roman" panose="02020603050405020304" pitchFamily="18" charset="0"/>
                <a:cs typeface="Times New Roman" panose="02020603050405020304" pitchFamily="18" charset="0"/>
              </a:rPr>
              <a:t> Travels application comprises four main layers: Presentation Layer, Business Layer, Data Access Layer and Database Layer. The Presentation Layer is responsible for presenting the user interface to the users, the Business Layer processes the user requests, the Data Access Layer retrieves and stores data in the database, and the Database Layer stores the data.</a:t>
            </a:r>
          </a:p>
          <a:p>
            <a:pPr lvl="1" algn="just">
              <a:lnSpc>
                <a:spcPct val="150000"/>
              </a:lnSpc>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Technology Architecture: </a:t>
            </a:r>
            <a:r>
              <a:rPr lang="en-US" sz="2400" dirty="0">
                <a:latin typeface="Times New Roman" panose="02020603050405020304" pitchFamily="18" charset="0"/>
                <a:cs typeface="Times New Roman" panose="02020603050405020304" pitchFamily="18" charset="0"/>
              </a:rPr>
              <a:t>The technology architecture of the </a:t>
            </a:r>
            <a:r>
              <a:rPr lang="en-US" sz="2400" dirty="0" err="1">
                <a:latin typeface="Times New Roman" panose="02020603050405020304" pitchFamily="18" charset="0"/>
                <a:cs typeface="Times New Roman" panose="02020603050405020304" pitchFamily="18" charset="0"/>
              </a:rPr>
              <a:t>Springline</a:t>
            </a:r>
            <a:r>
              <a:rPr lang="en-US" sz="2400" dirty="0">
                <a:latin typeface="Times New Roman" panose="02020603050405020304" pitchFamily="18" charset="0"/>
                <a:cs typeface="Times New Roman" panose="02020603050405020304" pitchFamily="18" charset="0"/>
              </a:rPr>
              <a:t> Travels application includes the use of a web server, application server, database server, and container orchestration platform for deployment. The application will use REST APIs for communication between different layers.</a:t>
            </a:r>
          </a:p>
          <a:p>
            <a:endParaRPr lang="en-IN" dirty="0"/>
          </a:p>
        </p:txBody>
      </p:sp>
      <p:sp>
        <p:nvSpPr>
          <p:cNvPr id="5" name="Slide Number Placeholder 4">
            <a:extLst>
              <a:ext uri="{FF2B5EF4-FFF2-40B4-BE49-F238E27FC236}">
                <a16:creationId xmlns:a16="http://schemas.microsoft.com/office/drawing/2014/main" id="{8AC635D9-326C-195C-81CB-F8B9BD9B519E}"/>
              </a:ext>
            </a:extLst>
          </p:cNvPr>
          <p:cNvSpPr txBox="1">
            <a:spLocks/>
          </p:cNvSpPr>
          <p:nvPr/>
        </p:nvSpPr>
        <p:spPr>
          <a:xfrm>
            <a:off x="11227439" y="266077"/>
            <a:ext cx="543647" cy="34866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a:t>|    </a:t>
            </a:r>
            <a:fld id="{6D22F896-40B5-4ADD-8801-0D06FADFA095}" type="slidenum">
              <a:rPr lang="en-US" sz="1400" smtClean="0"/>
              <a:pPr/>
              <a:t>13</a:t>
            </a:fld>
            <a:endParaRPr lang="en-US" sz="1400" dirty="0"/>
          </a:p>
        </p:txBody>
      </p:sp>
      <p:sp>
        <p:nvSpPr>
          <p:cNvPr id="6" name="Footer Placeholder 2">
            <a:extLst>
              <a:ext uri="{FF2B5EF4-FFF2-40B4-BE49-F238E27FC236}">
                <a16:creationId xmlns:a16="http://schemas.microsoft.com/office/drawing/2014/main" id="{EA9C9771-D623-422D-8BCC-75A6F05F4D67}"/>
              </a:ext>
            </a:extLst>
          </p:cNvPr>
          <p:cNvSpPr>
            <a:spLocks noGrp="1"/>
          </p:cNvSpPr>
          <p:nvPr>
            <p:ph type="ftr" sz="quarter" idx="11"/>
          </p:nvPr>
        </p:nvSpPr>
        <p:spPr>
          <a:xfrm>
            <a:off x="9766619" y="6226798"/>
            <a:ext cx="1732643" cy="365125"/>
          </a:xfrm>
        </p:spPr>
        <p:txBody>
          <a:bodyPr/>
          <a:lstStyle/>
          <a:p>
            <a:r>
              <a:rPr lang="en-US" sz="2400" dirty="0">
                <a:solidFill>
                  <a:schemeClr val="accent6">
                    <a:lumMod val="75000"/>
                  </a:schemeClr>
                </a:solidFill>
              </a:rPr>
              <a:t>Infosys</a:t>
            </a:r>
          </a:p>
        </p:txBody>
      </p:sp>
    </p:spTree>
    <p:extLst>
      <p:ext uri="{BB962C8B-B14F-4D97-AF65-F5344CB8AC3E}">
        <p14:creationId xmlns:p14="http://schemas.microsoft.com/office/powerpoint/2010/main" val="1294758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42190">
              <a:srgbClr val="CDE9C2"/>
            </a:gs>
            <a:gs pos="33000">
              <a:srgbClr val="E0F1D9"/>
            </a:gs>
            <a:gs pos="0">
              <a:schemeClr val="accent1">
                <a:lumMod val="5000"/>
                <a:lumOff val="95000"/>
              </a:schemeClr>
            </a:gs>
            <a:gs pos="0">
              <a:schemeClr val="accent1">
                <a:lumMod val="45000"/>
                <a:lumOff val="55000"/>
              </a:schemeClr>
            </a:gs>
            <a:gs pos="0">
              <a:schemeClr val="accent1">
                <a:lumMod val="45000"/>
                <a:lumOff val="55000"/>
              </a:schemeClr>
            </a:gs>
            <a:gs pos="0">
              <a:schemeClr val="bg1"/>
            </a:gs>
          </a:gsLst>
          <a:lin ang="16200000" scaled="0"/>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1C3FA3-6BBD-5CA5-AE8A-E82951831B93}"/>
              </a:ext>
            </a:extLst>
          </p:cNvPr>
          <p:cNvSpPr>
            <a:spLocks noGrp="1"/>
          </p:cNvSpPr>
          <p:nvPr>
            <p:ph idx="1"/>
          </p:nvPr>
        </p:nvSpPr>
        <p:spPr>
          <a:xfrm>
            <a:off x="0" y="-377372"/>
            <a:ext cx="11959771" cy="7590971"/>
          </a:xfrm>
        </p:spPr>
        <p:txBody>
          <a:bodyPr>
            <a:normAutofit/>
          </a:bodyPr>
          <a:lstStyle/>
          <a:p>
            <a:pPr lvl="1" algn="just">
              <a:lnSpc>
                <a:spcPct val="150000"/>
              </a:lnSpc>
              <a:buFont typeface="Wingdings" panose="05000000000000000000" pitchFamily="2" charset="2"/>
              <a:buChar char="ü"/>
            </a:pPr>
            <a:r>
              <a:rPr lang="en-US" sz="2400" b="1" dirty="0"/>
              <a:t>Solution Architecture: </a:t>
            </a:r>
            <a:r>
              <a:rPr lang="en-US" sz="2400" dirty="0"/>
              <a:t>The solution architecture of the </a:t>
            </a:r>
            <a:r>
              <a:rPr lang="en-US" sz="2400" dirty="0" err="1"/>
              <a:t>Springline</a:t>
            </a:r>
            <a:r>
              <a:rPr lang="en-US" sz="2400" dirty="0"/>
              <a:t> Travels application includes the use of ReactJS for building the user interface, Spring Boot for building the Java-based web application, Spring Data JPA for data access, and MySQL for storing data. The application will be containerized using Docker and deployed on a cloud platform like AWS using Kubernetes.</a:t>
            </a:r>
          </a:p>
          <a:p>
            <a:pPr lvl="1" algn="just">
              <a:lnSpc>
                <a:spcPct val="150000"/>
              </a:lnSpc>
              <a:buFont typeface="Wingdings" panose="05000000000000000000" pitchFamily="2" charset="2"/>
              <a:buChar char="ü"/>
            </a:pPr>
            <a:r>
              <a:rPr lang="en-US" sz="2400" b="1" dirty="0"/>
              <a:t>Service Architecture: </a:t>
            </a:r>
            <a:r>
              <a:rPr lang="en-US" sz="2400" dirty="0"/>
              <a:t>The service architecture of the </a:t>
            </a:r>
            <a:r>
              <a:rPr lang="en-US" sz="2400" dirty="0" err="1"/>
              <a:t>Springline</a:t>
            </a:r>
            <a:r>
              <a:rPr lang="en-US" sz="2400" dirty="0"/>
              <a:t> Travels application includes the use of REST APIs for communication between different layers. The application will use RESTful web services for inter-process communication.</a:t>
            </a:r>
            <a:endParaRPr lang="en-IN" sz="2400" dirty="0"/>
          </a:p>
        </p:txBody>
      </p:sp>
      <p:sp>
        <p:nvSpPr>
          <p:cNvPr id="5" name="Slide Number Placeholder 4">
            <a:extLst>
              <a:ext uri="{FF2B5EF4-FFF2-40B4-BE49-F238E27FC236}">
                <a16:creationId xmlns:a16="http://schemas.microsoft.com/office/drawing/2014/main" id="{3465043B-E11E-F3FD-E9C4-E47D6FD457EB}"/>
              </a:ext>
            </a:extLst>
          </p:cNvPr>
          <p:cNvSpPr txBox="1">
            <a:spLocks/>
          </p:cNvSpPr>
          <p:nvPr/>
        </p:nvSpPr>
        <p:spPr>
          <a:xfrm>
            <a:off x="11227439" y="266077"/>
            <a:ext cx="543647" cy="34866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a:t>|    </a:t>
            </a:r>
            <a:fld id="{6D22F896-40B5-4ADD-8801-0D06FADFA095}" type="slidenum">
              <a:rPr lang="en-US" sz="1400" smtClean="0"/>
              <a:pPr/>
              <a:t>14</a:t>
            </a:fld>
            <a:endParaRPr lang="en-US" sz="1400" dirty="0"/>
          </a:p>
        </p:txBody>
      </p:sp>
      <p:sp>
        <p:nvSpPr>
          <p:cNvPr id="8" name="Footer Placeholder 2">
            <a:extLst>
              <a:ext uri="{FF2B5EF4-FFF2-40B4-BE49-F238E27FC236}">
                <a16:creationId xmlns:a16="http://schemas.microsoft.com/office/drawing/2014/main" id="{787C6EB9-D689-E47E-6554-FD9C45C94A56}"/>
              </a:ext>
            </a:extLst>
          </p:cNvPr>
          <p:cNvSpPr>
            <a:spLocks noGrp="1"/>
          </p:cNvSpPr>
          <p:nvPr>
            <p:ph type="ftr" sz="quarter" idx="11"/>
          </p:nvPr>
        </p:nvSpPr>
        <p:spPr>
          <a:xfrm>
            <a:off x="9766619" y="6226798"/>
            <a:ext cx="1732643" cy="365125"/>
          </a:xfrm>
        </p:spPr>
        <p:txBody>
          <a:bodyPr/>
          <a:lstStyle/>
          <a:p>
            <a:r>
              <a:rPr lang="en-US" sz="2400" dirty="0">
                <a:solidFill>
                  <a:schemeClr val="accent6">
                    <a:lumMod val="75000"/>
                  </a:schemeClr>
                </a:solidFill>
              </a:rPr>
              <a:t>Infosys</a:t>
            </a:r>
          </a:p>
        </p:txBody>
      </p:sp>
    </p:spTree>
    <p:extLst>
      <p:ext uri="{BB962C8B-B14F-4D97-AF65-F5344CB8AC3E}">
        <p14:creationId xmlns:p14="http://schemas.microsoft.com/office/powerpoint/2010/main" val="3148821985"/>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42190">
              <a:srgbClr val="CDE9C2"/>
            </a:gs>
            <a:gs pos="22940">
              <a:srgbClr val="E0F1D9"/>
            </a:gs>
            <a:gs pos="0">
              <a:schemeClr val="accent1">
                <a:lumMod val="5000"/>
                <a:lumOff val="95000"/>
              </a:schemeClr>
            </a:gs>
            <a:gs pos="26000">
              <a:schemeClr val="accent1">
                <a:lumMod val="45000"/>
                <a:lumOff val="55000"/>
              </a:schemeClr>
            </a:gs>
            <a:gs pos="38000">
              <a:schemeClr val="accent1">
                <a:lumMod val="45000"/>
                <a:lumOff val="55000"/>
              </a:schemeClr>
            </a:gs>
            <a:gs pos="0">
              <a:schemeClr val="bg1"/>
            </a:gs>
          </a:gsLst>
          <a:lin ang="540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4BAF6-CADF-C813-FCF9-393EBDB3622A}"/>
              </a:ext>
            </a:extLst>
          </p:cNvPr>
          <p:cNvSpPr>
            <a:spLocks noGrp="1"/>
          </p:cNvSpPr>
          <p:nvPr>
            <p:ph idx="1"/>
          </p:nvPr>
        </p:nvSpPr>
        <p:spPr>
          <a:xfrm>
            <a:off x="246743" y="101599"/>
            <a:ext cx="11157857" cy="6756401"/>
          </a:xfrm>
        </p:spPr>
        <p:txBody>
          <a:bodyPr>
            <a:noAutofit/>
          </a:bodyPr>
          <a:lstStyle/>
          <a:p>
            <a:pPr marL="0" indent="0">
              <a:buNone/>
            </a:pPr>
            <a:r>
              <a:rPr lang="en-US" sz="3600" b="1" i="0" dirty="0">
                <a:solidFill>
                  <a:schemeClr val="accent6">
                    <a:lumMod val="60000"/>
                    <a:lumOff val="40000"/>
                  </a:schemeClr>
                </a:solidFill>
                <a:effectLst/>
                <a:latin typeface="Times New Roman" panose="02020603050405020304" pitchFamily="18" charset="0"/>
                <a:cs typeface="Times New Roman" panose="02020603050405020304" pitchFamily="18" charset="0"/>
              </a:rPr>
              <a:t>Risks and Mitigations</a:t>
            </a:r>
          </a:p>
          <a:p>
            <a:pPr marL="0" indent="0" algn="l">
              <a:buNone/>
            </a:pPr>
            <a:r>
              <a:rPr lang="en-US" b="1" i="0" dirty="0">
                <a:effectLst/>
                <a:latin typeface="Times New Roman" panose="02020603050405020304" pitchFamily="18" charset="0"/>
                <a:cs typeface="Times New Roman" panose="02020603050405020304" pitchFamily="18" charset="0"/>
              </a:rPr>
              <a:t>Risk: </a:t>
            </a:r>
            <a:r>
              <a:rPr lang="en-US" b="0" i="0" dirty="0">
                <a:effectLst/>
                <a:latin typeface="Times New Roman" panose="02020603050405020304" pitchFamily="18" charset="0"/>
                <a:cs typeface="Times New Roman" panose="02020603050405020304" pitchFamily="18" charset="0"/>
              </a:rPr>
              <a:t>Security threats such as hacking and data breaches.</a:t>
            </a:r>
          </a:p>
          <a:p>
            <a:pPr marL="0" indent="0" algn="l">
              <a:buNone/>
            </a:pPr>
            <a:r>
              <a:rPr lang="en-US" b="1" i="0" dirty="0">
                <a:effectLst/>
                <a:latin typeface="Times New Roman" panose="02020603050405020304" pitchFamily="18" charset="0"/>
                <a:cs typeface="Times New Roman" panose="02020603050405020304" pitchFamily="18" charset="0"/>
              </a:rPr>
              <a:t>Mitigation: </a:t>
            </a:r>
            <a:r>
              <a:rPr lang="en-US" b="0" i="0" dirty="0">
                <a:effectLst/>
                <a:latin typeface="Times New Roman" panose="02020603050405020304" pitchFamily="18" charset="0"/>
                <a:cs typeface="Times New Roman" panose="02020603050405020304" pitchFamily="18" charset="0"/>
              </a:rPr>
              <a:t>Implement strong security measures such as encryption, access controls, and regular security audits.</a:t>
            </a:r>
          </a:p>
          <a:p>
            <a:pPr marL="0" indent="0" algn="l">
              <a:buNone/>
            </a:pPr>
            <a:endParaRPr lang="en-US" b="0" i="0" dirty="0">
              <a:effectLst/>
              <a:latin typeface="Times New Roman" panose="02020603050405020304" pitchFamily="18" charset="0"/>
              <a:cs typeface="Times New Roman" panose="02020603050405020304" pitchFamily="18" charset="0"/>
            </a:endParaRPr>
          </a:p>
          <a:p>
            <a:pPr marL="0" indent="0" algn="l">
              <a:buNone/>
            </a:pPr>
            <a:r>
              <a:rPr lang="en-US" b="1" i="0" dirty="0">
                <a:effectLst/>
                <a:latin typeface="Times New Roman" panose="02020603050405020304" pitchFamily="18" charset="0"/>
                <a:cs typeface="Times New Roman" panose="02020603050405020304" pitchFamily="18" charset="0"/>
              </a:rPr>
              <a:t>Risk: </a:t>
            </a:r>
            <a:r>
              <a:rPr lang="en-US" b="0" i="0" dirty="0">
                <a:effectLst/>
                <a:latin typeface="Times New Roman" panose="02020603050405020304" pitchFamily="18" charset="0"/>
                <a:cs typeface="Times New Roman" panose="02020603050405020304" pitchFamily="18" charset="0"/>
              </a:rPr>
              <a:t>Performance issues such as slow response times and system overload. </a:t>
            </a:r>
          </a:p>
          <a:p>
            <a:pPr marL="0" indent="0" algn="l">
              <a:buNone/>
            </a:pPr>
            <a:r>
              <a:rPr lang="en-US" b="1" i="0" dirty="0">
                <a:effectLst/>
                <a:latin typeface="Times New Roman" panose="02020603050405020304" pitchFamily="18" charset="0"/>
                <a:cs typeface="Times New Roman" panose="02020603050405020304" pitchFamily="18" charset="0"/>
              </a:rPr>
              <a:t>Mitigation: </a:t>
            </a:r>
            <a:r>
              <a:rPr lang="en-US" b="0" i="0" dirty="0">
                <a:effectLst/>
                <a:latin typeface="Times New Roman" panose="02020603050405020304" pitchFamily="18" charset="0"/>
                <a:cs typeface="Times New Roman" panose="02020603050405020304" pitchFamily="18" charset="0"/>
              </a:rPr>
              <a:t>Optimize system performance by implementing caching, load balancing, and other performance tuning techniques.</a:t>
            </a:r>
          </a:p>
          <a:p>
            <a:pPr marL="0" indent="0" algn="l">
              <a:buNone/>
            </a:pPr>
            <a:endParaRPr lang="en-US" b="0" i="0" dirty="0">
              <a:effectLst/>
              <a:latin typeface="Times New Roman" panose="02020603050405020304" pitchFamily="18" charset="0"/>
              <a:cs typeface="Times New Roman" panose="02020603050405020304" pitchFamily="18" charset="0"/>
            </a:endParaRPr>
          </a:p>
          <a:p>
            <a:pPr marL="0" indent="0" algn="l">
              <a:buNone/>
            </a:pPr>
            <a:r>
              <a:rPr lang="en-US" b="1" i="0" dirty="0">
                <a:effectLst/>
                <a:latin typeface="Times New Roman" panose="02020603050405020304" pitchFamily="18" charset="0"/>
                <a:cs typeface="Times New Roman" panose="02020603050405020304" pitchFamily="18" charset="0"/>
              </a:rPr>
              <a:t>Risk: </a:t>
            </a:r>
            <a:r>
              <a:rPr lang="en-US" b="0" i="0" dirty="0">
                <a:effectLst/>
                <a:latin typeface="Times New Roman" panose="02020603050405020304" pitchFamily="18" charset="0"/>
                <a:cs typeface="Times New Roman" panose="02020603050405020304" pitchFamily="18" charset="0"/>
              </a:rPr>
              <a:t>Integration issues with external systems and APIs. </a:t>
            </a:r>
          </a:p>
          <a:p>
            <a:pPr marL="0" indent="0" algn="l">
              <a:buNone/>
            </a:pPr>
            <a:r>
              <a:rPr lang="en-US" b="1" i="0" dirty="0">
                <a:effectLst/>
                <a:latin typeface="Times New Roman" panose="02020603050405020304" pitchFamily="18" charset="0"/>
                <a:cs typeface="Times New Roman" panose="02020603050405020304" pitchFamily="18" charset="0"/>
              </a:rPr>
              <a:t>Mitigation: </a:t>
            </a:r>
            <a:r>
              <a:rPr lang="en-US" b="0" i="0" dirty="0">
                <a:effectLst/>
                <a:latin typeface="Times New Roman" panose="02020603050405020304" pitchFamily="18" charset="0"/>
                <a:cs typeface="Times New Roman" panose="02020603050405020304" pitchFamily="18" charset="0"/>
              </a:rPr>
              <a:t>Perform thorough testing and implement error handling and exception handling mechanisms to handle integration issues.</a:t>
            </a:r>
          </a:p>
          <a:p>
            <a:endParaRPr lang="en-US" sz="20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4654E39A-D584-858E-B4B9-07DDFD2E9118}"/>
              </a:ext>
            </a:extLst>
          </p:cNvPr>
          <p:cNvSpPr txBox="1">
            <a:spLocks/>
          </p:cNvSpPr>
          <p:nvPr/>
        </p:nvSpPr>
        <p:spPr>
          <a:xfrm>
            <a:off x="11227439" y="266077"/>
            <a:ext cx="543647" cy="34866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a:t>|    </a:t>
            </a:r>
            <a:fld id="{6D22F896-40B5-4ADD-8801-0D06FADFA095}" type="slidenum">
              <a:rPr lang="en-US" sz="1400" smtClean="0"/>
              <a:pPr/>
              <a:t>15</a:t>
            </a:fld>
            <a:endParaRPr lang="en-US" sz="1400" dirty="0"/>
          </a:p>
        </p:txBody>
      </p:sp>
      <p:sp>
        <p:nvSpPr>
          <p:cNvPr id="6" name="Footer Placeholder 2">
            <a:extLst>
              <a:ext uri="{FF2B5EF4-FFF2-40B4-BE49-F238E27FC236}">
                <a16:creationId xmlns:a16="http://schemas.microsoft.com/office/drawing/2014/main" id="{21C363FE-2F4E-9CB1-207F-B3F2A1B3445A}"/>
              </a:ext>
            </a:extLst>
          </p:cNvPr>
          <p:cNvSpPr>
            <a:spLocks noGrp="1"/>
          </p:cNvSpPr>
          <p:nvPr>
            <p:ph type="ftr" sz="quarter" idx="11"/>
          </p:nvPr>
        </p:nvSpPr>
        <p:spPr>
          <a:xfrm>
            <a:off x="9766619" y="6226798"/>
            <a:ext cx="1732643" cy="365125"/>
          </a:xfrm>
        </p:spPr>
        <p:txBody>
          <a:bodyPr/>
          <a:lstStyle/>
          <a:p>
            <a:r>
              <a:rPr lang="en-US" sz="2400" dirty="0">
                <a:solidFill>
                  <a:schemeClr val="accent6">
                    <a:lumMod val="75000"/>
                  </a:schemeClr>
                </a:solidFill>
              </a:rPr>
              <a:t>Infosys</a:t>
            </a:r>
          </a:p>
        </p:txBody>
      </p:sp>
    </p:spTree>
    <p:extLst>
      <p:ext uri="{BB962C8B-B14F-4D97-AF65-F5344CB8AC3E}">
        <p14:creationId xmlns:p14="http://schemas.microsoft.com/office/powerpoint/2010/main" val="1258527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42190">
              <a:srgbClr val="CDE9C2"/>
            </a:gs>
            <a:gs pos="22940">
              <a:srgbClr val="E0F1D9"/>
            </a:gs>
            <a:gs pos="0">
              <a:schemeClr val="accent1">
                <a:lumMod val="5000"/>
                <a:lumOff val="95000"/>
              </a:schemeClr>
            </a:gs>
            <a:gs pos="74000">
              <a:schemeClr val="accent1">
                <a:lumMod val="45000"/>
                <a:lumOff val="55000"/>
              </a:schemeClr>
            </a:gs>
            <a:gs pos="83000">
              <a:schemeClr val="accent1">
                <a:lumMod val="45000"/>
                <a:lumOff val="55000"/>
              </a:schemeClr>
            </a:gs>
            <a:gs pos="0">
              <a:schemeClr val="bg1"/>
            </a:gs>
          </a:gsLst>
          <a:lin ang="9000000" scaled="0"/>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98DC68-6A50-B0C1-874E-8D83FEEED0B2}"/>
              </a:ext>
            </a:extLst>
          </p:cNvPr>
          <p:cNvSpPr txBox="1"/>
          <p:nvPr/>
        </p:nvSpPr>
        <p:spPr>
          <a:xfrm>
            <a:off x="2239261" y="1983638"/>
            <a:ext cx="9370828" cy="1862048"/>
          </a:xfrm>
          <a:prstGeom prst="rect">
            <a:avLst/>
          </a:prstGeom>
          <a:noFill/>
        </p:spPr>
        <p:txBody>
          <a:bodyPr wrap="square" rtlCol="0">
            <a:spAutoFit/>
            <a:scene3d>
              <a:camera prst="perspectiveLeft"/>
              <a:lightRig rig="threePt" dir="t"/>
            </a:scene3d>
            <a:sp3d extrusionH="57150">
              <a:bevelT w="38100" h="38100"/>
            </a:sp3d>
          </a:bodyPr>
          <a:lstStyle/>
          <a:p>
            <a:r>
              <a:rPr lang="en-IN" sz="11500" i="1" dirty="0">
                <a:ln w="0"/>
                <a:gradFill>
                  <a:gsLst>
                    <a:gs pos="0">
                      <a:schemeClr val="accent5">
                        <a:lumMod val="50000"/>
                      </a:schemeClr>
                    </a:gs>
                    <a:gs pos="50000">
                      <a:schemeClr val="accent5"/>
                    </a:gs>
                    <a:gs pos="100000">
                      <a:schemeClr val="accent5">
                        <a:lumMod val="60000"/>
                        <a:lumOff val="40000"/>
                      </a:schemeClr>
                    </a:gs>
                  </a:gsLst>
                  <a:lin ang="5400000"/>
                </a:gradFill>
                <a:effectLst>
                  <a:glow rad="63500">
                    <a:schemeClr val="accent5">
                      <a:satMod val="175000"/>
                      <a:alpha val="40000"/>
                    </a:schemeClr>
                  </a:glow>
                  <a:outerShdw blurRad="60007" dist="200025" dir="15000000" sy="30000" kx="-1800000" algn="bl" rotWithShape="0">
                    <a:prstClr val="black">
                      <a:alpha val="32000"/>
                    </a:prstClr>
                  </a:outerShdw>
                  <a:reflection blurRad="6350" stA="53000" endA="300" endPos="35500" dir="5400000" sy="-90000" algn="bl" rotWithShape="0"/>
                </a:effectLst>
                <a:latin typeface="Algerian" panose="04020705040A02060702" pitchFamily="82" charset="0"/>
              </a:rPr>
              <a:t>Thank you</a:t>
            </a:r>
          </a:p>
        </p:txBody>
      </p:sp>
    </p:spTree>
    <p:extLst>
      <p:ext uri="{BB962C8B-B14F-4D97-AF65-F5344CB8AC3E}">
        <p14:creationId xmlns:p14="http://schemas.microsoft.com/office/powerpoint/2010/main" val="213047067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70023">
              <a:srgbClr val="B2DEA2"/>
            </a:gs>
            <a:gs pos="66047">
              <a:srgbClr val="B6E0A7"/>
            </a:gs>
            <a:gs pos="58095">
              <a:srgbClr val="BEE3B0"/>
            </a:gs>
            <a:gs pos="42190">
              <a:srgbClr val="CDE9C2"/>
            </a:gs>
            <a:gs pos="22940">
              <a:srgbClr val="E0F1D9"/>
            </a:gs>
            <a:gs pos="0">
              <a:schemeClr val="accent1">
                <a:lumMod val="5000"/>
                <a:lumOff val="95000"/>
              </a:schemeClr>
            </a:gs>
            <a:gs pos="74000">
              <a:schemeClr val="accent1">
                <a:lumMod val="45000"/>
                <a:lumOff val="55000"/>
              </a:schemeClr>
            </a:gs>
            <a:gs pos="83000">
              <a:schemeClr val="accent1">
                <a:lumMod val="45000"/>
                <a:lumOff val="55000"/>
              </a:schemeClr>
            </a:gs>
            <a:gs pos="0">
              <a:schemeClr val="bg1"/>
            </a:gs>
          </a:gsLst>
          <a:lin ang="2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05813-9DA8-4B7A-42E8-0CAC45EB9745}"/>
              </a:ext>
            </a:extLst>
          </p:cNvPr>
          <p:cNvSpPr>
            <a:spLocks noGrp="1"/>
          </p:cNvSpPr>
          <p:nvPr>
            <p:ph type="title"/>
          </p:nvPr>
        </p:nvSpPr>
        <p:spPr>
          <a:xfrm>
            <a:off x="560614" y="440410"/>
            <a:ext cx="6502400" cy="544077"/>
          </a:xfrm>
        </p:spPr>
        <p:txBody>
          <a:bodyPr>
            <a:normAutofit fontScale="90000"/>
          </a:bodyPr>
          <a:lstStyle/>
          <a:p>
            <a:pPr algn="l"/>
            <a:r>
              <a:rPr lang="en-IN" sz="4000" b="1" dirty="0">
                <a:solidFill>
                  <a:schemeClr val="accent6">
                    <a:lumMod val="60000"/>
                    <a:lumOff val="40000"/>
                  </a:schemeClr>
                </a:solidFill>
                <a:latin typeface="Times New Roman" panose="02020603050405020304" pitchFamily="18" charset="0"/>
                <a:cs typeface="Times New Roman" panose="02020603050405020304" pitchFamily="18" charset="0"/>
              </a:rPr>
              <a:t>Business Case Articulation</a:t>
            </a:r>
            <a:endParaRPr lang="en-IN" sz="4800" b="1" dirty="0">
              <a:solidFill>
                <a:schemeClr val="accent6">
                  <a:lumMod val="60000"/>
                  <a:lumOff val="40000"/>
                </a:schemeClr>
              </a:solidFill>
            </a:endParaRPr>
          </a:p>
        </p:txBody>
      </p:sp>
      <p:sp>
        <p:nvSpPr>
          <p:cNvPr id="4" name="Content Placeholder 3">
            <a:extLst>
              <a:ext uri="{FF2B5EF4-FFF2-40B4-BE49-F238E27FC236}">
                <a16:creationId xmlns:a16="http://schemas.microsoft.com/office/drawing/2014/main" id="{6BCE9E6C-4B84-7910-CEA3-6908D264C715}"/>
              </a:ext>
            </a:extLst>
          </p:cNvPr>
          <p:cNvSpPr txBox="1">
            <a:spLocks noGrp="1"/>
          </p:cNvSpPr>
          <p:nvPr>
            <p:ph idx="1"/>
          </p:nvPr>
        </p:nvSpPr>
        <p:spPr>
          <a:xfrm>
            <a:off x="101600" y="984487"/>
            <a:ext cx="11125839" cy="5222968"/>
          </a:xfrm>
          <a:prstGeom prst="rect">
            <a:avLst/>
          </a:prstGeom>
          <a:noFill/>
        </p:spPr>
        <p:txBody>
          <a:bodyPr wrap="square" rtlCol="0">
            <a:spAutoFit/>
          </a:bodyPr>
          <a:lstStyle/>
          <a:p>
            <a:pPr lvl="1">
              <a:buFont typeface="Arial" panose="020B0604020202020204" pitchFamily="34" charset="0"/>
              <a:buChar char="•"/>
            </a:pPr>
            <a:r>
              <a:rPr lang="en-US" sz="2400" b="0" i="0" dirty="0" err="1">
                <a:effectLst/>
                <a:latin typeface="Times New Roman" panose="02020603050405020304" pitchFamily="18" charset="0"/>
                <a:cs typeface="Times New Roman" panose="02020603050405020304" pitchFamily="18" charset="0"/>
              </a:rPr>
              <a:t>Springline</a:t>
            </a:r>
            <a:r>
              <a:rPr lang="en-US" sz="2400" b="0" i="0" dirty="0">
                <a:effectLst/>
                <a:latin typeface="Times New Roman" panose="02020603050405020304" pitchFamily="18" charset="0"/>
                <a:cs typeface="Times New Roman" panose="02020603050405020304" pitchFamily="18" charset="0"/>
              </a:rPr>
              <a:t> Travels is a fictitious inter-state bus service which sells their tickets through their physical stores and internet stores. </a:t>
            </a:r>
            <a:endParaRPr lang="en-US" sz="2400" dirty="0">
              <a:latin typeface="Times New Roman" panose="02020603050405020304" pitchFamily="18" charset="0"/>
              <a:cs typeface="Times New Roman" panose="02020603050405020304" pitchFamily="18" charset="0"/>
            </a:endParaRPr>
          </a:p>
          <a:p>
            <a:pPr lvl="1"/>
            <a:r>
              <a:rPr lang="en-US" sz="2400" b="0" i="0" dirty="0" err="1">
                <a:effectLst/>
                <a:latin typeface="Times New Roman" panose="02020603050405020304" pitchFamily="18" charset="0"/>
                <a:cs typeface="Times New Roman" panose="02020603050405020304" pitchFamily="18" charset="0"/>
              </a:rPr>
              <a:t>Springline</a:t>
            </a:r>
            <a:r>
              <a:rPr lang="en-US" sz="2400" b="0" i="0" dirty="0">
                <a:effectLst/>
                <a:latin typeface="Times New Roman" panose="02020603050405020304" pitchFamily="18" charset="0"/>
                <a:cs typeface="Times New Roman" panose="02020603050405020304" pitchFamily="18" charset="0"/>
              </a:rPr>
              <a:t> Travels intends to make booking of tickets available on social-network applications, multiple devices and also, through their affiliate partner sites.</a:t>
            </a:r>
          </a:p>
          <a:p>
            <a:pPr lvl="1"/>
            <a:r>
              <a:rPr lang="en-US" sz="2400" dirty="0">
                <a:latin typeface="Times New Roman" panose="02020603050405020304" pitchFamily="18" charset="0"/>
                <a:cs typeface="Times New Roman" panose="02020603050405020304" pitchFamily="18" charset="0"/>
              </a:rPr>
              <a:t>Travels application allow users to:</a:t>
            </a:r>
          </a:p>
          <a:p>
            <a:pPr marL="457200" lvl="1" indent="0">
              <a:buNone/>
            </a:pPr>
            <a:r>
              <a:rPr lang="en-US"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Search Bus</a:t>
            </a:r>
            <a:br>
              <a:rPr lang="en-US" sz="2400" dirty="0">
                <a:effectLst/>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           See detailed Bus Schedule</a:t>
            </a:r>
            <a:br>
              <a:rPr lang="en-US" sz="2400" dirty="0">
                <a:effectLst/>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           Online Purchase of tickets</a:t>
            </a:r>
            <a:br>
              <a:rPr lang="en-US" sz="2400" dirty="0">
                <a:effectLst/>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            Notification of confirmation</a:t>
            </a:r>
            <a:br>
              <a:rPr lang="en-US" sz="2400" dirty="0">
                <a:effectLst/>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            Reminder of bus schedule</a:t>
            </a:r>
            <a:br>
              <a:rPr lang="en-US" sz="2400" dirty="0">
                <a:effectLst/>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            Display current location of bus on map</a:t>
            </a:r>
            <a:br>
              <a:rPr lang="en-US" sz="2400" dirty="0">
                <a:effectLst/>
                <a:latin typeface="Times New Roman" panose="02020603050405020304" pitchFamily="18" charset="0"/>
                <a:cs typeface="Times New Roman" panose="02020603050405020304" pitchFamily="18" charset="0"/>
              </a:rPr>
            </a:br>
            <a:br>
              <a:rPr lang="en-US" b="0" i="0" dirty="0">
                <a:solidFill>
                  <a:srgbClr val="000000"/>
                </a:solidFill>
                <a:effectLst/>
                <a:latin typeface="Arial" panose="020B0604020202020204" pitchFamily="34" charset="0"/>
              </a:rPr>
            </a:br>
            <a:endParaRPr lang="en-IN"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7913AD47-06ED-59EC-2A7D-C2F8121C329C}"/>
              </a:ext>
            </a:extLst>
          </p:cNvPr>
          <p:cNvSpPr>
            <a:spLocks noGrp="1"/>
          </p:cNvSpPr>
          <p:nvPr>
            <p:ph type="ftr" sz="quarter" idx="11"/>
          </p:nvPr>
        </p:nvSpPr>
        <p:spPr>
          <a:xfrm>
            <a:off x="9766619" y="6226798"/>
            <a:ext cx="1732643" cy="365125"/>
          </a:xfrm>
        </p:spPr>
        <p:txBody>
          <a:bodyPr/>
          <a:lstStyle/>
          <a:p>
            <a:r>
              <a:rPr lang="en-US" sz="2400" dirty="0">
                <a:solidFill>
                  <a:schemeClr val="accent6">
                    <a:lumMod val="75000"/>
                  </a:schemeClr>
                </a:solidFill>
              </a:rPr>
              <a:t>Infosys</a:t>
            </a:r>
          </a:p>
        </p:txBody>
      </p:sp>
      <p:sp>
        <p:nvSpPr>
          <p:cNvPr id="5" name="Slide Number Placeholder 4">
            <a:extLst>
              <a:ext uri="{FF2B5EF4-FFF2-40B4-BE49-F238E27FC236}">
                <a16:creationId xmlns:a16="http://schemas.microsoft.com/office/drawing/2014/main" id="{3FC6906A-2AE8-3D97-155B-15E6B3A5D006}"/>
              </a:ext>
            </a:extLst>
          </p:cNvPr>
          <p:cNvSpPr>
            <a:spLocks noGrp="1"/>
          </p:cNvSpPr>
          <p:nvPr>
            <p:ph type="sldNum" sz="quarter" idx="12"/>
          </p:nvPr>
        </p:nvSpPr>
        <p:spPr>
          <a:xfrm>
            <a:off x="11227439" y="266077"/>
            <a:ext cx="543647" cy="348665"/>
          </a:xfrm>
        </p:spPr>
        <p:txBody>
          <a:bodyPr/>
          <a:lstStyle/>
          <a:p>
            <a:r>
              <a:rPr lang="en-US" sz="1400" dirty="0"/>
              <a:t>|    </a:t>
            </a:r>
            <a:fld id="{6D22F896-40B5-4ADD-8801-0D06FADFA095}" type="slidenum">
              <a:rPr lang="en-US" sz="1400" smtClean="0"/>
              <a:pPr/>
              <a:t>2</a:t>
            </a:fld>
            <a:endParaRPr lang="en-US" sz="1400" dirty="0"/>
          </a:p>
        </p:txBody>
      </p:sp>
    </p:spTree>
    <p:extLst>
      <p:ext uri="{BB962C8B-B14F-4D97-AF65-F5344CB8AC3E}">
        <p14:creationId xmlns:p14="http://schemas.microsoft.com/office/powerpoint/2010/main" val="96826092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42190">
              <a:srgbClr val="CDE9C2"/>
            </a:gs>
            <a:gs pos="22940">
              <a:srgbClr val="E0F1D9"/>
            </a:gs>
            <a:gs pos="0">
              <a:schemeClr val="accent1">
                <a:lumMod val="5000"/>
                <a:lumOff val="95000"/>
              </a:schemeClr>
            </a:gs>
            <a:gs pos="74000">
              <a:schemeClr val="accent1">
                <a:lumMod val="45000"/>
                <a:lumOff val="55000"/>
              </a:schemeClr>
            </a:gs>
            <a:gs pos="83000">
              <a:schemeClr val="accent1">
                <a:lumMod val="45000"/>
                <a:lumOff val="55000"/>
              </a:schemeClr>
            </a:gs>
            <a:gs pos="0">
              <a:schemeClr val="bg1"/>
            </a:gs>
          </a:gsLst>
          <a:lin ang="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CA0A3-608D-2B58-BEAD-AAC4DBAC8CCC}"/>
              </a:ext>
            </a:extLst>
          </p:cNvPr>
          <p:cNvSpPr>
            <a:spLocks noGrp="1"/>
          </p:cNvSpPr>
          <p:nvPr>
            <p:ph type="title"/>
          </p:nvPr>
        </p:nvSpPr>
        <p:spPr>
          <a:xfrm>
            <a:off x="0" y="616859"/>
            <a:ext cx="3233864" cy="647700"/>
          </a:xfrm>
          <a:noFill/>
        </p:spPr>
        <p:txBody>
          <a:bodyPr>
            <a:normAutofit/>
          </a:bodyPr>
          <a:lstStyle/>
          <a:p>
            <a:pPr algn="ctr"/>
            <a:r>
              <a:rPr lang="en-US" sz="3600" dirty="0">
                <a:solidFill>
                  <a:schemeClr val="accent6">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+ 1 views</a:t>
            </a:r>
            <a:endParaRPr lang="en-IN" sz="3600" dirty="0">
              <a:solidFill>
                <a:schemeClr val="accent6">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AD1D1C-F3D8-4BF2-6A0D-AEAEE8281E8D}"/>
              </a:ext>
            </a:extLst>
          </p:cNvPr>
          <p:cNvSpPr>
            <a:spLocks noGrp="1"/>
          </p:cNvSpPr>
          <p:nvPr>
            <p:ph idx="1"/>
          </p:nvPr>
        </p:nvSpPr>
        <p:spPr>
          <a:xfrm>
            <a:off x="384628" y="1509484"/>
            <a:ext cx="11422743" cy="5050971"/>
          </a:xfr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3">
                    <a:lumMod val="40000"/>
                    <a:lumOff val="60000"/>
                  </a:schemeClr>
                </a:gs>
              </a:gsLst>
              <a:lin ang="5400000" scaled="1"/>
            </a:gradFill>
          </a:ln>
        </p:spPr>
        <p:txBody>
          <a:bodyPr>
            <a:normAutofit/>
          </a:bodyPr>
          <a:lstStyle/>
          <a:p>
            <a:pPr algn="just"/>
            <a:r>
              <a:rPr lang="en-US" b="1" i="0" dirty="0">
                <a:solidFill>
                  <a:srgbClr val="202122"/>
                </a:solidFill>
                <a:effectLst/>
                <a:latin typeface="Times New Roman" panose="02020603050405020304" pitchFamily="18" charset="0"/>
                <a:cs typeface="Times New Roman" panose="02020603050405020304" pitchFamily="18" charset="0"/>
              </a:rPr>
              <a:t>4+1</a:t>
            </a:r>
            <a:r>
              <a:rPr lang="en-US" b="0" i="0" dirty="0">
                <a:solidFill>
                  <a:srgbClr val="202122"/>
                </a:solidFill>
                <a:effectLst/>
                <a:latin typeface="Times New Roman" panose="02020603050405020304" pitchFamily="18" charset="0"/>
                <a:cs typeface="Times New Roman" panose="02020603050405020304" pitchFamily="18" charset="0"/>
              </a:rPr>
              <a:t> is a </a:t>
            </a:r>
            <a:r>
              <a:rPr lang="en-US" b="0" i="0" dirty="0">
                <a:effectLst/>
                <a:latin typeface="Times New Roman" panose="02020603050405020304" pitchFamily="18" charset="0"/>
                <a:cs typeface="Times New Roman" panose="02020603050405020304" pitchFamily="18" charset="0"/>
              </a:rPr>
              <a:t> view model </a:t>
            </a:r>
            <a:r>
              <a:rPr lang="en-US" b="0" i="0" dirty="0">
                <a:solidFill>
                  <a:srgbClr val="202122"/>
                </a:solidFill>
                <a:effectLst/>
                <a:latin typeface="Times New Roman" panose="02020603050405020304" pitchFamily="18" charset="0"/>
                <a:cs typeface="Times New Roman" panose="02020603050405020304" pitchFamily="18" charset="0"/>
              </a:rPr>
              <a:t>used for "describing the architecture of software-intensive systems, based on the use of multiple, concurrent views“. </a:t>
            </a:r>
          </a:p>
          <a:p>
            <a:pPr algn="just"/>
            <a:r>
              <a:rPr lang="en-US" b="0" i="0" dirty="0">
                <a:solidFill>
                  <a:srgbClr val="202122"/>
                </a:solidFill>
                <a:effectLst/>
                <a:latin typeface="Times New Roman" panose="02020603050405020304" pitchFamily="18" charset="0"/>
                <a:cs typeface="Times New Roman" panose="02020603050405020304" pitchFamily="18" charset="0"/>
              </a:rPr>
              <a:t>The views are used to describe the system from the viewpoint of different stakeholders, such as end-users, developers, system engineers, and project managers. </a:t>
            </a:r>
          </a:p>
          <a:p>
            <a:pPr algn="just"/>
            <a:r>
              <a:rPr lang="en-US" dirty="0">
                <a:solidFill>
                  <a:srgbClr val="202122"/>
                </a:solidFill>
                <a:latin typeface="Times New Roman" panose="02020603050405020304" pitchFamily="18" charset="0"/>
                <a:cs typeface="Times New Roman" panose="02020603050405020304" pitchFamily="18" charset="0"/>
              </a:rPr>
              <a:t>The four views are:</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Logical View</a:t>
            </a:r>
          </a:p>
          <a:p>
            <a:pPr marL="0" indent="0" algn="just">
              <a:buNone/>
            </a:pPr>
            <a:r>
              <a:rPr lang="en-US" dirty="0">
                <a:latin typeface="Times New Roman" panose="02020603050405020304" pitchFamily="18" charset="0"/>
                <a:cs typeface="Times New Roman" panose="02020603050405020304" pitchFamily="18" charset="0"/>
              </a:rPr>
              <a:t>                    Process View</a:t>
            </a:r>
          </a:p>
          <a:p>
            <a:pPr marL="0" indent="0" algn="just">
              <a:buNone/>
            </a:pPr>
            <a:r>
              <a:rPr lang="en-US" dirty="0">
                <a:latin typeface="Times New Roman" panose="02020603050405020304" pitchFamily="18" charset="0"/>
                <a:cs typeface="Times New Roman" panose="02020603050405020304" pitchFamily="18" charset="0"/>
              </a:rPr>
              <a:t>                    Development View</a:t>
            </a:r>
          </a:p>
          <a:p>
            <a:pPr marL="0" indent="0" algn="just">
              <a:buNone/>
            </a:pPr>
            <a:r>
              <a:rPr lang="en-US" dirty="0">
                <a:latin typeface="Times New Roman" panose="02020603050405020304" pitchFamily="18" charset="0"/>
                <a:cs typeface="Times New Roman" panose="02020603050405020304" pitchFamily="18" charset="0"/>
              </a:rPr>
              <a:t>                    Physical View</a:t>
            </a:r>
          </a:p>
          <a:p>
            <a:pPr marL="0" indent="0" algn="just">
              <a:buNone/>
            </a:pPr>
            <a:r>
              <a:rPr lang="en-US" dirty="0">
                <a:latin typeface="Times New Roman" panose="02020603050405020304" pitchFamily="18" charset="0"/>
                <a:cs typeface="Times New Roman" panose="02020603050405020304" pitchFamily="18" charset="0"/>
              </a:rPr>
              <a:t>                    Scenarios</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0AF0ACF-A62F-B5F5-9E40-BA4A43A7CF7A}"/>
              </a:ext>
            </a:extLst>
          </p:cNvPr>
          <p:cNvSpPr>
            <a:spLocks noGrp="1"/>
          </p:cNvSpPr>
          <p:nvPr>
            <p:ph type="ftr" sz="quarter" idx="11"/>
          </p:nvPr>
        </p:nvSpPr>
        <p:spPr/>
        <p:txBody>
          <a:bodyPr/>
          <a:lstStyle/>
          <a:p>
            <a:r>
              <a:rPr lang="en-US"/>
              <a:t>Infosys</a:t>
            </a:r>
            <a:endParaRPr lang="en-US" dirty="0"/>
          </a:p>
        </p:txBody>
      </p:sp>
      <p:sp>
        <p:nvSpPr>
          <p:cNvPr id="8" name="Slide Number Placeholder 4">
            <a:extLst>
              <a:ext uri="{FF2B5EF4-FFF2-40B4-BE49-F238E27FC236}">
                <a16:creationId xmlns:a16="http://schemas.microsoft.com/office/drawing/2014/main" id="{767C91E8-A988-F9F2-4CEA-CFC5BBE728B5}"/>
              </a:ext>
            </a:extLst>
          </p:cNvPr>
          <p:cNvSpPr txBox="1">
            <a:spLocks/>
          </p:cNvSpPr>
          <p:nvPr/>
        </p:nvSpPr>
        <p:spPr>
          <a:xfrm>
            <a:off x="11227439" y="266077"/>
            <a:ext cx="543647" cy="34866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a:t>|    </a:t>
            </a:r>
            <a:fld id="{6D22F896-40B5-4ADD-8801-0D06FADFA095}" type="slidenum">
              <a:rPr lang="en-US" sz="1400" smtClean="0"/>
              <a:pPr/>
              <a:t>3</a:t>
            </a:fld>
            <a:endParaRPr lang="en-US" sz="1400" dirty="0"/>
          </a:p>
        </p:txBody>
      </p:sp>
      <p:sp>
        <p:nvSpPr>
          <p:cNvPr id="9" name="Footer Placeholder 2">
            <a:extLst>
              <a:ext uri="{FF2B5EF4-FFF2-40B4-BE49-F238E27FC236}">
                <a16:creationId xmlns:a16="http://schemas.microsoft.com/office/drawing/2014/main" id="{3D59A6F1-E0BF-C0B5-48AF-9F92687693E5}"/>
              </a:ext>
            </a:extLst>
          </p:cNvPr>
          <p:cNvSpPr txBox="1">
            <a:spLocks/>
          </p:cNvSpPr>
          <p:nvPr/>
        </p:nvSpPr>
        <p:spPr>
          <a:xfrm>
            <a:off x="10038443" y="6377892"/>
            <a:ext cx="1732643" cy="365125"/>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a:solidFill>
                  <a:schemeClr val="accent6">
                    <a:lumMod val="75000"/>
                  </a:schemeClr>
                </a:solidFill>
              </a:rPr>
              <a:t>Infosys</a:t>
            </a:r>
            <a:endParaRPr lang="en-US" sz="2400" dirty="0">
              <a:solidFill>
                <a:schemeClr val="accent6">
                  <a:lumMod val="75000"/>
                </a:schemeClr>
              </a:solidFill>
            </a:endParaRPr>
          </a:p>
        </p:txBody>
      </p:sp>
    </p:spTree>
    <p:extLst>
      <p:ext uri="{BB962C8B-B14F-4D97-AF65-F5344CB8AC3E}">
        <p14:creationId xmlns:p14="http://schemas.microsoft.com/office/powerpoint/2010/main" val="392605785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42190">
              <a:srgbClr val="CDE9C2"/>
            </a:gs>
            <a:gs pos="22940">
              <a:srgbClr val="E0F1D9"/>
            </a:gs>
            <a:gs pos="0">
              <a:schemeClr val="accent1">
                <a:lumMod val="5000"/>
                <a:lumOff val="95000"/>
              </a:schemeClr>
            </a:gs>
            <a:gs pos="74000">
              <a:schemeClr val="accent1">
                <a:lumMod val="45000"/>
                <a:lumOff val="55000"/>
              </a:schemeClr>
            </a:gs>
            <a:gs pos="83000">
              <a:schemeClr val="accent1">
                <a:lumMod val="45000"/>
                <a:lumOff val="55000"/>
              </a:schemeClr>
            </a:gs>
            <a:gs pos="0">
              <a:schemeClr val="bg1"/>
            </a:gs>
          </a:gsLst>
          <a:lin ang="9000000" scaled="0"/>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2E2ECB-4EA0-3684-8498-4A8CF14962B1}"/>
              </a:ext>
            </a:extLst>
          </p:cNvPr>
          <p:cNvSpPr>
            <a:spLocks noGrp="1"/>
          </p:cNvSpPr>
          <p:nvPr>
            <p:ph idx="1"/>
          </p:nvPr>
        </p:nvSpPr>
        <p:spPr>
          <a:xfrm>
            <a:off x="188684" y="-362857"/>
            <a:ext cx="12409715" cy="7373256"/>
          </a:xfrm>
        </p:spPr>
        <p:txBody>
          <a:bodyPr>
            <a:normAutofit/>
          </a:bodyPr>
          <a:lstStyle/>
          <a:p>
            <a:pPr marL="0" indent="0" algn="just">
              <a:buNone/>
            </a:pPr>
            <a:r>
              <a:rPr lang="en-IN" sz="3200" b="1" dirty="0">
                <a:solidFill>
                  <a:schemeClr val="accent6">
                    <a:lumMod val="60000"/>
                    <a:lumOff val="40000"/>
                  </a:schemeClr>
                </a:solidFill>
                <a:latin typeface="Times New Roman" panose="02020603050405020304" pitchFamily="18" charset="0"/>
                <a:cs typeface="Times New Roman" panose="02020603050405020304" pitchFamily="18" charset="0"/>
              </a:rPr>
              <a:t>Logical View:</a:t>
            </a:r>
          </a:p>
          <a:p>
            <a:r>
              <a:rPr lang="en-US" b="0" i="0" dirty="0">
                <a:effectLst/>
                <a:latin typeface="Times New Roman" panose="02020603050405020304" pitchFamily="18" charset="0"/>
                <a:cs typeface="Times New Roman" panose="02020603050405020304" pitchFamily="18" charset="0"/>
              </a:rPr>
              <a:t>The logical view of the </a:t>
            </a:r>
            <a:r>
              <a:rPr lang="en-US" b="0" i="0" dirty="0" err="1">
                <a:effectLst/>
                <a:latin typeface="Times New Roman" panose="02020603050405020304" pitchFamily="18" charset="0"/>
                <a:cs typeface="Times New Roman" panose="02020603050405020304" pitchFamily="18" charset="0"/>
              </a:rPr>
              <a:t>Springline</a:t>
            </a:r>
            <a:r>
              <a:rPr lang="en-US" b="0" i="0" dirty="0">
                <a:effectLst/>
                <a:latin typeface="Times New Roman" panose="02020603050405020304" pitchFamily="18" charset="0"/>
                <a:cs typeface="Times New Roman" panose="02020603050405020304" pitchFamily="18" charset="0"/>
              </a:rPr>
              <a:t> Travels application will be based on the Model-View-Controller (MVC) architectural pattern. </a:t>
            </a:r>
          </a:p>
          <a:p>
            <a:r>
              <a:rPr lang="en-US" b="0" i="0" dirty="0">
                <a:effectLst/>
                <a:latin typeface="Times New Roman" panose="02020603050405020304" pitchFamily="18" charset="0"/>
                <a:cs typeface="Times New Roman" panose="02020603050405020304" pitchFamily="18" charset="0"/>
              </a:rPr>
              <a:t>The model layer will handle business logic, the view layer will handle user interfaces, and the controller layer will handle user interactions. The logical architecture will be divided into four layers:</a:t>
            </a:r>
          </a:p>
          <a:p>
            <a:pPr marL="0" indent="0" algn="l">
              <a:buNone/>
            </a:pPr>
            <a:r>
              <a:rPr lang="en-US" b="0" i="0" dirty="0">
                <a:effectLst/>
                <a:latin typeface="Times New Roman" panose="02020603050405020304" pitchFamily="18" charset="0"/>
                <a:cs typeface="Times New Roman" panose="02020603050405020304" pitchFamily="18" charset="0"/>
              </a:rPr>
              <a:t>    Presentation Layer: This layer will handle user interfaces and user interactions.</a:t>
            </a:r>
          </a:p>
          <a:p>
            <a:pPr marL="0" indent="0" algn="l">
              <a:buNone/>
            </a:pPr>
            <a:r>
              <a:rPr lang="en-US" b="0" i="0" dirty="0">
                <a:effectLst/>
                <a:latin typeface="Times New Roman" panose="02020603050405020304" pitchFamily="18" charset="0"/>
                <a:cs typeface="Times New Roman" panose="02020603050405020304" pitchFamily="18" charset="0"/>
              </a:rPr>
              <a:t>    Business Layer: This layer will handle business logic and rules.</a:t>
            </a:r>
          </a:p>
          <a:p>
            <a:pPr marL="0" indent="0" algn="l">
              <a:buNone/>
            </a:pPr>
            <a:r>
              <a:rPr lang="en-US" b="0" i="0" dirty="0">
                <a:effectLst/>
                <a:latin typeface="Times New Roman" panose="02020603050405020304" pitchFamily="18" charset="0"/>
                <a:cs typeface="Times New Roman" panose="02020603050405020304" pitchFamily="18" charset="0"/>
              </a:rPr>
              <a:t>    Data Access Layer: This layer will handle data persistence and retrieval.</a:t>
            </a:r>
          </a:p>
          <a:p>
            <a:pPr marL="0" indent="0" algn="l">
              <a:buNone/>
            </a:pPr>
            <a:r>
              <a:rPr lang="en-US" b="0" i="0" dirty="0">
                <a:effectLst/>
                <a:latin typeface="Times New Roman" panose="02020603050405020304" pitchFamily="18" charset="0"/>
                <a:cs typeface="Times New Roman" panose="02020603050405020304" pitchFamily="18" charset="0"/>
              </a:rPr>
              <a:t>    Integration Layer: This layer will handle integration with external systems and APIs.</a:t>
            </a:r>
          </a:p>
          <a:p>
            <a:pPr marL="0" indent="0" algn="just">
              <a:buNone/>
            </a:pP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4372290-F381-6B1B-4165-285D80821562}"/>
              </a:ext>
            </a:extLst>
          </p:cNvPr>
          <p:cNvSpPr txBox="1">
            <a:spLocks/>
          </p:cNvSpPr>
          <p:nvPr/>
        </p:nvSpPr>
        <p:spPr>
          <a:xfrm>
            <a:off x="11227439" y="266077"/>
            <a:ext cx="543647" cy="34866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a:t>|    </a:t>
            </a:r>
            <a:fld id="{6D22F896-40B5-4ADD-8801-0D06FADFA095}" type="slidenum">
              <a:rPr lang="en-US" sz="1400" smtClean="0"/>
              <a:pPr/>
              <a:t>4</a:t>
            </a:fld>
            <a:endParaRPr lang="en-US" sz="1400" dirty="0"/>
          </a:p>
        </p:txBody>
      </p:sp>
      <p:sp>
        <p:nvSpPr>
          <p:cNvPr id="6" name="Footer Placeholder 2">
            <a:extLst>
              <a:ext uri="{FF2B5EF4-FFF2-40B4-BE49-F238E27FC236}">
                <a16:creationId xmlns:a16="http://schemas.microsoft.com/office/drawing/2014/main" id="{D4CB7D7B-F449-F317-C051-E5A8A4A7F08C}"/>
              </a:ext>
            </a:extLst>
          </p:cNvPr>
          <p:cNvSpPr>
            <a:spLocks noGrp="1"/>
          </p:cNvSpPr>
          <p:nvPr>
            <p:ph type="ftr" sz="quarter" idx="11"/>
          </p:nvPr>
        </p:nvSpPr>
        <p:spPr>
          <a:xfrm>
            <a:off x="9766619" y="6226798"/>
            <a:ext cx="1732643" cy="365125"/>
          </a:xfrm>
        </p:spPr>
        <p:txBody>
          <a:bodyPr/>
          <a:lstStyle/>
          <a:p>
            <a:r>
              <a:rPr lang="en-US" sz="2400" dirty="0">
                <a:solidFill>
                  <a:schemeClr val="accent6">
                    <a:lumMod val="75000"/>
                  </a:schemeClr>
                </a:solidFill>
              </a:rPr>
              <a:t>Infosys</a:t>
            </a:r>
          </a:p>
        </p:txBody>
      </p:sp>
    </p:spTree>
    <p:extLst>
      <p:ext uri="{BB962C8B-B14F-4D97-AF65-F5344CB8AC3E}">
        <p14:creationId xmlns:p14="http://schemas.microsoft.com/office/powerpoint/2010/main" val="3102206393"/>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42190">
              <a:srgbClr val="CDE9C2"/>
            </a:gs>
            <a:gs pos="22940">
              <a:srgbClr val="E0F1D9"/>
            </a:gs>
            <a:gs pos="0">
              <a:schemeClr val="accent1">
                <a:lumMod val="5000"/>
                <a:lumOff val="95000"/>
              </a:schemeClr>
            </a:gs>
            <a:gs pos="74000">
              <a:schemeClr val="accent1">
                <a:lumMod val="45000"/>
                <a:lumOff val="55000"/>
              </a:schemeClr>
            </a:gs>
            <a:gs pos="83000">
              <a:schemeClr val="accent1">
                <a:lumMod val="45000"/>
                <a:lumOff val="55000"/>
              </a:schemeClr>
            </a:gs>
            <a:gs pos="0">
              <a:schemeClr val="bg1"/>
            </a:gs>
          </a:gsLst>
          <a:lin ang="168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5F2F4-DACA-0BFD-9943-A00E7B4FCFA4}"/>
              </a:ext>
            </a:extLst>
          </p:cNvPr>
          <p:cNvSpPr>
            <a:spLocks noGrp="1"/>
          </p:cNvSpPr>
          <p:nvPr>
            <p:ph type="title"/>
          </p:nvPr>
        </p:nvSpPr>
        <p:spPr>
          <a:xfrm>
            <a:off x="-2840946" y="453572"/>
            <a:ext cx="10018713" cy="997857"/>
          </a:xfrm>
        </p:spPr>
        <p:txBody>
          <a:bodyPr>
            <a:normAutofit fontScale="90000"/>
          </a:bodyPr>
          <a:lstStyle/>
          <a:p>
            <a:r>
              <a:rPr lang="en-US" sz="4000" b="1" i="0" dirty="0">
                <a:solidFill>
                  <a:schemeClr val="accent6">
                    <a:lumMod val="60000"/>
                    <a:lumOff val="40000"/>
                  </a:schemeClr>
                </a:solidFill>
                <a:effectLst/>
                <a:latin typeface="Times New Roman" panose="02020603050405020304" pitchFamily="18" charset="0"/>
                <a:cs typeface="Times New Roman" panose="02020603050405020304" pitchFamily="18" charset="0"/>
              </a:rPr>
              <a:t>Technologies: </a:t>
            </a:r>
            <a:br>
              <a:rPr lang="en-US" sz="4000" b="1" i="0" dirty="0">
                <a:solidFill>
                  <a:schemeClr val="accent6">
                    <a:lumMod val="60000"/>
                    <a:lumOff val="40000"/>
                  </a:schemeClr>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32E2ECB-4EA0-3684-8498-4A8CF14962B1}"/>
              </a:ext>
            </a:extLst>
          </p:cNvPr>
          <p:cNvSpPr>
            <a:spLocks noGrp="1"/>
          </p:cNvSpPr>
          <p:nvPr>
            <p:ph idx="1"/>
          </p:nvPr>
        </p:nvSpPr>
        <p:spPr>
          <a:xfrm>
            <a:off x="406399" y="1103086"/>
            <a:ext cx="11321143" cy="3788228"/>
          </a:xfrm>
        </p:spPr>
        <p:txBody>
          <a:bodyPr>
            <a:normAutofit/>
          </a:bodyPr>
          <a:lstStyle/>
          <a:p>
            <a:r>
              <a:rPr lang="en-US" b="0" i="0" dirty="0">
                <a:effectLst/>
                <a:latin typeface="Times New Roman" panose="02020603050405020304" pitchFamily="18" charset="0"/>
                <a:cs typeface="Times New Roman" panose="02020603050405020304" pitchFamily="18" charset="0"/>
              </a:rPr>
              <a:t>The technology view of the </a:t>
            </a:r>
            <a:r>
              <a:rPr lang="en-US" b="0" i="0" dirty="0" err="1">
                <a:effectLst/>
                <a:latin typeface="Times New Roman" panose="02020603050405020304" pitchFamily="18" charset="0"/>
                <a:cs typeface="Times New Roman" panose="02020603050405020304" pitchFamily="18" charset="0"/>
              </a:rPr>
              <a:t>Springline</a:t>
            </a:r>
            <a:r>
              <a:rPr lang="en-US" b="0" i="0" dirty="0">
                <a:effectLst/>
                <a:latin typeface="Times New Roman" panose="02020603050405020304" pitchFamily="18" charset="0"/>
                <a:cs typeface="Times New Roman" panose="02020603050405020304" pitchFamily="18" charset="0"/>
              </a:rPr>
              <a:t> Travels application will be based on the following technologies:</a:t>
            </a:r>
          </a:p>
          <a:p>
            <a:pPr marL="0" indent="0" algn="l">
              <a:buNone/>
            </a:pPr>
            <a:r>
              <a:rPr lang="en-US" b="0" i="0" dirty="0">
                <a:effectLst/>
                <a:latin typeface="Times New Roman" panose="02020603050405020304" pitchFamily="18" charset="0"/>
                <a:cs typeface="Times New Roman" panose="02020603050405020304" pitchFamily="18" charset="0"/>
              </a:rPr>
              <a:t>    Web Server: Apache Tomcat</a:t>
            </a:r>
          </a:p>
          <a:p>
            <a:pPr marL="0" indent="0" algn="l">
              <a:buNone/>
            </a:pPr>
            <a:r>
              <a:rPr lang="en-US" b="0" i="0" dirty="0">
                <a:effectLst/>
                <a:latin typeface="Times New Roman" panose="02020603050405020304" pitchFamily="18" charset="0"/>
                <a:cs typeface="Times New Roman" panose="02020603050405020304" pitchFamily="18" charset="0"/>
              </a:rPr>
              <a:t>    Frameworks: Spring Framework for MVC and Hibernate for Object-Relational Mapping      (ORM)</a:t>
            </a:r>
          </a:p>
          <a:p>
            <a:pPr marL="0" indent="0" algn="l">
              <a:buNone/>
            </a:pPr>
            <a:r>
              <a:rPr lang="en-US" b="0" i="0" dirty="0">
                <a:effectLst/>
                <a:latin typeface="Times New Roman" panose="02020603050405020304" pitchFamily="18" charset="0"/>
                <a:cs typeface="Times New Roman" panose="02020603050405020304" pitchFamily="18" charset="0"/>
              </a:rPr>
              <a:t>    Deployment: Amazon Web Services (AWS)</a:t>
            </a:r>
          </a:p>
          <a:p>
            <a:pPr marL="0" indent="0" algn="l">
              <a:buNone/>
            </a:pPr>
            <a:r>
              <a:rPr lang="en-US" b="0" i="0" dirty="0">
                <a:effectLst/>
                <a:latin typeface="Times New Roman" panose="02020603050405020304" pitchFamily="18" charset="0"/>
                <a:cs typeface="Times New Roman" panose="02020603050405020304" pitchFamily="18" charset="0"/>
              </a:rPr>
              <a:t>    Database: MySQL</a:t>
            </a:r>
          </a:p>
          <a:p>
            <a:pPr marL="0" indent="0" algn="just">
              <a:buNone/>
            </a:pPr>
            <a:endParaRPr lang="en-IN" sz="2200" b="1" u="sng" dirty="0">
              <a:latin typeface="Times New Roman" panose="02020603050405020304" pitchFamily="18" charset="0"/>
              <a:cs typeface="Times New Roman" panose="02020603050405020304" pitchFamily="18" charset="0"/>
            </a:endParaRPr>
          </a:p>
        </p:txBody>
      </p:sp>
      <p:sp>
        <p:nvSpPr>
          <p:cNvPr id="6" name="Slide Number Placeholder 4">
            <a:extLst>
              <a:ext uri="{FF2B5EF4-FFF2-40B4-BE49-F238E27FC236}">
                <a16:creationId xmlns:a16="http://schemas.microsoft.com/office/drawing/2014/main" id="{12D48B25-7E2D-7619-85F8-7525C78B735E}"/>
              </a:ext>
            </a:extLst>
          </p:cNvPr>
          <p:cNvSpPr txBox="1">
            <a:spLocks/>
          </p:cNvSpPr>
          <p:nvPr/>
        </p:nvSpPr>
        <p:spPr>
          <a:xfrm>
            <a:off x="11227439" y="266077"/>
            <a:ext cx="543647" cy="34866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a:t>|    </a:t>
            </a:r>
            <a:fld id="{6D22F896-40B5-4ADD-8801-0D06FADFA095}" type="slidenum">
              <a:rPr lang="en-US" sz="1400" smtClean="0"/>
              <a:pPr/>
              <a:t>5</a:t>
            </a:fld>
            <a:endParaRPr lang="en-US" sz="1400" dirty="0"/>
          </a:p>
        </p:txBody>
      </p:sp>
      <p:sp>
        <p:nvSpPr>
          <p:cNvPr id="7" name="Footer Placeholder 2">
            <a:extLst>
              <a:ext uri="{FF2B5EF4-FFF2-40B4-BE49-F238E27FC236}">
                <a16:creationId xmlns:a16="http://schemas.microsoft.com/office/drawing/2014/main" id="{B099C6B3-6F83-F528-A979-82ED0A6F7455}"/>
              </a:ext>
            </a:extLst>
          </p:cNvPr>
          <p:cNvSpPr>
            <a:spLocks noGrp="1"/>
          </p:cNvSpPr>
          <p:nvPr>
            <p:ph type="ftr" sz="quarter" idx="11"/>
          </p:nvPr>
        </p:nvSpPr>
        <p:spPr>
          <a:xfrm>
            <a:off x="9766619" y="6226798"/>
            <a:ext cx="1732643" cy="365125"/>
          </a:xfrm>
        </p:spPr>
        <p:txBody>
          <a:bodyPr/>
          <a:lstStyle/>
          <a:p>
            <a:r>
              <a:rPr lang="en-US" sz="2400" dirty="0">
                <a:solidFill>
                  <a:schemeClr val="accent6">
                    <a:lumMod val="75000"/>
                  </a:schemeClr>
                </a:solidFill>
              </a:rPr>
              <a:t>Infosys</a:t>
            </a:r>
          </a:p>
        </p:txBody>
      </p:sp>
    </p:spTree>
    <p:extLst>
      <p:ext uri="{BB962C8B-B14F-4D97-AF65-F5344CB8AC3E}">
        <p14:creationId xmlns:p14="http://schemas.microsoft.com/office/powerpoint/2010/main" val="2179933399"/>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E10807-1A31-8FDB-DEF4-CA4F4797D57E}"/>
              </a:ext>
            </a:extLst>
          </p:cNvPr>
          <p:cNvSpPr>
            <a:spLocks noGrp="1"/>
          </p:cNvSpPr>
          <p:nvPr>
            <p:ph idx="1"/>
          </p:nvPr>
        </p:nvSpPr>
        <p:spPr>
          <a:xfrm>
            <a:off x="319314" y="264886"/>
            <a:ext cx="11553371" cy="6328228"/>
          </a:xfrm>
        </p:spPr>
        <p:txBody>
          <a:bodyPr/>
          <a:lstStyle/>
          <a:p>
            <a:pPr marL="0" indent="0">
              <a:buNone/>
            </a:pPr>
            <a:r>
              <a:rPr lang="en-US" sz="3600" b="1" i="0" dirty="0">
                <a:solidFill>
                  <a:schemeClr val="accent6">
                    <a:lumMod val="60000"/>
                    <a:lumOff val="40000"/>
                  </a:schemeClr>
                </a:solidFill>
                <a:effectLst/>
                <a:latin typeface="Times New Roman" panose="02020603050405020304" pitchFamily="18" charset="0"/>
                <a:cs typeface="Times New Roman" panose="02020603050405020304" pitchFamily="18" charset="0"/>
              </a:rPr>
              <a:t>Services: </a:t>
            </a:r>
          </a:p>
          <a:p>
            <a:r>
              <a:rPr lang="en-US" sz="2400" b="0" i="0" dirty="0">
                <a:effectLst/>
                <a:latin typeface="Times New Roman" panose="02020603050405020304" pitchFamily="18" charset="0"/>
                <a:cs typeface="Times New Roman" panose="02020603050405020304" pitchFamily="18" charset="0"/>
              </a:rPr>
              <a:t>The service view of the </a:t>
            </a:r>
            <a:r>
              <a:rPr lang="en-US" sz="2400" b="0" i="0" dirty="0" err="1">
                <a:effectLst/>
                <a:latin typeface="Times New Roman" panose="02020603050405020304" pitchFamily="18" charset="0"/>
                <a:cs typeface="Times New Roman" panose="02020603050405020304" pitchFamily="18" charset="0"/>
              </a:rPr>
              <a:t>Springline</a:t>
            </a:r>
            <a:r>
              <a:rPr lang="en-US" sz="2400" b="0" i="0" dirty="0">
                <a:effectLst/>
                <a:latin typeface="Times New Roman" panose="02020603050405020304" pitchFamily="18" charset="0"/>
                <a:cs typeface="Times New Roman" panose="02020603050405020304" pitchFamily="18" charset="0"/>
              </a:rPr>
              <a:t> Travels application will be based on the following services:</a:t>
            </a:r>
          </a:p>
          <a:p>
            <a:pPr marL="0" indent="0" algn="l">
              <a:buNone/>
            </a:pPr>
            <a:r>
              <a:rPr lang="en-US" sz="2400" b="0" i="0" dirty="0">
                <a:effectLst/>
                <a:latin typeface="Times New Roman" panose="02020603050405020304" pitchFamily="18" charset="0"/>
                <a:cs typeface="Times New Roman" panose="02020603050405020304" pitchFamily="18" charset="0"/>
              </a:rPr>
              <a:t>    Search Bus Service: This service will allow users to search for buses based on different criteria.</a:t>
            </a:r>
          </a:p>
          <a:p>
            <a:pPr marL="0" indent="0" algn="l">
              <a:buNone/>
            </a:pPr>
            <a:r>
              <a:rPr lang="en-US" sz="2400" b="0" i="0" dirty="0">
                <a:effectLst/>
                <a:latin typeface="Times New Roman" panose="02020603050405020304" pitchFamily="18" charset="0"/>
                <a:cs typeface="Times New Roman" panose="02020603050405020304" pitchFamily="18" charset="0"/>
              </a:rPr>
              <a:t>    Booking Service: This service will allow authenticated users to book tickets online.</a:t>
            </a:r>
          </a:p>
          <a:p>
            <a:pPr marL="0" indent="0" algn="l">
              <a:buNone/>
            </a:pPr>
            <a:r>
              <a:rPr lang="en-US" sz="2400" b="0" i="0" dirty="0">
                <a:effectLst/>
                <a:latin typeface="Times New Roman" panose="02020603050405020304" pitchFamily="18" charset="0"/>
                <a:cs typeface="Times New Roman" panose="02020603050405020304" pitchFamily="18" charset="0"/>
              </a:rPr>
              <a:t>    Notification Service: This service will send SMS or email notifications to users confirming </a:t>
            </a:r>
          </a:p>
          <a:p>
            <a:pPr marL="0" indent="0" algn="l">
              <a:buNone/>
            </a:pPr>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their booking and reminders of bus schedules.</a:t>
            </a:r>
          </a:p>
          <a:p>
            <a:pPr marL="0" indent="0" algn="l">
              <a:buNone/>
            </a:pPr>
            <a:r>
              <a:rPr lang="en-US" sz="2400" b="0" i="0" dirty="0">
                <a:effectLst/>
                <a:latin typeface="Times New Roman" panose="02020603050405020304" pitchFamily="18" charset="0"/>
                <a:cs typeface="Times New Roman" panose="02020603050405020304" pitchFamily="18" charset="0"/>
              </a:rPr>
              <a:t>    Tracking Service: This service will track the current location of the bus and display it on the map.</a:t>
            </a:r>
          </a:p>
          <a:p>
            <a:pPr marL="0" indent="0">
              <a:buNone/>
            </a:pPr>
            <a:endParaRPr lang="en-IN" dirty="0"/>
          </a:p>
        </p:txBody>
      </p:sp>
      <p:sp>
        <p:nvSpPr>
          <p:cNvPr id="5" name="Slide Number Placeholder 4">
            <a:extLst>
              <a:ext uri="{FF2B5EF4-FFF2-40B4-BE49-F238E27FC236}">
                <a16:creationId xmlns:a16="http://schemas.microsoft.com/office/drawing/2014/main" id="{8E6FFDA6-DA77-5CA5-4F92-7A259B4E1079}"/>
              </a:ext>
            </a:extLst>
          </p:cNvPr>
          <p:cNvSpPr txBox="1">
            <a:spLocks/>
          </p:cNvSpPr>
          <p:nvPr/>
        </p:nvSpPr>
        <p:spPr>
          <a:xfrm>
            <a:off x="11227439" y="266077"/>
            <a:ext cx="543647" cy="34866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a:t>|    </a:t>
            </a:r>
            <a:fld id="{6D22F896-40B5-4ADD-8801-0D06FADFA095}" type="slidenum">
              <a:rPr lang="en-US" sz="1400" smtClean="0"/>
              <a:pPr/>
              <a:t>6</a:t>
            </a:fld>
            <a:endParaRPr lang="en-US" sz="1400" dirty="0"/>
          </a:p>
        </p:txBody>
      </p:sp>
      <p:sp>
        <p:nvSpPr>
          <p:cNvPr id="6" name="Footer Placeholder 2">
            <a:extLst>
              <a:ext uri="{FF2B5EF4-FFF2-40B4-BE49-F238E27FC236}">
                <a16:creationId xmlns:a16="http://schemas.microsoft.com/office/drawing/2014/main" id="{25F7688F-E107-894F-75E5-45C6DCC71D11}"/>
              </a:ext>
            </a:extLst>
          </p:cNvPr>
          <p:cNvSpPr>
            <a:spLocks noGrp="1"/>
          </p:cNvSpPr>
          <p:nvPr>
            <p:ph type="ftr" sz="quarter" idx="11"/>
          </p:nvPr>
        </p:nvSpPr>
        <p:spPr>
          <a:xfrm>
            <a:off x="9766619" y="6226798"/>
            <a:ext cx="1732643" cy="365125"/>
          </a:xfrm>
        </p:spPr>
        <p:txBody>
          <a:bodyPr/>
          <a:lstStyle/>
          <a:p>
            <a:r>
              <a:rPr lang="en-US" sz="2400" dirty="0">
                <a:solidFill>
                  <a:schemeClr val="accent6">
                    <a:lumMod val="75000"/>
                  </a:schemeClr>
                </a:solidFill>
              </a:rPr>
              <a:t>Infosys</a:t>
            </a:r>
          </a:p>
        </p:txBody>
      </p:sp>
    </p:spTree>
    <p:extLst>
      <p:ext uri="{BB962C8B-B14F-4D97-AF65-F5344CB8AC3E}">
        <p14:creationId xmlns:p14="http://schemas.microsoft.com/office/powerpoint/2010/main" val="901003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00000">
              <a:schemeClr val="accent1">
                <a:lumMod val="45000"/>
                <a:lumOff val="55000"/>
              </a:schemeClr>
            </a:gs>
            <a:gs pos="42190">
              <a:srgbClr val="CDE9C2"/>
            </a:gs>
            <a:gs pos="22940">
              <a:srgbClr val="E0F1D9"/>
            </a:gs>
            <a:gs pos="0">
              <a:schemeClr val="accent1">
                <a:lumMod val="5000"/>
                <a:lumOff val="95000"/>
              </a:schemeClr>
            </a:gs>
            <a:gs pos="74000">
              <a:schemeClr val="accent1">
                <a:lumMod val="45000"/>
                <a:lumOff val="55000"/>
              </a:schemeClr>
            </a:gs>
            <a:gs pos="83000">
              <a:schemeClr val="accent1">
                <a:lumMod val="45000"/>
                <a:lumOff val="55000"/>
              </a:schemeClr>
            </a:gs>
            <a:gs pos="0">
              <a:schemeClr val="bg1"/>
            </a:gs>
          </a:gsLst>
          <a:lin ang="15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F6249-B5B6-185A-39DF-6D7CD6500F17}"/>
              </a:ext>
            </a:extLst>
          </p:cNvPr>
          <p:cNvSpPr>
            <a:spLocks noGrp="1"/>
          </p:cNvSpPr>
          <p:nvPr>
            <p:ph type="title"/>
          </p:nvPr>
        </p:nvSpPr>
        <p:spPr>
          <a:xfrm>
            <a:off x="-3454399" y="575129"/>
            <a:ext cx="11503024" cy="983342"/>
          </a:xfrm>
        </p:spPr>
        <p:txBody>
          <a:bodyPr>
            <a:normAutofit fontScale="90000"/>
          </a:bodyPr>
          <a:lstStyle/>
          <a:p>
            <a:r>
              <a:rPr lang="en-US" sz="4000" b="1" i="0" dirty="0">
                <a:solidFill>
                  <a:schemeClr val="accent6">
                    <a:lumMod val="60000"/>
                    <a:lumOff val="40000"/>
                  </a:schemeClr>
                </a:solidFill>
                <a:effectLst/>
                <a:latin typeface="Times New Roman" panose="02020603050405020304" pitchFamily="18" charset="0"/>
                <a:cs typeface="Times New Roman" panose="02020603050405020304" pitchFamily="18" charset="0"/>
              </a:rPr>
              <a:t>Deployment View: </a:t>
            </a:r>
            <a:br>
              <a:rPr lang="en-US" sz="4000" b="1" i="0" dirty="0">
                <a:solidFill>
                  <a:schemeClr val="accent6">
                    <a:lumMod val="60000"/>
                    <a:lumOff val="40000"/>
                  </a:schemeClr>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3E586E6-2BEB-9A14-1871-78ED04BCC4CA}"/>
              </a:ext>
            </a:extLst>
          </p:cNvPr>
          <p:cNvSpPr>
            <a:spLocks noGrp="1"/>
          </p:cNvSpPr>
          <p:nvPr>
            <p:ph idx="1"/>
          </p:nvPr>
        </p:nvSpPr>
        <p:spPr>
          <a:xfrm>
            <a:off x="319313" y="1204685"/>
            <a:ext cx="11183710" cy="4891315"/>
          </a:xfrm>
        </p:spPr>
        <p:txBody>
          <a:bodyPr>
            <a:normAutofit/>
          </a:bodyPr>
          <a:lstStyle/>
          <a:p>
            <a:pPr marL="0" indent="0" algn="l">
              <a:buNone/>
            </a:pPr>
            <a:r>
              <a:rPr lang="en-US" b="0" i="0" dirty="0">
                <a:effectLst/>
                <a:latin typeface="Times New Roman" panose="02020603050405020304" pitchFamily="18" charset="0"/>
                <a:cs typeface="Times New Roman" panose="02020603050405020304" pitchFamily="18" charset="0"/>
              </a:rPr>
              <a:t>The deployment view of the </a:t>
            </a:r>
            <a:r>
              <a:rPr lang="en-US" b="0" i="0" dirty="0" err="1">
                <a:effectLst/>
                <a:latin typeface="Times New Roman" panose="02020603050405020304" pitchFamily="18" charset="0"/>
                <a:cs typeface="Times New Roman" panose="02020603050405020304" pitchFamily="18" charset="0"/>
              </a:rPr>
              <a:t>Springline</a:t>
            </a:r>
            <a:r>
              <a:rPr lang="en-US" b="0" i="0" dirty="0">
                <a:effectLst/>
                <a:latin typeface="Times New Roman" panose="02020603050405020304" pitchFamily="18" charset="0"/>
                <a:cs typeface="Times New Roman" panose="02020603050405020304" pitchFamily="18" charset="0"/>
              </a:rPr>
              <a:t> Travels application will be based on a three-tier architecture</a:t>
            </a:r>
          </a:p>
          <a:p>
            <a:pPr marL="0" indent="0" algn="l">
              <a:buNone/>
            </a:pPr>
            <a:r>
              <a:rPr lang="en-US" b="1" i="0" dirty="0">
                <a:effectLst/>
                <a:latin typeface="Times New Roman" panose="02020603050405020304" pitchFamily="18" charset="0"/>
                <a:cs typeface="Times New Roman" panose="02020603050405020304" pitchFamily="18" charset="0"/>
              </a:rPr>
              <a:t>Presentation Tier: </a:t>
            </a:r>
          </a:p>
          <a:p>
            <a:pPr marL="0" indent="0" algn="l">
              <a:buNone/>
            </a:pPr>
            <a:r>
              <a:rPr lang="en-US" b="0" i="0" dirty="0">
                <a:effectLst/>
                <a:latin typeface="Times New Roman" panose="02020603050405020304" pitchFamily="18" charset="0"/>
                <a:cs typeface="Times New Roman" panose="02020603050405020304" pitchFamily="18" charset="0"/>
              </a:rPr>
              <a:t>This tier will host the user interfaces and handle user interactions.</a:t>
            </a:r>
          </a:p>
          <a:p>
            <a:pPr marL="0" indent="0" algn="l">
              <a:buNone/>
            </a:pPr>
            <a:r>
              <a:rPr lang="en-US" b="1" i="0" dirty="0">
                <a:effectLst/>
                <a:latin typeface="Times New Roman" panose="02020603050405020304" pitchFamily="18" charset="0"/>
                <a:cs typeface="Times New Roman" panose="02020603050405020304" pitchFamily="18" charset="0"/>
              </a:rPr>
              <a:t>Application Tier: </a:t>
            </a:r>
          </a:p>
          <a:p>
            <a:pPr marL="0" indent="0" algn="l">
              <a:buNone/>
            </a:pPr>
            <a:r>
              <a:rPr lang="en-US" b="0" i="0" dirty="0">
                <a:effectLst/>
                <a:latin typeface="Times New Roman" panose="02020603050405020304" pitchFamily="18" charset="0"/>
                <a:cs typeface="Times New Roman" panose="02020603050405020304" pitchFamily="18" charset="0"/>
              </a:rPr>
              <a:t>This tier will handle business logic and rules, data persistence and retrieval, and integration with external systems and APIs.</a:t>
            </a:r>
          </a:p>
          <a:p>
            <a:pPr marL="0" indent="0" algn="l">
              <a:buNone/>
            </a:pPr>
            <a:r>
              <a:rPr lang="en-US" b="1" i="0" dirty="0">
                <a:effectLst/>
                <a:latin typeface="Times New Roman" panose="02020603050405020304" pitchFamily="18" charset="0"/>
                <a:cs typeface="Times New Roman" panose="02020603050405020304" pitchFamily="18" charset="0"/>
              </a:rPr>
              <a:t>Database Tier: </a:t>
            </a:r>
          </a:p>
          <a:p>
            <a:pPr marL="0" indent="0" algn="l">
              <a:buNone/>
            </a:pPr>
            <a:r>
              <a:rPr lang="en-US" b="0" i="0" dirty="0">
                <a:effectLst/>
                <a:latin typeface="Times New Roman" panose="02020603050405020304" pitchFamily="18" charset="0"/>
                <a:cs typeface="Times New Roman" panose="02020603050405020304" pitchFamily="18" charset="0"/>
              </a:rPr>
              <a:t>This tier will host the database and handle data storage and retrieval.</a:t>
            </a:r>
          </a:p>
          <a:p>
            <a:pPr marL="0" indent="0">
              <a:buNone/>
            </a:pPr>
            <a:endParaRPr lang="en-IN" dirty="0"/>
          </a:p>
        </p:txBody>
      </p:sp>
      <p:sp>
        <p:nvSpPr>
          <p:cNvPr id="6" name="Slide Number Placeholder 4">
            <a:extLst>
              <a:ext uri="{FF2B5EF4-FFF2-40B4-BE49-F238E27FC236}">
                <a16:creationId xmlns:a16="http://schemas.microsoft.com/office/drawing/2014/main" id="{CC1F8565-F718-09DF-08B4-64B80965F46F}"/>
              </a:ext>
            </a:extLst>
          </p:cNvPr>
          <p:cNvSpPr txBox="1">
            <a:spLocks/>
          </p:cNvSpPr>
          <p:nvPr/>
        </p:nvSpPr>
        <p:spPr>
          <a:xfrm>
            <a:off x="11227439" y="266077"/>
            <a:ext cx="543647" cy="34866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a:t>|    </a:t>
            </a:r>
            <a:fld id="{6D22F896-40B5-4ADD-8801-0D06FADFA095}" type="slidenum">
              <a:rPr lang="en-US" sz="1400" smtClean="0"/>
              <a:pPr/>
              <a:t>7</a:t>
            </a:fld>
            <a:endParaRPr lang="en-US" sz="1400" dirty="0"/>
          </a:p>
        </p:txBody>
      </p:sp>
      <p:sp>
        <p:nvSpPr>
          <p:cNvPr id="7" name="Footer Placeholder 2">
            <a:extLst>
              <a:ext uri="{FF2B5EF4-FFF2-40B4-BE49-F238E27FC236}">
                <a16:creationId xmlns:a16="http://schemas.microsoft.com/office/drawing/2014/main" id="{CE4D38EB-D04A-8BBE-321F-D0EFA4D50936}"/>
              </a:ext>
            </a:extLst>
          </p:cNvPr>
          <p:cNvSpPr>
            <a:spLocks noGrp="1"/>
          </p:cNvSpPr>
          <p:nvPr>
            <p:ph type="ftr" sz="quarter" idx="11"/>
          </p:nvPr>
        </p:nvSpPr>
        <p:spPr>
          <a:xfrm>
            <a:off x="9766619" y="6226798"/>
            <a:ext cx="1732643" cy="365125"/>
          </a:xfrm>
        </p:spPr>
        <p:txBody>
          <a:bodyPr/>
          <a:lstStyle/>
          <a:p>
            <a:r>
              <a:rPr lang="en-US" sz="2400" dirty="0">
                <a:solidFill>
                  <a:schemeClr val="accent6">
                    <a:lumMod val="75000"/>
                  </a:schemeClr>
                </a:solidFill>
              </a:rPr>
              <a:t>Infosys</a:t>
            </a:r>
          </a:p>
        </p:txBody>
      </p:sp>
    </p:spTree>
    <p:extLst>
      <p:ext uri="{BB962C8B-B14F-4D97-AF65-F5344CB8AC3E}">
        <p14:creationId xmlns:p14="http://schemas.microsoft.com/office/powerpoint/2010/main" val="2308858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7C313E-49FC-FAD6-9A15-16EF5B85B8CF}"/>
              </a:ext>
            </a:extLst>
          </p:cNvPr>
          <p:cNvSpPr>
            <a:spLocks noGrp="1"/>
          </p:cNvSpPr>
          <p:nvPr>
            <p:ph type="title"/>
          </p:nvPr>
        </p:nvSpPr>
        <p:spPr>
          <a:xfrm>
            <a:off x="337683" y="371928"/>
            <a:ext cx="5584146" cy="1389743"/>
          </a:xfrm>
        </p:spPr>
        <p:txBody>
          <a:bodyPr>
            <a:normAutofit/>
          </a:bodyPr>
          <a:lstStyle/>
          <a:p>
            <a:r>
              <a:rPr lang="en-US" sz="3600" dirty="0">
                <a:solidFill>
                  <a:schemeClr val="accent6">
                    <a:lumMod val="60000"/>
                    <a:lumOff val="40000"/>
                  </a:schemeClr>
                </a:solidFill>
              </a:rPr>
              <a:t>Architecture-Use Case View</a:t>
            </a:r>
            <a:endParaRPr lang="en-IN" sz="3600" dirty="0">
              <a:solidFill>
                <a:schemeClr val="accent6">
                  <a:lumMod val="60000"/>
                  <a:lumOff val="40000"/>
                </a:schemeClr>
              </a:solidFill>
            </a:endParaRPr>
          </a:p>
        </p:txBody>
      </p:sp>
      <p:pic>
        <p:nvPicPr>
          <p:cNvPr id="6" name="Content Placeholder 5">
            <a:extLst>
              <a:ext uri="{FF2B5EF4-FFF2-40B4-BE49-F238E27FC236}">
                <a16:creationId xmlns:a16="http://schemas.microsoft.com/office/drawing/2014/main" id="{43CA1884-C921-B4C7-4BCE-6124E79D42E5}"/>
              </a:ext>
            </a:extLst>
          </p:cNvPr>
          <p:cNvPicPr>
            <a:picLocks noGrp="1" noChangeAspect="1"/>
          </p:cNvPicPr>
          <p:nvPr>
            <p:ph idx="1"/>
          </p:nvPr>
        </p:nvPicPr>
        <p:blipFill>
          <a:blip r:embed="rId2"/>
          <a:stretch>
            <a:fillRect/>
          </a:stretch>
        </p:blipFill>
        <p:spPr>
          <a:xfrm>
            <a:off x="566057" y="1423509"/>
            <a:ext cx="11059886" cy="4803289"/>
          </a:xfrm>
        </p:spPr>
      </p:pic>
      <p:sp>
        <p:nvSpPr>
          <p:cNvPr id="4" name="Slide Number Placeholder 4">
            <a:extLst>
              <a:ext uri="{FF2B5EF4-FFF2-40B4-BE49-F238E27FC236}">
                <a16:creationId xmlns:a16="http://schemas.microsoft.com/office/drawing/2014/main" id="{BBA5862D-3B0E-7366-5586-D2C6E371DAC3}"/>
              </a:ext>
            </a:extLst>
          </p:cNvPr>
          <p:cNvSpPr txBox="1">
            <a:spLocks/>
          </p:cNvSpPr>
          <p:nvPr/>
        </p:nvSpPr>
        <p:spPr>
          <a:xfrm>
            <a:off x="11227439" y="266077"/>
            <a:ext cx="543647" cy="34866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a:t>|    </a:t>
            </a:r>
            <a:fld id="{6D22F896-40B5-4ADD-8801-0D06FADFA095}" type="slidenum">
              <a:rPr lang="en-US" sz="1400" smtClean="0"/>
              <a:pPr/>
              <a:t>8</a:t>
            </a:fld>
            <a:endParaRPr lang="en-US" sz="1400" dirty="0"/>
          </a:p>
        </p:txBody>
      </p:sp>
      <p:sp>
        <p:nvSpPr>
          <p:cNvPr id="5" name="Footer Placeholder 2">
            <a:extLst>
              <a:ext uri="{FF2B5EF4-FFF2-40B4-BE49-F238E27FC236}">
                <a16:creationId xmlns:a16="http://schemas.microsoft.com/office/drawing/2014/main" id="{76327BC1-65FB-E998-0EE8-5CF0A6F2EE28}"/>
              </a:ext>
            </a:extLst>
          </p:cNvPr>
          <p:cNvSpPr>
            <a:spLocks noGrp="1"/>
          </p:cNvSpPr>
          <p:nvPr>
            <p:ph type="ftr" sz="quarter" idx="11"/>
          </p:nvPr>
        </p:nvSpPr>
        <p:spPr>
          <a:xfrm>
            <a:off x="9766619" y="6226798"/>
            <a:ext cx="1732643" cy="365125"/>
          </a:xfrm>
        </p:spPr>
        <p:txBody>
          <a:bodyPr/>
          <a:lstStyle/>
          <a:p>
            <a:r>
              <a:rPr lang="en-US" sz="2400" dirty="0">
                <a:solidFill>
                  <a:schemeClr val="accent6">
                    <a:lumMod val="75000"/>
                  </a:schemeClr>
                </a:solidFill>
              </a:rPr>
              <a:t>Infosys</a:t>
            </a:r>
          </a:p>
        </p:txBody>
      </p:sp>
    </p:spTree>
    <p:extLst>
      <p:ext uri="{BB962C8B-B14F-4D97-AF65-F5344CB8AC3E}">
        <p14:creationId xmlns:p14="http://schemas.microsoft.com/office/powerpoint/2010/main" val="875256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C08091C0-0034-9BB5-F236-92D7A655C5A3}"/>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BAA54E5D-A323-ACFB-C27C-08F10610315E}"/>
              </a:ext>
            </a:extLst>
          </p:cNvPr>
          <p:cNvSpPr>
            <a:spLocks noGrp="1"/>
          </p:cNvSpPr>
          <p:nvPr>
            <p:ph type="sldNum" sz="quarter" idx="12"/>
          </p:nvPr>
        </p:nvSpPr>
        <p:spPr/>
        <p:txBody>
          <a:bodyPr/>
          <a:lstStyle/>
          <a:p>
            <a:fld id="{6D22F896-40B5-4ADD-8801-0D06FADFA095}" type="slidenum">
              <a:rPr lang="en-US" smtClean="0"/>
              <a:pPr/>
              <a:t>9</a:t>
            </a:fld>
            <a:endParaRPr lang="en-US" dirty="0"/>
          </a:p>
        </p:txBody>
      </p:sp>
      <p:pic>
        <p:nvPicPr>
          <p:cNvPr id="6" name="Picture 5">
            <a:extLst>
              <a:ext uri="{FF2B5EF4-FFF2-40B4-BE49-F238E27FC236}">
                <a16:creationId xmlns:a16="http://schemas.microsoft.com/office/drawing/2014/main" id="{4BF0E29F-F567-FB82-37CB-F372846E9720}"/>
              </a:ext>
            </a:extLst>
          </p:cNvPr>
          <p:cNvPicPr>
            <a:picLocks noChangeAspect="1"/>
          </p:cNvPicPr>
          <p:nvPr/>
        </p:nvPicPr>
        <p:blipFill>
          <a:blip r:embed="rId2"/>
          <a:stretch>
            <a:fillRect/>
          </a:stretch>
        </p:blipFill>
        <p:spPr>
          <a:xfrm>
            <a:off x="420913" y="1132115"/>
            <a:ext cx="11190515" cy="5094683"/>
          </a:xfrm>
          <a:prstGeom prst="rect">
            <a:avLst/>
          </a:prstGeom>
        </p:spPr>
      </p:pic>
      <p:sp>
        <p:nvSpPr>
          <p:cNvPr id="10" name="Title 9">
            <a:extLst>
              <a:ext uri="{FF2B5EF4-FFF2-40B4-BE49-F238E27FC236}">
                <a16:creationId xmlns:a16="http://schemas.microsoft.com/office/drawing/2014/main" id="{3DD6F490-1177-5457-73C1-AAB19C9B5913}"/>
              </a:ext>
            </a:extLst>
          </p:cNvPr>
          <p:cNvSpPr>
            <a:spLocks noGrp="1"/>
          </p:cNvSpPr>
          <p:nvPr>
            <p:ph type="title"/>
          </p:nvPr>
        </p:nvSpPr>
        <p:spPr>
          <a:xfrm>
            <a:off x="-2032002" y="279131"/>
            <a:ext cx="10530943" cy="852983"/>
          </a:xfrm>
        </p:spPr>
        <p:txBody>
          <a:bodyPr/>
          <a:lstStyle/>
          <a:p>
            <a:r>
              <a:rPr lang="en-US" dirty="0">
                <a:solidFill>
                  <a:schemeClr val="accent6">
                    <a:lumMod val="60000"/>
                    <a:lumOff val="40000"/>
                  </a:schemeClr>
                </a:solidFill>
              </a:rPr>
              <a:t>Architecture- Process View</a:t>
            </a:r>
            <a:endParaRPr lang="en-IN" dirty="0">
              <a:solidFill>
                <a:schemeClr val="accent6">
                  <a:lumMod val="60000"/>
                  <a:lumOff val="40000"/>
                </a:schemeClr>
              </a:solidFill>
            </a:endParaRPr>
          </a:p>
        </p:txBody>
      </p:sp>
      <p:sp>
        <p:nvSpPr>
          <p:cNvPr id="12" name="Slide Number Placeholder 4">
            <a:extLst>
              <a:ext uri="{FF2B5EF4-FFF2-40B4-BE49-F238E27FC236}">
                <a16:creationId xmlns:a16="http://schemas.microsoft.com/office/drawing/2014/main" id="{FD10AE49-B435-CBCC-38ED-A515691709FA}"/>
              </a:ext>
            </a:extLst>
          </p:cNvPr>
          <p:cNvSpPr txBox="1">
            <a:spLocks/>
          </p:cNvSpPr>
          <p:nvPr/>
        </p:nvSpPr>
        <p:spPr>
          <a:xfrm>
            <a:off x="11227439" y="266077"/>
            <a:ext cx="543647" cy="34866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a:t>|    </a:t>
            </a:r>
            <a:fld id="{6D22F896-40B5-4ADD-8801-0D06FADFA095}" type="slidenum">
              <a:rPr lang="en-US" sz="1400" smtClean="0"/>
              <a:pPr/>
              <a:t>9</a:t>
            </a:fld>
            <a:endParaRPr lang="en-US" sz="1400" dirty="0"/>
          </a:p>
        </p:txBody>
      </p:sp>
      <p:sp>
        <p:nvSpPr>
          <p:cNvPr id="13" name="Footer Placeholder 2">
            <a:extLst>
              <a:ext uri="{FF2B5EF4-FFF2-40B4-BE49-F238E27FC236}">
                <a16:creationId xmlns:a16="http://schemas.microsoft.com/office/drawing/2014/main" id="{1926BA42-7214-6C04-9B16-37A92BDB5C72}"/>
              </a:ext>
            </a:extLst>
          </p:cNvPr>
          <p:cNvSpPr>
            <a:spLocks noGrp="1"/>
          </p:cNvSpPr>
          <p:nvPr>
            <p:ph type="ftr" sz="quarter" idx="11"/>
          </p:nvPr>
        </p:nvSpPr>
        <p:spPr>
          <a:xfrm>
            <a:off x="9766619" y="6226798"/>
            <a:ext cx="1732643" cy="365125"/>
          </a:xfrm>
        </p:spPr>
        <p:txBody>
          <a:bodyPr/>
          <a:lstStyle/>
          <a:p>
            <a:r>
              <a:rPr lang="en-US" sz="2400" dirty="0">
                <a:solidFill>
                  <a:schemeClr val="accent6">
                    <a:lumMod val="75000"/>
                  </a:schemeClr>
                </a:solidFill>
              </a:rPr>
              <a:t>Infosys</a:t>
            </a:r>
          </a:p>
        </p:txBody>
      </p:sp>
    </p:spTree>
    <p:extLst>
      <p:ext uri="{BB962C8B-B14F-4D97-AF65-F5344CB8AC3E}">
        <p14:creationId xmlns:p14="http://schemas.microsoft.com/office/powerpoint/2010/main" val="26226445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2908</TotalTime>
  <Words>1094</Words>
  <Application>Microsoft Office PowerPoint</Application>
  <PresentationFormat>Widescreen</PresentationFormat>
  <Paragraphs>116</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Algerian</vt:lpstr>
      <vt:lpstr>Arial</vt:lpstr>
      <vt:lpstr>Arial Narrow</vt:lpstr>
      <vt:lpstr>Calibri</vt:lpstr>
      <vt:lpstr>Corbel</vt:lpstr>
      <vt:lpstr>Söhne</vt:lpstr>
      <vt:lpstr>Times New Roman</vt:lpstr>
      <vt:lpstr>Wingdings</vt:lpstr>
      <vt:lpstr>Parallax</vt:lpstr>
      <vt:lpstr>Application Architecture      Assignment – Travels</vt:lpstr>
      <vt:lpstr>Business Case Articulation</vt:lpstr>
      <vt:lpstr>4 + 1 views</vt:lpstr>
      <vt:lpstr>PowerPoint Presentation</vt:lpstr>
      <vt:lpstr>Technologies:  </vt:lpstr>
      <vt:lpstr>PowerPoint Presentation</vt:lpstr>
      <vt:lpstr>Deployment View:  </vt:lpstr>
      <vt:lpstr>Architecture-Use Case View</vt:lpstr>
      <vt:lpstr>Architecture- Process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Yugandhar A</dc:creator>
  <cp:lastModifiedBy>B THARUN KUMAR REDDY</cp:lastModifiedBy>
  <cp:revision>159</cp:revision>
  <dcterms:created xsi:type="dcterms:W3CDTF">2021-10-29T14:17:13Z</dcterms:created>
  <dcterms:modified xsi:type="dcterms:W3CDTF">2023-04-21T05:22:24Z</dcterms:modified>
</cp:coreProperties>
</file>