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ks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T</a:t>
            </a:r>
            <a:r>
              <a:rPr dirty="0" sz="2400" lang="en-US"/>
              <a:t>h</a:t>
            </a:r>
            <a:r>
              <a:rPr dirty="0" sz="2400" lang="en-US"/>
              <a:t>a</a:t>
            </a:r>
            <a:r>
              <a:rPr dirty="0" sz="2400" lang="en-US"/>
              <a:t>r</a:t>
            </a:r>
            <a:r>
              <a:rPr dirty="0" sz="2400" lang="en-US"/>
              <a:t>u</a:t>
            </a:r>
            <a:r>
              <a:rPr dirty="0" sz="2400" lang="en-US"/>
              <a:t>n</a:t>
            </a:r>
            <a:r>
              <a:rPr dirty="0" sz="2400" lang="en-US"/>
              <a:t>m</a:t>
            </a:r>
            <a:r>
              <a:rPr dirty="0" sz="2400" lang="en-US"/>
              <a:t>a</a:t>
            </a:r>
            <a:r>
              <a:rPr dirty="0" sz="2400" lang="en-US"/>
              <a:t>n</a:t>
            </a:r>
            <a:r>
              <a:rPr dirty="0" sz="2400" lang="en-US"/>
              <a:t>i</a:t>
            </a:r>
            <a:r>
              <a:rPr dirty="0" sz="2400" lang="en-US"/>
              <a:t>.</a:t>
            </a:r>
            <a:r>
              <a:rPr dirty="0" sz="2400" lang="en-US"/>
              <a:t>P</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6</a:t>
            </a:r>
            <a:r>
              <a:rPr dirty="0" sz="2400" lang="en-US"/>
              <a:t>4</a:t>
            </a:r>
            <a:r>
              <a:rPr dirty="0" sz="2400" lang="en-US"/>
              <a:t>7</a:t>
            </a:r>
            <a:r>
              <a:rPr dirty="0" sz="2400" lang="en-US"/>
              <a:t>6</a:t>
            </a:r>
            <a:endParaRPr dirty="0" sz="2400" lang="en-US"/>
          </a:p>
          <a:p>
            <a:r>
              <a:rPr dirty="0" sz="2400" lang="en-US"/>
              <a:t>DEPARTMENT:B.COM(</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A</a:t>
            </a:r>
            <a:r>
              <a:rPr dirty="0" sz="2400" lang="en-US"/>
              <a:t>G</a:t>
            </a:r>
            <a:r>
              <a:rPr dirty="0" sz="2400" lang="en-US"/>
              <a:t>U</a:t>
            </a:r>
            <a:r>
              <a:rPr dirty="0" sz="2400" lang="en-US"/>
              <a:t>R</a:t>
            </a:r>
            <a:r>
              <a:rPr dirty="0" sz="2400" lang="en-US"/>
              <a:t>C</a:t>
            </a:r>
            <a:r>
              <a:rPr dirty="0" sz="2400" lang="en-US"/>
              <a:t>H</a:t>
            </a:r>
            <a:r>
              <a:rPr dirty="0" sz="2400" lang="en-US"/>
              <a:t>A</a:t>
            </a:r>
            <a:r>
              <a:rPr dirty="0" sz="2400" lang="en-US"/>
              <a:t>N</a:t>
            </a:r>
            <a:r>
              <a:rPr dirty="0" sz="2400" lang="en-US"/>
              <a:t>D</a:t>
            </a:r>
            <a:r>
              <a:rPr dirty="0" sz="2400" lang="en-US"/>
              <a:t> </a:t>
            </a:r>
            <a:r>
              <a:rPr dirty="0" sz="2400" lang="en-US"/>
              <a:t>M</a:t>
            </a:r>
            <a:r>
              <a:rPr dirty="0" sz="2400" lang="en-US"/>
              <a:t>A</a:t>
            </a:r>
            <a:r>
              <a:rPr dirty="0" sz="2400" lang="en-US"/>
              <a:t>N</a:t>
            </a:r>
            <a:r>
              <a:rPr dirty="0" sz="2400" lang="en-US"/>
              <a:t>M</a:t>
            </a:r>
            <a:r>
              <a:rPr dirty="0" sz="2400" lang="en-US"/>
              <a:t>U</a:t>
            </a:r>
            <a:r>
              <a:rPr dirty="0" sz="2400" lang="en-US"/>
              <a:t>L</a:t>
            </a:r>
            <a:r>
              <a:rPr dirty="0" sz="2400" lang="en-US"/>
              <a:t>L</a:t>
            </a:r>
            <a:r>
              <a:rPr dirty="0" sz="2400" lang="en-US"/>
              <a:t> </a:t>
            </a:r>
            <a:r>
              <a:rPr dirty="0" sz="2400" lang="en-US"/>
              <a:t>J</a:t>
            </a:r>
            <a:r>
              <a:rPr dirty="0" sz="2400" lang="en-US"/>
              <a:t>A</a:t>
            </a:r>
            <a:r>
              <a:rPr dirty="0" sz="2400" lang="en-US"/>
              <a:t>I</a:t>
            </a:r>
            <a:r>
              <a:rPr dirty="0" sz="2400" lang="en-US"/>
              <a:t>N</a:t>
            </a:r>
            <a:r>
              <a:rPr dirty="0" sz="2400" lang="en-US"/>
              <a:t> COLLEGE</a:t>
            </a:r>
            <a:endParaRPr altLang="en-US" lang="zh-CN"/>
          </a:p>
          <a:p>
            <a:r>
              <a:rPr dirty="0" sz="2400" lang="en-US"/>
              <a:t>He</a:t>
            </a:r>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2024-03-28T17:07:22Z</dcterms:created>
  <dcterms:modified xsi:type="dcterms:W3CDTF">2024-08-31T17:21:58Z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61dccd742b2948ac9ffc45dc10929e47</vt:lpwstr>
  </property>
</Properties>
</file>