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79AD-6395-448B-AFBF-F7D194545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C30B3-A2CE-4DD8-A609-FF3FF7DBD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05CCA-3247-450C-8F30-D830719C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5C0-4C7D-4933-A839-AF0FA95316E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EACE-4BF4-4F67-82F6-3EA7AD94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70B22-BB1F-40AF-9C37-EEE08101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7C76-4501-43C1-BA8E-ECB82C52E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6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B290-C354-4697-8D91-EA48B1F6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7048F-E8FF-4373-8E65-F5BBCF703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E7DD7-A9CD-422C-9EEF-3D5C98FE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5C0-4C7D-4933-A839-AF0FA95316E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3395-EBC2-42B0-B4E1-259435E1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A6B81-5377-413F-89E3-70E02184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7C76-4501-43C1-BA8E-ECB82C52E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2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2EA8D-7072-4F04-9BBF-A9882B093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1C9B2-0DE9-49BC-9F94-16E7D69E8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603B5-1610-4A79-989B-F171D06C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5C0-4C7D-4933-A839-AF0FA95316E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6DF45-C959-4CBA-BEAC-401BC289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04F2F-DE1A-45FC-AFB2-5F5A0B17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7C76-4501-43C1-BA8E-ECB82C52E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0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326E-83FD-4774-AA26-96A068A1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945F-5696-4BB1-9723-936F7A803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170C1-3685-4EDA-993F-7EC86A29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5C0-4C7D-4933-A839-AF0FA95316E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BB788-43F1-43EA-9596-71E276FA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E7B04-1A97-4769-A66B-F21AE594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7C76-4501-43C1-BA8E-ECB82C52E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5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251D-81EC-4176-94AC-6C4D4882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3F38E-722E-4222-B85E-E3FB43D3A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76C8B-52C4-4EBC-A106-80569AC0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5C0-4C7D-4933-A839-AF0FA95316E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BD5FC-A55E-4C8D-9614-1E3A7387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7067F-ED6D-4C78-9B6D-B7604E8B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7C76-4501-43C1-BA8E-ECB82C52E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6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00B3-2DC8-480C-8AA3-BF90666C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44000-5263-463F-A327-6EB2BB3C9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18C75-860F-45DA-BBED-8CE468810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1720E-2097-4A47-BA4E-5DDBFF7E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5C0-4C7D-4933-A839-AF0FA95316E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72549-11A2-4A3D-A4FC-FF5E8698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728E9-9D5C-4711-9160-834A029B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7C76-4501-43C1-BA8E-ECB82C52E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2C1F-9996-48C9-93C6-6075F100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072D-3C11-4B53-9433-AC848BA7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F74F0-F41D-4FD1-9836-D402BB04B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1F25A-7C58-41CD-8BAF-60ACFD67B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EA161-1176-42D3-9858-70C73C099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AE9FBF-13AC-401C-8485-80DBF7306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5C0-4C7D-4933-A839-AF0FA95316E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F8E30-2E76-472C-88E1-01C05234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936CEC-9020-447F-AEF3-EC9AD675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7C76-4501-43C1-BA8E-ECB82C52E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7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CAE9-F774-459E-9F74-E1800316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7DDCD-F598-48FC-AEA5-E523F776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5C0-4C7D-4933-A839-AF0FA95316E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2F53A-833C-4A2B-A53C-B6B5CECA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13B68-5F15-4569-A41A-FE2ECF8C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7C76-4501-43C1-BA8E-ECB82C52E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6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4F5C8-7937-4F32-ADE8-80EBDCD7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5C0-4C7D-4933-A839-AF0FA95316E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B79A0-B71F-4AF5-9D92-112D4861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509B4-7015-4176-861E-DE26654E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7C76-4501-43C1-BA8E-ECB82C52E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5266-BD87-464E-91F6-B05472119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DFE0-A2DE-4CD2-A1CF-B53DCD6B4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431F2-7529-4753-80E7-6F6598CDF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30D63-933E-4ACC-B9AE-F355D3C1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5C0-4C7D-4933-A839-AF0FA95316E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D6D4A-57DB-481D-B417-E55BC30D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944F4-21C0-4124-B8AB-6EE5FD6E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7C76-4501-43C1-BA8E-ECB82C52E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8809-6EAD-4073-8CC7-4C32B3D0F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589706-1175-49C2-8078-688D7DE0A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EB379-9AF0-4FF9-AB64-95D65BA7C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5D741-0C38-46E5-B968-C44AF590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5C0-4C7D-4933-A839-AF0FA95316E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F8C62-024A-4111-BEB2-233BB7B1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48194-FFB6-4833-98D2-8349CB31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7C76-4501-43C1-BA8E-ECB82C52E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6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D9090-C0DA-4AB0-92D4-4C963728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0BF2D-D991-4F62-B938-CB4729675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EAA91-5FE0-47A8-8A33-3BAA5CF93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5B5C0-4C7D-4933-A839-AF0FA95316E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BE4A5-01F2-4B54-ABFC-55D3B5A5C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44916-00A4-4D37-87B2-C401E4124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7C76-4501-43C1-BA8E-ECB82C52E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2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DF64D62-DB70-4689-8CC0-BE54EB3CA72B}"/>
              </a:ext>
            </a:extLst>
          </p:cNvPr>
          <p:cNvSpPr/>
          <p:nvPr/>
        </p:nvSpPr>
        <p:spPr>
          <a:xfrm>
            <a:off x="1945481" y="1171575"/>
            <a:ext cx="8301038" cy="4514850"/>
          </a:xfrm>
          <a:prstGeom prst="roundRect">
            <a:avLst>
              <a:gd name="adj" fmla="val 173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Google Sans Medium" panose="020B0603030502040204" pitchFamily="34" charset="0"/>
              </a:rPr>
              <a:t>A database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Google Sans Medium" panose="020B0603030502040204" pitchFamily="34" charset="0"/>
              </a:rPr>
              <a:t> only to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Google Sans Medium" panose="020B0603030502040204" pitchFamily="34" charset="0"/>
              </a:rPr>
              <a:t>provide results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Google Sans Medium" panose="020B0603030502040204" pitchFamily="34" charset="0"/>
              </a:rPr>
              <a:t> and nothing </a:t>
            </a:r>
          </a:p>
          <a:p>
            <a:pPr algn="ctr"/>
            <a:r>
              <a:rPr lang="en-US" sz="5400">
                <a:solidFill>
                  <a:schemeClr val="bg1"/>
                </a:solidFill>
                <a:latin typeface="Google Sans Medium" panose="020B0603030502040204" pitchFamily="34" charset="0"/>
              </a:rPr>
              <a:t>else..!</a:t>
            </a:r>
            <a:endParaRPr lang="en-US" sz="5400" dirty="0">
              <a:solidFill>
                <a:schemeClr val="bg1"/>
              </a:solidFill>
              <a:latin typeface="Google Sans Medium" panose="020B06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13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Tharunraj Optimus 😀😎</dc:creator>
  <cp:lastModifiedBy>Tharunraj Optimus 😀😎</cp:lastModifiedBy>
  <cp:revision>1</cp:revision>
  <dcterms:created xsi:type="dcterms:W3CDTF">2020-08-24T09:03:12Z</dcterms:created>
  <dcterms:modified xsi:type="dcterms:W3CDTF">2020-08-24T09:09:58Z</dcterms:modified>
</cp:coreProperties>
</file>