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E605-36FC-40C3-8C1A-241AC8878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B3B58-3846-4921-8B26-91010D077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B91E-6AF0-43D4-803E-A683929C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7793-B3E5-4C17-8A78-CBE30DB3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4D78-BA4C-4EB9-92B7-A3E852EC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CBA8-7A1D-49D5-A3B1-C3D2BB03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3DF1-9663-4FEB-8B0D-267A512EB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2133-A7D2-4113-9741-0B329871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F81A-A39B-4DD1-837C-DF742FE2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CBD2D-8455-4EBE-92D3-E20C32B3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32E69-850C-40FF-94B5-25F20E0F9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FE6AC-3EBF-4FAE-A388-C4989BFD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4191-2976-4FD8-A856-1F00126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FDE3-0954-434E-B3F8-EDAE0E15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C58B-D799-42A0-BB05-7E7A0DA3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3845-D129-468C-8146-02175B9E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9CD9-27BE-49C4-AF5C-5F747A67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6FCE-9B29-4926-9903-E87E70A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0C99-385E-41B2-802C-E2EA481A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BA64-DC85-4DD6-8F53-7341F2D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D539-5900-4A76-A1D3-D6535AFB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2CAC-D836-40EA-8946-8C23B580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4B64-ED11-48C2-A734-190CD2D1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2F49-2834-4A14-B11A-8C1A303F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AC5E-C3CB-4647-BACE-3A97106B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BA4-2EDA-497F-93A4-1D3175CB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B9D7-C869-416D-9CD7-721C6143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5B2FE-8DB4-4465-8BCE-61ADAC85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C6CF-9CF1-47C8-A583-FC85ECE5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F7961-0528-4252-948F-3D0BFF13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FBC4-B1A1-4D50-B8F0-99CD0C9F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2DD2-6406-458D-B9AE-89E320DC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FB51-1FC9-4966-A184-B37A4363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F4611-BF54-4A5C-9EBA-BF1E67F75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98A12-545B-4B94-BA07-A97B5513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04477-D11F-4F07-A577-7603B7051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2393D-5A8E-429C-BD44-4660912C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E96D9-D674-4AA0-81FB-1F3F4389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B3824-BF53-4F86-B291-B2E1168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9FAD-E098-4761-A515-4B40992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D12B1-3AD8-47EB-8CC9-2D2A5DE8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1A42-0704-4B50-86EB-6FD6F0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FCF9-B619-4ADD-A6E8-48BC4EDD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05B26-75C9-4288-B458-46CBFFE4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1D4EC-D347-4401-BB5C-7568D9A7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DC55D-8060-418B-A5C1-0A3711ED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70E0-15D8-467B-8811-90FF2740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2AC0-3CCF-4BB3-93F9-1D2AA82C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A3038-3A4A-444C-B5D6-18D810E3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BA042-FF3C-43D6-B732-EB82059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1C5F-4EAB-402D-B2E3-4C7B53A9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4EE1-6400-4F9A-8213-1E0BF3B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DC40-B309-40EA-80F4-542F161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8AAE1-02E4-4E4B-9137-57618315F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E1A5-05AE-4622-BCC0-845869E1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3A38-B39B-464A-B826-D9680773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BE6BC-E658-4D63-B07C-411B3AAC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81F7-A0F0-487F-B03D-68BFF7B8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B0918-4832-422A-AD59-116B8F80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F8A2-4C68-4DD6-B9F4-079886E9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4362-520F-48E5-9F58-B31391BB2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C5E8-58BD-4C57-BF6E-50994D3BF13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0D04-083F-49CD-A60D-97FCF8BFF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36D8-58BE-4760-84E4-B936420E3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D6DD-261B-4412-8226-B0C492F6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E7EDD-18CB-4C04-847F-0C3E9DACE9B0}"/>
              </a:ext>
            </a:extLst>
          </p:cNvPr>
          <p:cNvSpPr txBox="1"/>
          <p:nvPr/>
        </p:nvSpPr>
        <p:spPr>
          <a:xfrm>
            <a:off x="408383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>
                <a:solidFill>
                  <a:srgbClr val="4285F4"/>
                </a:solidFill>
                <a:latin typeface="Google Sans Medium" panose="020B0603030502040204" pitchFamily="34" charset="0"/>
              </a:rPr>
              <a:t>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06198-818B-49EE-91ED-ABD2848DD6C0}"/>
              </a:ext>
            </a:extLst>
          </p:cNvPr>
          <p:cNvSpPr txBox="1"/>
          <p:nvPr/>
        </p:nvSpPr>
        <p:spPr>
          <a:xfrm>
            <a:off x="993574" y="-2678606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>
                <a:solidFill>
                  <a:srgbClr val="EA4335"/>
                </a:solidFill>
                <a:latin typeface="Google Sans Medium" panose="020B0603030502040204" pitchFamily="34" charset="0"/>
              </a:rPr>
              <a:t>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FA736-5CE2-48F1-8D1E-0D1DB981D30A}"/>
              </a:ext>
            </a:extLst>
          </p:cNvPr>
          <p:cNvSpPr txBox="1"/>
          <p:nvPr/>
        </p:nvSpPr>
        <p:spPr>
          <a:xfrm>
            <a:off x="2170055" y="-264687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DBE05"/>
                </a:solidFill>
                <a:latin typeface="Google Sans Medium" panose="020B0603030502040204" pitchFamily="34" charset="0"/>
              </a:rPr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7179D-A993-4333-BD6B-5BF9C88C2F62}"/>
              </a:ext>
            </a:extLst>
          </p:cNvPr>
          <p:cNvSpPr txBox="1"/>
          <p:nvPr/>
        </p:nvSpPr>
        <p:spPr>
          <a:xfrm>
            <a:off x="2998136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34A853"/>
                </a:solidFill>
                <a:latin typeface="Google Sans Medium" panose="020B0603030502040204" pitchFamily="34" charset="0"/>
              </a:rPr>
              <a:t>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46254-0B4F-4E94-92D2-A895F34B986A}"/>
              </a:ext>
            </a:extLst>
          </p:cNvPr>
          <p:cNvSpPr txBox="1"/>
          <p:nvPr/>
        </p:nvSpPr>
        <p:spPr>
          <a:xfrm>
            <a:off x="3815127" y="-264687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>
                <a:solidFill>
                  <a:srgbClr val="4285F4"/>
                </a:solidFill>
                <a:latin typeface="Google Sans Medium" panose="020B0603030502040204" pitchFamily="34" charset="0"/>
              </a:rPr>
              <a:t>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FD20D-BA92-40FA-975D-7468D384643A}"/>
              </a:ext>
            </a:extLst>
          </p:cNvPr>
          <p:cNvSpPr txBox="1"/>
          <p:nvPr/>
        </p:nvSpPr>
        <p:spPr>
          <a:xfrm>
            <a:off x="5086668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>
                <a:solidFill>
                  <a:srgbClr val="EA4335"/>
                </a:solidFill>
                <a:latin typeface="Google Sans Medium" panose="020B0603030502040204" pitchFamily="34" charset="0"/>
              </a:rPr>
              <a:t>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B5853F-4D53-4A05-BEF9-F21F61FA778D}"/>
              </a:ext>
            </a:extLst>
          </p:cNvPr>
          <p:cNvSpPr txBox="1"/>
          <p:nvPr/>
        </p:nvSpPr>
        <p:spPr>
          <a:xfrm>
            <a:off x="6346277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DBE05"/>
                </a:solidFill>
                <a:latin typeface="Google Sans Medium" panose="020B0603030502040204" pitchFamily="34" charset="0"/>
              </a:rPr>
              <a:t>u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A2C4D-BF78-4162-8297-0D9F83278C1F}"/>
              </a:ext>
            </a:extLst>
          </p:cNvPr>
          <p:cNvSpPr txBox="1"/>
          <p:nvPr/>
        </p:nvSpPr>
        <p:spPr>
          <a:xfrm>
            <a:off x="7569887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34A853"/>
                </a:solidFill>
                <a:latin typeface="Google Sans Medium" panose="020B0603030502040204" pitchFamily="34" charset="0"/>
              </a:rPr>
              <a:t>c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16302-2D09-4C87-A425-E938C22B256C}"/>
              </a:ext>
            </a:extLst>
          </p:cNvPr>
          <p:cNvSpPr txBox="1"/>
          <p:nvPr/>
        </p:nvSpPr>
        <p:spPr>
          <a:xfrm>
            <a:off x="8733956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>
                <a:solidFill>
                  <a:srgbClr val="4285F4"/>
                </a:solidFill>
                <a:latin typeface="Google Sans Medium" panose="020B0603030502040204" pitchFamily="34" charset="0"/>
              </a:rPr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096EF6-A0F3-4146-9CB1-5BBAAB49FDA6}"/>
              </a:ext>
            </a:extLst>
          </p:cNvPr>
          <p:cNvSpPr txBox="1"/>
          <p:nvPr/>
        </p:nvSpPr>
        <p:spPr>
          <a:xfrm>
            <a:off x="9200458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>
                <a:solidFill>
                  <a:srgbClr val="EA4335"/>
                </a:solidFill>
                <a:latin typeface="Google Sans Medium" panose="020B0603030502040204" pitchFamily="34" charset="0"/>
              </a:rPr>
              <a:t>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2FFCB-3F0A-4399-9683-D819B4102276}"/>
              </a:ext>
            </a:extLst>
          </p:cNvPr>
          <p:cNvSpPr txBox="1"/>
          <p:nvPr/>
        </p:nvSpPr>
        <p:spPr>
          <a:xfrm>
            <a:off x="10364527" y="-2660628"/>
            <a:ext cx="14190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34A853"/>
                </a:solidFill>
                <a:latin typeface="Google Sans Medium" panose="020B0603030502040204" pitchFamily="34" charset="0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0026 0.69491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00196 0.69745 " pathEditMode="relative" rAng="0" ptsTypes="AA">
                                      <p:cBhvr>
                                        <p:cTn id="1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00274 0.69282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3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003 0.69491 " pathEditMode="relative" rAng="0" ptsTypes="AA">
                                      <p:cBhvr>
                                        <p:cTn id="1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00274 0.69282 " pathEditMode="relative" rAng="0" ptsTypes="AA">
                                      <p:cBhvr>
                                        <p:cTn id="2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3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00365 0.69491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00052 0.69491 " pathEditMode="relative" rAng="0" ptsTypes="AA">
                                      <p:cBhvr>
                                        <p:cTn id="3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0.00078 0.69491 " pathEditMode="relative" rAng="0" ptsTypes="AA">
                                      <p:cBhvr>
                                        <p:cTn id="3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-0.00039 0.69491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00391 0.69491 " pathEditMode="relative" rAng="0" ptsTypes="AA">
                                      <p:cBhvr>
                                        <p:cTn id="4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391 0.69491 " pathEditMode="relative" rAng="0" ptsTypes="AA">
                                      <p:cBhvr>
                                        <p:cTn id="46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3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Tharunraj Optimus 😀😎</dc:creator>
  <cp:lastModifiedBy>Tharunraj Optimus 😀😎</cp:lastModifiedBy>
  <cp:revision>6</cp:revision>
  <dcterms:created xsi:type="dcterms:W3CDTF">2020-08-24T07:21:03Z</dcterms:created>
  <dcterms:modified xsi:type="dcterms:W3CDTF">2020-08-24T10:16:29Z</dcterms:modified>
</cp:coreProperties>
</file>