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D8F7-430D-4CE0-A879-4C1B354C3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F9964-3735-4CA1-A1A5-DA79CD4D8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D199-2F3B-4875-B3F9-291C5648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CB72-7AEA-4FC6-AAAC-BDF9EC4A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C131-BFB7-4F4A-A7E7-7410AF99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78ED-16A9-4948-8C3D-09B81151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C6968-6DA9-4066-8560-3CE45A8BF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845F-15B7-4997-A6B7-9AC1E979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8FB4-1534-47B6-BBE7-C41DA4AF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6F0A-1A18-4812-A55F-E69F79EE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F3602-6C8A-4E14-BC3C-00AE8D3C3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D60FA-DB0A-4B19-B141-1CDB67464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5A87-288D-4DAD-AA33-045EF7AB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B98D-FE2F-499B-A3F3-413A05D6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907D-7782-494B-8031-90D40DC3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94A5-0637-4103-953D-186FC48E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29CE-B986-40CC-8FCB-3DB1312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159B-78B3-47C7-B264-3910FA87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2821-4FCC-4E53-8504-32DE8A58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A5FC-55F2-4E89-8352-66149569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F745-9385-48DD-98DF-50EB8F04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09714-D591-4CA0-8AF9-B0F6372E5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7DF4-B186-4A25-8478-2930A259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BE46-3390-4B0F-81CA-26CBDB30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0615-22CF-4023-83AF-E083CC30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3B27-44F7-4193-95CA-072A588C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6750-7B35-4B7F-87C8-5D13965DC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66001-5664-40C5-8E2C-878A39D0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4499-2676-4456-8DA7-39236F7A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E4742-0711-466C-9A75-25898211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60DD7-4F96-4926-BB32-1B6F8DC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EE9F-87EC-425E-AF20-FA786D11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77E0-FF55-4429-977A-45713FCF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E8B4-CE18-4E4F-B5D1-9D801CDCF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642D8-DD0D-4385-BE87-778D20F4E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A219B-5CD5-44A7-BFB4-10BBB2601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43286-C330-42CB-82EC-867F1B94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E3004-FADB-4A62-BCD0-04468D48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A766B-FB1B-4E7D-BBD3-525DA100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6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4CF7-5AE5-4BC4-89DB-48C776E7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4FCF0-177C-4800-98C8-CF1F6783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3FE6B-EF49-48FD-9061-5D592586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A612F-C7BC-4478-BC2C-F783699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FDD3A-1571-4EBB-8A52-09A457A8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DA57C-E6DC-45A2-8A39-481B5DC0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1732-69C4-496B-9CA9-40AC90A0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E8A3-6F9A-46EA-A947-932BE8B9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4DCC-CFFA-4F91-8101-34390C60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DB5FB-6B33-4D56-B683-02D01DBD5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A1DFE-833C-4529-8924-E0A98FE3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A999-5AAE-40B0-901B-68AD6FB2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6D441-1B71-4D91-A750-88909CBF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4A0E-0D68-4FEE-9E3C-B55B02D6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4A3D7-EC7A-4FED-8D16-5A5B05551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FC02-4E29-41AA-8E76-9333E404D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7EEEC-1B94-4ACD-98F9-7C968BE4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45127-9FB6-4775-97EE-3D40C5E1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140A2-F710-43F4-8B15-9CBE26C8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C09ED-CD2B-46C5-BC5B-5195899C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C8251-8F23-422F-A28C-80185C2D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D5E5-877F-4F44-BC7A-30E58D88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7B2E-7E59-4FAE-9354-A1E8A78828B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1A09-C52F-4AD0-93F8-5C715658C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0F03-7DD2-4F99-9545-78C97F385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7A5-30F3-4472-8A74-5EDAF908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0-08-24 14-51-52_Trim">
            <a:hlinkClick r:id="" action="ppaction://media"/>
            <a:extLst>
              <a:ext uri="{FF2B5EF4-FFF2-40B4-BE49-F238E27FC236}">
                <a16:creationId xmlns:a16="http://schemas.microsoft.com/office/drawing/2014/main" id="{952069D1-40C3-4A88-ABB7-7904800B5DD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889" end="5144.9583"/>
                </p14:media>
              </p:ext>
            </p:extLst>
          </p:nvPr>
        </p:nvPicPr>
        <p:blipFill rotWithShape="1">
          <a:blip r:embed="rId4"/>
          <a:srcRect l="714" t="1693" r="23810" b="57671"/>
          <a:stretch>
            <a:fillRect/>
          </a:stretch>
        </p:blipFill>
        <p:spPr>
          <a:xfrm>
            <a:off x="952500" y="0"/>
            <a:ext cx="10115550" cy="30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D5C4B-4EE9-4EFE-8A0D-CC6DC191A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" t="8223" b="10022"/>
          <a:stretch/>
        </p:blipFill>
        <p:spPr>
          <a:xfrm>
            <a:off x="895350" y="171448"/>
            <a:ext cx="10344150" cy="3063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5E291-B075-49AB-BD01-F3253F9D5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7235331"/>
            <a:ext cx="9944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00234 -0.6023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3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Tharunraj Optimus 😀😎</dc:creator>
  <cp:lastModifiedBy>Tharunraj Optimus 😀😎</cp:lastModifiedBy>
  <cp:revision>2</cp:revision>
  <dcterms:created xsi:type="dcterms:W3CDTF">2020-08-24T09:25:07Z</dcterms:created>
  <dcterms:modified xsi:type="dcterms:W3CDTF">2020-08-24T09:35:55Z</dcterms:modified>
</cp:coreProperties>
</file>