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3CEF-91D1-48EE-A03E-DBEF37155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C4723-E8F1-41E5-9447-438046F1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3B37-6B77-4C7D-943C-56203FCD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7EA2-68A9-4D87-9DD3-132D5237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AFC3-3514-4031-A0B5-950B9DC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F69-7F96-460D-B6A4-317F4AA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85C2-D800-43BD-9049-18B8056F6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155-266C-4EB4-845B-87066FE9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343C-DC8C-4553-9495-DFCA22C5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781B-EC0C-4C43-970D-3B212ADE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AD722-2C3F-438C-90CC-FAAA58409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111D-2311-4E51-BE52-375FE688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55F2-DA0D-451D-B82D-299919A4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30D1-EB27-452C-A2D2-2BEA2F03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93C3-1149-4822-913A-EE35F28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0A23-077D-4028-BCCF-608A155E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F281-93C7-417D-9A04-F13136D8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CB3D-DA7B-4011-8336-20ACD2E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26B9-2BC2-4528-8416-65D91BAE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350E-05C8-473A-80A2-316D2FF8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3653-8E24-4CE0-8D3B-0F11219F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3E51-28C2-47BF-8F13-9D5771A8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D899-375A-4D12-9E4D-01758B08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38C9-7150-4578-9B28-74D7C77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E57B-2338-49A5-BC1F-5F9310CF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490F-3B2F-462E-B6E0-5EFCB3CB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0B92-23A7-4FA5-925F-90EAAED1A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1C5EA-3ADA-44D0-A480-4DDF8B69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F52A-C7F7-496E-A958-07EB8CD4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DF6F1-F711-4E05-A81D-A04C9B4B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99C5-D002-4707-B5E6-1DB9451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80DD-CCDD-43A2-A6F1-4BFC328C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DF07-D7B0-4A05-A11F-CE4ACC02A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920-E8E4-4D94-84F5-8D944B09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5C1F5-D9F9-43FD-8A43-2DF5A3569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F6393-A338-466A-8B51-67EAC6EB0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A71D2-1900-4BE5-93CE-9766EE97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BEE3C-C5E7-4EB3-9B8E-74D66638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98BD6-2E03-4477-8E1D-EB26B92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B3DB-FAF5-45D8-9F0C-E9F64E35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DEF4-42C2-485B-9562-6528E352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FBC5-2D66-4456-BC29-738B981D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799D-D618-4BC0-B42A-7C777566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9576A-10AE-4266-B051-247F4A69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9E85D-E318-4160-8CAF-4CDAD6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7F803-9462-4AB1-A0F7-92B3375A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F8DF-9EC0-4900-B667-2BEDCEB0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DE05-A746-4DFC-A696-E07F8874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28E86-A9F0-48D2-9F5E-0637C346E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AD8D-C119-40C1-A0AA-FF846A7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B2F3-121B-468D-A89D-722C6526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CCC4-5E3A-4BD2-BB6F-A2B5EF4D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AE9A-E4FD-4AD7-B11F-9C7A8FA6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548D-7A24-475D-8974-51531DD9B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40A3-850C-4957-BD9D-F0AFBBEE9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6CE1-EDE2-4EDD-ACD4-A1CF1E3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F3B3-EDC4-4515-8858-A0C82DF0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8428-7C20-446D-8280-A13F1FC8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D5AA7-7045-4292-9462-B991A0F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53C0-2BC8-4851-A478-47219EDF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222C-3655-4EB6-BE91-8B3A60C2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E5D5-E730-4C1F-BF54-80A5C35DABE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D611-27A8-4014-B793-1A27FA316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9BFB-2B5E-4D3D-9F42-A476DD8B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201E-02A9-4712-96FB-D3BE3EA9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DF3D65-F2F0-43A9-A3A2-584C7F1A00DF}"/>
              </a:ext>
            </a:extLst>
          </p:cNvPr>
          <p:cNvSpPr/>
          <p:nvPr/>
        </p:nvSpPr>
        <p:spPr>
          <a:xfrm>
            <a:off x="1731168" y="1143000"/>
            <a:ext cx="8729663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Google Sans Medium" panose="020B0603030502040204" pitchFamily="34" charset="0"/>
              </a:rPr>
              <a:t>Try searching today with one of the world's private search engine!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1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" fill="hold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1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75" fill="hold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75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75" fill="hold">
                                          <p:stCondLst>
                                            <p:cond delay="2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Tharunraj Optimus 😀😎</dc:creator>
  <cp:lastModifiedBy>Tharunraj Optimus 😀😎</cp:lastModifiedBy>
  <cp:revision>1</cp:revision>
  <dcterms:created xsi:type="dcterms:W3CDTF">2020-08-24T09:10:02Z</dcterms:created>
  <dcterms:modified xsi:type="dcterms:W3CDTF">2020-08-24T09:13:38Z</dcterms:modified>
</cp:coreProperties>
</file>