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  <a:srgbClr val="FDBE05"/>
    <a:srgbClr val="EA4335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6D24-6192-4439-B25E-29673F12D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57EB-C071-46D6-AF6A-AB3678B90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51E8-6551-44D6-86CE-7B9779C0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C701-47F2-4645-B5B5-61B83294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6A4A-85F2-45E0-8C8B-5D0FEC3A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8516-F767-40A7-A55A-5350CF8C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71444-C7FB-4998-AA56-00E953780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AD861-FA59-4BDD-9699-CADFC336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B0ED-BB13-47D7-9EFB-02759B4B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5FEA-7792-4DFD-A821-1851BA2B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94253-F5E7-49F5-9734-B80FD8E95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F67B7-7C58-48CC-A43B-006DCE86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F733-0C9B-4B76-B01F-775025DE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9B62-B846-4729-B68B-CC76E461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3D82-963B-4D6A-AED5-33FCEA72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0BB2-405F-447C-88BA-4AE21848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2830-5620-4E1C-A9E9-4F89CDFF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77C2-6937-4D6E-9C4D-907B33CE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647F-17F1-488F-8945-C7F4B5F9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1B1F-CC3B-4C87-89EC-5965161B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9644-4432-4DF8-B3D2-66BE1250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400C9-E94C-4B79-83CC-DC941891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F147-C5E6-42EF-B3FE-A8CA8F3E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39F6-FEDC-411C-882B-BB555A17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571C-BA43-488F-829E-56C0FC0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9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A866-76BB-484F-BA95-A109A039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5FFC-8A23-4425-ACF2-BC9788E56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CD3A-306B-4E9E-B8BF-B9D94676F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5034A-9CED-4DEE-996E-160A479A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B3D2-7743-4A3E-A60E-9E1615F6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1968-71BC-45D3-B2AD-5BBBBAB7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371A-4401-46C6-9666-583A2E6D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27FC-60EE-488D-95D9-08194980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12E70-EFED-4E86-A337-5CC874F5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AE156-A3E6-400B-A288-C6FB7893C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337E2-CA0E-4F68-8739-EBE9AF7EB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F3BE8-8052-43D7-9A39-A166CDEC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DB052-4281-463D-AF25-4E59A330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6BCE5-2D30-4F0E-A7CF-B4436E7F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9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6126-22C2-4209-A28A-BD2F1A01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7E688-C594-487D-8FD9-8F78FD55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7186E-5E10-4AA8-91AF-D41F02DB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F7EA-C65A-43AB-A0ED-4419D550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0980E-EFF9-480B-ADA2-ACF7D9A4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17DFF-92C3-49C0-B144-A015EF63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23C28-72AC-4232-97B9-041B6A99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64B7-26DE-4EEF-B9EA-A016EE25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4D99-ADC8-462E-B92C-2B02CC95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A940F-F7CB-4D33-9372-3A5657F02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C20F-A8F8-4013-BC3E-8CE77886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5C22F-F2C9-40C2-9E12-D68971D9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A1719-8AFF-49AA-A441-9597FC3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5177-47CB-4C81-9CEB-06BB11DB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F97FE-5510-4CD6-B306-8A5495571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D0CE-C235-4660-A579-EF124F72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F808E-72D9-4ADF-BBEB-7F2784C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1B818-8A99-4A01-8E5E-BD2AB729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C8F97-98E2-4CAB-885B-EEB28365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1E668-2C2E-469A-B462-D5F40D2C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4965-9FA2-4833-A99F-353F054A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147B-31D4-4B1B-99D5-0AAEF77F4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F8A6-9681-4B9B-87DD-A8B2A173CFE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AA83-B8E7-47EB-B436-B9D531A0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DB6D5-F84B-475E-B22C-F9D710833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9F02-E9DB-4B67-9C84-0335C633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5D7BCD6-EDE6-4A8B-B53B-4B97EBE7BA6A}"/>
              </a:ext>
            </a:extLst>
          </p:cNvPr>
          <p:cNvGrpSpPr/>
          <p:nvPr/>
        </p:nvGrpSpPr>
        <p:grpSpPr>
          <a:xfrm>
            <a:off x="3124200" y="457200"/>
            <a:ext cx="5943600" cy="5943600"/>
            <a:chOff x="3124200" y="457200"/>
            <a:chExt cx="5943600" cy="594360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3C953FD2-6340-4A82-A87D-1D6B927EACCD}"/>
                </a:ext>
              </a:extLst>
            </p:cNvPr>
            <p:cNvSpPr/>
            <p:nvPr/>
          </p:nvSpPr>
          <p:spPr>
            <a:xfrm>
              <a:off x="3483019" y="693008"/>
              <a:ext cx="5298919" cy="5399992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56FBCA2E-6B22-4316-8CFF-0DF9003EE6A8}"/>
                </a:ext>
              </a:extLst>
            </p:cNvPr>
            <p:cNvSpPr/>
            <p:nvPr/>
          </p:nvSpPr>
          <p:spPr>
            <a:xfrm rot="10800000" flipV="1">
              <a:off x="3124200" y="3015712"/>
              <a:ext cx="740073" cy="754584"/>
            </a:xfrm>
            <a:prstGeom prst="star5">
              <a:avLst/>
            </a:prstGeom>
            <a:solidFill>
              <a:srgbClr val="34A8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F6375EE7-BA3D-4763-B4C5-C3B2FF9210BD}"/>
                </a:ext>
              </a:extLst>
            </p:cNvPr>
            <p:cNvSpPr/>
            <p:nvPr/>
          </p:nvSpPr>
          <p:spPr>
            <a:xfrm rot="13066389" flipV="1">
              <a:off x="3585190" y="1477069"/>
              <a:ext cx="740073" cy="754584"/>
            </a:xfrm>
            <a:prstGeom prst="star5">
              <a:avLst/>
            </a:prstGeom>
            <a:solidFill>
              <a:srgbClr val="4285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093DAA05-905E-49DE-B1CE-088BB651757A}"/>
                </a:ext>
              </a:extLst>
            </p:cNvPr>
            <p:cNvSpPr/>
            <p:nvPr/>
          </p:nvSpPr>
          <p:spPr>
            <a:xfrm rot="10800000" flipV="1">
              <a:off x="4847528" y="457200"/>
              <a:ext cx="740073" cy="754584"/>
            </a:xfrm>
            <a:prstGeom prst="star5">
              <a:avLst/>
            </a:prstGeom>
            <a:solidFill>
              <a:srgbClr val="EA43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F856B088-74FA-4833-9E52-EBDBDBCDCE31}"/>
                </a:ext>
              </a:extLst>
            </p:cNvPr>
            <p:cNvSpPr/>
            <p:nvPr/>
          </p:nvSpPr>
          <p:spPr>
            <a:xfrm rot="9389981" flipV="1">
              <a:off x="6802477" y="457200"/>
              <a:ext cx="740073" cy="754584"/>
            </a:xfrm>
            <a:prstGeom prst="star5">
              <a:avLst/>
            </a:prstGeom>
            <a:solidFill>
              <a:srgbClr val="FDBE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AA56738D-8900-41CD-9D24-EE9F3355EEAD}"/>
                </a:ext>
              </a:extLst>
            </p:cNvPr>
            <p:cNvSpPr/>
            <p:nvPr/>
          </p:nvSpPr>
          <p:spPr>
            <a:xfrm rot="11965066" flipV="1">
              <a:off x="8190787" y="1738245"/>
              <a:ext cx="740073" cy="754584"/>
            </a:xfrm>
            <a:prstGeom prst="star5">
              <a:avLst/>
            </a:prstGeom>
            <a:solidFill>
              <a:srgbClr val="34A8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C50F78A8-F5F0-4F00-896E-BBCB7F343C33}"/>
                </a:ext>
              </a:extLst>
            </p:cNvPr>
            <p:cNvSpPr/>
            <p:nvPr/>
          </p:nvSpPr>
          <p:spPr>
            <a:xfrm rot="9400043" flipV="1">
              <a:off x="8327727" y="3543024"/>
              <a:ext cx="740073" cy="754584"/>
            </a:xfrm>
            <a:prstGeom prst="star5">
              <a:avLst/>
            </a:prstGeom>
            <a:solidFill>
              <a:srgbClr val="4285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95CE9883-BFC6-49AC-91BE-C93E983AB4F4}"/>
                </a:ext>
              </a:extLst>
            </p:cNvPr>
            <p:cNvSpPr/>
            <p:nvPr/>
          </p:nvSpPr>
          <p:spPr>
            <a:xfrm rot="12054358" flipV="1">
              <a:off x="7397303" y="5113109"/>
              <a:ext cx="740073" cy="754584"/>
            </a:xfrm>
            <a:prstGeom prst="star5">
              <a:avLst/>
            </a:prstGeom>
            <a:solidFill>
              <a:srgbClr val="EA43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68153D33-6BFA-4CD7-8672-B127FAD97F75}"/>
                </a:ext>
              </a:extLst>
            </p:cNvPr>
            <p:cNvSpPr/>
            <p:nvPr/>
          </p:nvSpPr>
          <p:spPr>
            <a:xfrm rot="8703665" flipV="1">
              <a:off x="3639462" y="4626023"/>
              <a:ext cx="740073" cy="754584"/>
            </a:xfrm>
            <a:prstGeom prst="star5">
              <a:avLst/>
            </a:prstGeom>
            <a:solidFill>
              <a:srgbClr val="FDBE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7CCEA109-3396-499C-8F3B-12DA62C4D809}"/>
                </a:ext>
              </a:extLst>
            </p:cNvPr>
            <p:cNvSpPr/>
            <p:nvPr/>
          </p:nvSpPr>
          <p:spPr>
            <a:xfrm rot="9497296" flipV="1">
              <a:off x="5762443" y="5646216"/>
              <a:ext cx="740073" cy="754584"/>
            </a:xfrm>
            <a:prstGeom prst="star5">
              <a:avLst/>
            </a:prstGeom>
            <a:solidFill>
              <a:srgbClr val="34A8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E06EA3F-80ED-4CA4-B42D-A9B85D838293}"/>
              </a:ext>
            </a:extLst>
          </p:cNvPr>
          <p:cNvSpPr txBox="1"/>
          <p:nvPr/>
        </p:nvSpPr>
        <p:spPr>
          <a:xfrm>
            <a:off x="4402310" y="2459504"/>
            <a:ext cx="3387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Google Sans Medium" panose="020B0603030502040204" pitchFamily="34" charset="0"/>
              </a:rPr>
              <a:t>Wonder How?</a:t>
            </a:r>
          </a:p>
        </p:txBody>
      </p:sp>
    </p:spTree>
    <p:extLst>
      <p:ext uri="{BB962C8B-B14F-4D97-AF65-F5344CB8AC3E}">
        <p14:creationId xmlns:p14="http://schemas.microsoft.com/office/powerpoint/2010/main" val="39486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Tharunraj Optimus 😀😎</dc:creator>
  <cp:lastModifiedBy>Tharunraj Optimus 😀😎</cp:lastModifiedBy>
  <cp:revision>2</cp:revision>
  <dcterms:created xsi:type="dcterms:W3CDTF">2020-08-24T08:47:18Z</dcterms:created>
  <dcterms:modified xsi:type="dcterms:W3CDTF">2020-08-24T09:02:08Z</dcterms:modified>
</cp:coreProperties>
</file>