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7" r:id="rId2"/>
    <p:sldId id="259" r:id="rId3"/>
    <p:sldId id="319" r:id="rId4"/>
    <p:sldId id="320" r:id="rId5"/>
    <p:sldId id="322" r:id="rId6"/>
    <p:sldId id="323" r:id="rId7"/>
    <p:sldId id="324" r:id="rId8"/>
    <p:sldId id="318" r:id="rId9"/>
    <p:sldId id="260" r:id="rId10"/>
    <p:sldId id="261" r:id="rId11"/>
    <p:sldId id="316" r:id="rId12"/>
    <p:sldId id="317" r:id="rId13"/>
    <p:sldId id="262" r:id="rId14"/>
    <p:sldId id="264" r:id="rId15"/>
    <p:sldId id="263" r:id="rId16"/>
    <p:sldId id="258" r:id="rId17"/>
    <p:sldId id="307" r:id="rId18"/>
    <p:sldId id="310" r:id="rId19"/>
    <p:sldId id="309" r:id="rId20"/>
    <p:sldId id="311" r:id="rId21"/>
    <p:sldId id="312" r:id="rId22"/>
    <p:sldId id="313" r:id="rId23"/>
    <p:sldId id="314" r:id="rId24"/>
    <p:sldId id="321" r:id="rId25"/>
    <p:sldId id="315" r:id="rId26"/>
  </p:sldIdLst>
  <p:sldSz cx="16256000" cy="9144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Google Sans Medium" panose="020B0603030502040204" pitchFamily="34" charset="0"/>
      <p:regular r:id="rId33"/>
      <p: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F217A4-974A-4CF0-A726-117F5D500F67}">
          <p14:sldIdLst>
            <p14:sldId id="257"/>
            <p14:sldId id="259"/>
            <p14:sldId id="319"/>
            <p14:sldId id="320"/>
            <p14:sldId id="322"/>
            <p14:sldId id="323"/>
            <p14:sldId id="324"/>
            <p14:sldId id="318"/>
            <p14:sldId id="260"/>
            <p14:sldId id="261"/>
            <p14:sldId id="316"/>
            <p14:sldId id="317"/>
            <p14:sldId id="262"/>
            <p14:sldId id="264"/>
            <p14:sldId id="263"/>
            <p14:sldId id="258"/>
            <p14:sldId id="307"/>
            <p14:sldId id="310"/>
            <p14:sldId id="309"/>
            <p14:sldId id="311"/>
            <p14:sldId id="312"/>
            <p14:sldId id="313"/>
            <p14:sldId id="314"/>
            <p14:sldId id="321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34A853"/>
    <a:srgbClr val="FDBE05"/>
    <a:srgbClr val="FAFAFA"/>
    <a:srgbClr val="EA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8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93A4-C86F-4A3C-A451-FA3D474CD8B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DD4-E177-48D4-9ABF-3D1A70A0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7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93A4-C86F-4A3C-A451-FA3D474CD8B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DD4-E177-48D4-9ABF-3D1A70A0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3" y="486838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3" y="486838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93A4-C86F-4A3C-A451-FA3D474CD8B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DD4-E177-48D4-9ABF-3D1A70A0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1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93A4-C86F-4A3C-A451-FA3D474CD8B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DD4-E177-48D4-9ABF-3D1A70A0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2" y="2279656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2" y="6119289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93A4-C86F-4A3C-A451-FA3D474CD8B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DD4-E177-48D4-9ABF-3D1A70A0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2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93A4-C86F-4A3C-A451-FA3D474CD8B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DD4-E177-48D4-9ABF-3D1A70A0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0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8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241555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3" y="2241555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3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93A4-C86F-4A3C-A451-FA3D474CD8B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DD4-E177-48D4-9ABF-3D1A70A0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5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93A4-C86F-4A3C-A451-FA3D474CD8B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DD4-E177-48D4-9ABF-3D1A70A0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93A4-C86F-4A3C-A451-FA3D474CD8B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DD4-E177-48D4-9ABF-3D1A70A0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9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71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9" y="2743204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93A4-C86F-4A3C-A451-FA3D474CD8B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DD4-E177-48D4-9ABF-3D1A70A0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0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9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71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9" y="2743204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93A4-C86F-4A3C-A451-FA3D474CD8B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DD4-E177-48D4-9ABF-3D1A70A0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3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8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8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93A4-C86F-4A3C-A451-FA3D474CD8B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8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8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8DD4-E177-48D4-9ABF-3D1A70A0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B89DB9E-D084-41DE-9C82-1BD39D4A2E93}"/>
              </a:ext>
            </a:extLst>
          </p:cNvPr>
          <p:cNvGrpSpPr/>
          <p:nvPr/>
        </p:nvGrpSpPr>
        <p:grpSpPr>
          <a:xfrm>
            <a:off x="2181225" y="2259307"/>
            <a:ext cx="11893550" cy="4594738"/>
            <a:chOff x="1635918" y="1694479"/>
            <a:chExt cx="8920163" cy="34460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C1D6BD-B4C3-429E-9A45-0E65AB995666}"/>
                </a:ext>
              </a:extLst>
            </p:cNvPr>
            <p:cNvSpPr txBox="1"/>
            <p:nvPr/>
          </p:nvSpPr>
          <p:spPr>
            <a:xfrm>
              <a:off x="1635918" y="2008810"/>
              <a:ext cx="8920163" cy="3131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534" spc="-400" dirty="0">
                  <a:solidFill>
                    <a:srgbClr val="4285F4"/>
                  </a:solidFill>
                  <a:latin typeface="Google Sans Medium" panose="020B0603030502040204" pitchFamily="34" charset="0"/>
                </a:rPr>
                <a:t>J   </a:t>
              </a:r>
              <a:r>
                <a:rPr lang="en-US" sz="26534" spc="-400" dirty="0">
                  <a:solidFill>
                    <a:srgbClr val="EA4335"/>
                  </a:solidFill>
                  <a:latin typeface="Google Sans Medium" panose="020B0603030502040204" pitchFamily="34" charset="0"/>
                </a:rPr>
                <a:t>m</a:t>
              </a:r>
              <a:r>
                <a:rPr lang="en-US" sz="26534" dirty="0">
                  <a:solidFill>
                    <a:srgbClr val="FDBE05"/>
                  </a:solidFill>
                  <a:latin typeface="Google Sans Medium" panose="020B0603030502040204" pitchFamily="34" charset="0"/>
                </a:rPr>
                <a:t>u</a:t>
              </a:r>
              <a:r>
                <a:rPr lang="en-US" sz="26534" dirty="0">
                  <a:solidFill>
                    <a:srgbClr val="34A853"/>
                  </a:solidFill>
                  <a:latin typeface="Google Sans Medium" panose="020B0603030502040204" pitchFamily="34" charset="0"/>
                </a:rPr>
                <a:t>n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A316F8-C538-481C-BC36-7906E9B85D91}"/>
                </a:ext>
              </a:extLst>
            </p:cNvPr>
            <p:cNvGrpSpPr/>
            <p:nvPr/>
          </p:nvGrpSpPr>
          <p:grpSpPr>
            <a:xfrm>
              <a:off x="3113243" y="1694479"/>
              <a:ext cx="2020732" cy="2627490"/>
              <a:chOff x="3113243" y="1694479"/>
              <a:chExt cx="2020732" cy="262749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31272E0-0A56-4DB3-A008-F292C8A315E5}"/>
                  </a:ext>
                </a:extLst>
              </p:cNvPr>
              <p:cNvSpPr/>
              <p:nvPr/>
            </p:nvSpPr>
            <p:spPr>
              <a:xfrm>
                <a:off x="3113243" y="2800948"/>
                <a:ext cx="1580469" cy="1521021"/>
              </a:xfrm>
              <a:prstGeom prst="ellipse">
                <a:avLst/>
              </a:prstGeom>
              <a:solidFill>
                <a:schemeClr val="bg1"/>
              </a:solidFill>
              <a:ln w="155575"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161400C-1094-4F99-9F2E-3A3914AFA87B}"/>
                  </a:ext>
                </a:extLst>
              </p:cNvPr>
              <p:cNvSpPr/>
              <p:nvPr/>
            </p:nvSpPr>
            <p:spPr>
              <a:xfrm>
                <a:off x="3271290" y="2840558"/>
                <a:ext cx="1422422" cy="1441801"/>
              </a:xfrm>
              <a:prstGeom prst="ellipse">
                <a:avLst/>
              </a:prstGeom>
              <a:solidFill>
                <a:srgbClr val="0033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5F2AB315-6E08-410A-B659-D01D67B4D712}"/>
                  </a:ext>
                </a:extLst>
              </p:cNvPr>
              <p:cNvSpPr/>
              <p:nvPr/>
            </p:nvSpPr>
            <p:spPr>
              <a:xfrm rot="16821774">
                <a:off x="4075008" y="2705277"/>
                <a:ext cx="1299206" cy="818728"/>
              </a:xfrm>
              <a:prstGeom prst="blockArc">
                <a:avLst>
                  <a:gd name="adj1" fmla="val 15404481"/>
                  <a:gd name="adj2" fmla="val 61523"/>
                  <a:gd name="adj3" fmla="val 660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3F2B76-8969-47DA-9FC9-728E882A28F7}"/>
                  </a:ext>
                </a:extLst>
              </p:cNvPr>
              <p:cNvSpPr/>
              <p:nvPr/>
            </p:nvSpPr>
            <p:spPr>
              <a:xfrm rot="12881851">
                <a:off x="3991790" y="2999620"/>
                <a:ext cx="576213" cy="166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0F8EECC8-AB76-4697-BD7D-0E2C3ECE45F3}"/>
                  </a:ext>
                </a:extLst>
              </p:cNvPr>
              <p:cNvSpPr/>
              <p:nvPr/>
            </p:nvSpPr>
            <p:spPr>
              <a:xfrm rot="15121150">
                <a:off x="3105283" y="3358326"/>
                <a:ext cx="1109078" cy="691456"/>
              </a:xfrm>
              <a:prstGeom prst="blockArc">
                <a:avLst>
                  <a:gd name="adj1" fmla="val 10840271"/>
                  <a:gd name="adj2" fmla="val 20340226"/>
                  <a:gd name="adj3" fmla="val 13607"/>
                </a:avLst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4F64D66B-E400-49CA-92D6-03E319B26E20}"/>
                  </a:ext>
                </a:extLst>
              </p:cNvPr>
              <p:cNvSpPr/>
              <p:nvPr/>
            </p:nvSpPr>
            <p:spPr>
              <a:xfrm rot="19068813">
                <a:off x="3325899" y="3010610"/>
                <a:ext cx="470925" cy="148567"/>
              </a:xfrm>
              <a:prstGeom prst="blockArc">
                <a:avLst>
                  <a:gd name="adj1" fmla="val 10800000"/>
                  <a:gd name="adj2" fmla="val 20842514"/>
                  <a:gd name="adj3" fmla="val 23380"/>
                </a:avLst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DFC9B849-6C94-4546-851F-C310975DE89B}"/>
                  </a:ext>
                </a:extLst>
              </p:cNvPr>
              <p:cNvSpPr/>
              <p:nvPr/>
            </p:nvSpPr>
            <p:spPr>
              <a:xfrm>
                <a:off x="3878490" y="3529770"/>
                <a:ext cx="134340" cy="126752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E56CC7F9-5C00-46B0-BF82-D7B03E5F3389}"/>
                  </a:ext>
                </a:extLst>
              </p:cNvPr>
              <p:cNvSpPr/>
              <p:nvPr/>
            </p:nvSpPr>
            <p:spPr>
              <a:xfrm>
                <a:off x="4285424" y="3640677"/>
                <a:ext cx="134340" cy="126752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5" name="Block Arc 14">
                <a:extLst>
                  <a:ext uri="{FF2B5EF4-FFF2-40B4-BE49-F238E27FC236}">
                    <a16:creationId xmlns:a16="http://schemas.microsoft.com/office/drawing/2014/main" id="{3436B1BD-0AA3-45A7-8E6C-FF5CA8FE1227}"/>
                  </a:ext>
                </a:extLst>
              </p:cNvPr>
              <p:cNvSpPr/>
              <p:nvPr/>
            </p:nvSpPr>
            <p:spPr>
              <a:xfrm rot="11417811">
                <a:off x="3890307" y="3719897"/>
                <a:ext cx="345728" cy="253504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94E74C0-3C1E-4879-833E-8FB8F8E2D5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90" b="20862" l="50800" r="72400">
                            <a14:foregroundMark x1="63467" y1="10172" x2="63467" y2="10172"/>
                            <a14:foregroundMark x1="64400" y1="8448" x2="66933" y2="15862"/>
                            <a14:foregroundMark x1="72800" y1="2069" x2="59467" y2="3103"/>
                            <a14:foregroundMark x1="59467" y1="3103" x2="51467" y2="16379"/>
                            <a14:foregroundMark x1="51467" y1="16379" x2="65067" y2="17931"/>
                            <a14:foregroundMark x1="65067" y1="17931" x2="72533" y2="3621"/>
                            <a14:foregroundMark x1="72533" y1="3621" x2="72400" y2="2759"/>
                            <a14:foregroundMark x1="70933" y1="862" x2="63733" y2="690"/>
                            <a14:foregroundMark x1="63333" y1="19655" x2="51733" y2="13448"/>
                            <a14:foregroundMark x1="53333" y1="21034" x2="61200" y2="20862"/>
                            <a14:foregroundMark x1="50800" y1="15345" x2="51600" y2="2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17" t="-1458" r="26274" b="78424"/>
              <a:stretch/>
            </p:blipFill>
            <p:spPr>
              <a:xfrm rot="16949653">
                <a:off x="3980440" y="1782262"/>
                <a:ext cx="838666" cy="66309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7981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1D6BD-B4C3-429E-9A45-0E65AB995666}"/>
              </a:ext>
            </a:extLst>
          </p:cNvPr>
          <p:cNvSpPr txBox="1"/>
          <p:nvPr/>
        </p:nvSpPr>
        <p:spPr>
          <a:xfrm>
            <a:off x="2181225" y="2678414"/>
            <a:ext cx="11893550" cy="417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534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P</a:t>
            </a:r>
            <a:r>
              <a:rPr lang="en-US" sz="26534" spc="-400" dirty="0">
                <a:solidFill>
                  <a:srgbClr val="EA4335"/>
                </a:solidFill>
                <a:latin typeface="Google Sans Medium" panose="020B0603030502040204" pitchFamily="34" charset="0"/>
              </a:rPr>
              <a:t>r</a:t>
            </a:r>
            <a:r>
              <a:rPr lang="en-US" sz="26534" dirty="0">
                <a:solidFill>
                  <a:srgbClr val="FDBE05"/>
                </a:solidFill>
                <a:latin typeface="Google Sans Medium" panose="020B0603030502040204" pitchFamily="34" charset="0"/>
              </a:rPr>
              <a:t>i</a:t>
            </a:r>
            <a:r>
              <a:rPr lang="en-US" sz="26534" spc="-400" dirty="0">
                <a:solidFill>
                  <a:srgbClr val="EA4335"/>
                </a:solidFill>
                <a:latin typeface="Google Sans Medium" panose="020B0603030502040204" pitchFamily="34" charset="0"/>
              </a:rPr>
              <a:t>o</a:t>
            </a:r>
            <a:r>
              <a:rPr lang="en-US" sz="26534" dirty="0">
                <a:solidFill>
                  <a:srgbClr val="34A853"/>
                </a:solidFill>
                <a:latin typeface="Google Sans Medium" panose="020B0603030502040204" pitchFamily="34" charset="0"/>
              </a:rPr>
              <a:t>r</a:t>
            </a:r>
            <a:r>
              <a:rPr lang="en-US" sz="26534" dirty="0">
                <a:solidFill>
                  <a:srgbClr val="FDBE05"/>
                </a:solidFill>
                <a:latin typeface="Google Sans Medium" panose="020B0603030502040204" pitchFamily="34" charset="0"/>
              </a:rPr>
              <a:t>!</a:t>
            </a:r>
            <a:endParaRPr lang="en-US" sz="26534" dirty="0">
              <a:solidFill>
                <a:srgbClr val="34A853"/>
              </a:solidFill>
              <a:latin typeface="Google Sans Medium" panose="020B06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0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1D6BD-B4C3-429E-9A45-0E65AB995666}"/>
              </a:ext>
            </a:extLst>
          </p:cNvPr>
          <p:cNvSpPr txBox="1"/>
          <p:nvPr/>
        </p:nvSpPr>
        <p:spPr>
          <a:xfrm>
            <a:off x="1466395" y="1463460"/>
            <a:ext cx="1332321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Good </a:t>
            </a:r>
            <a:r>
              <a:rPr lang="en-US" sz="19900" spc="-400" dirty="0">
                <a:solidFill>
                  <a:srgbClr val="EA4335"/>
                </a:solidFill>
                <a:latin typeface="Google Sans Medium" panose="020B0603030502040204" pitchFamily="34" charset="0"/>
              </a:rPr>
              <a:t>Man</a:t>
            </a:r>
            <a:r>
              <a:rPr lang="en-US" sz="19900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 </a:t>
            </a:r>
            <a:r>
              <a:rPr lang="en-US" sz="19900" spc="-400" dirty="0">
                <a:solidFill>
                  <a:srgbClr val="FDBE05"/>
                </a:solidFill>
                <a:latin typeface="Google Sans Medium" panose="020B0603030502040204" pitchFamily="34" charset="0"/>
              </a:rPr>
              <a:t>From</a:t>
            </a:r>
            <a:r>
              <a:rPr lang="en-US" sz="19900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 </a:t>
            </a:r>
            <a:r>
              <a:rPr lang="en-US" sz="19900" spc="-400" dirty="0">
                <a:solidFill>
                  <a:srgbClr val="34A853"/>
                </a:solidFill>
                <a:latin typeface="Google Sans Medium" panose="020B0603030502040204" pitchFamily="34" charset="0"/>
              </a:rPr>
              <a:t>Earth</a:t>
            </a:r>
            <a:endParaRPr lang="en-US" sz="19900" dirty="0">
              <a:solidFill>
                <a:srgbClr val="34A853"/>
              </a:solidFill>
              <a:latin typeface="Google Sans Medium" panose="020B06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8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34F9DE-F570-4897-8685-6653917424E1}"/>
              </a:ext>
            </a:extLst>
          </p:cNvPr>
          <p:cNvSpPr/>
          <p:nvPr/>
        </p:nvSpPr>
        <p:spPr>
          <a:xfrm>
            <a:off x="3449526" y="-1"/>
            <a:ext cx="9144000" cy="9144000"/>
          </a:xfrm>
          <a:prstGeom prst="roundRect">
            <a:avLst/>
          </a:prstGeom>
          <a:noFill/>
          <a:ln w="57150"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700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G</a:t>
            </a:r>
            <a:r>
              <a:rPr lang="en-US" sz="28700" spc="-400" dirty="0">
                <a:solidFill>
                  <a:srgbClr val="EA4335"/>
                </a:solidFill>
                <a:latin typeface="Google Sans Medium" panose="020B0603030502040204" pitchFamily="34" charset="0"/>
              </a:rPr>
              <a:t>M</a:t>
            </a:r>
            <a:endParaRPr lang="en-US" sz="28700" spc="-400" dirty="0">
              <a:solidFill>
                <a:srgbClr val="4285F4"/>
              </a:solidFill>
              <a:latin typeface="Google Sans Medium" panose="020B0603030502040204" pitchFamily="34" charset="0"/>
            </a:endParaRPr>
          </a:p>
          <a:p>
            <a:pPr algn="ctr"/>
            <a:r>
              <a:rPr lang="en-US" sz="32000" spc="-400" dirty="0">
                <a:solidFill>
                  <a:srgbClr val="FDBE05"/>
                </a:solidFill>
                <a:latin typeface="Google Sans Medium" panose="020B0603030502040204" pitchFamily="34" charset="0"/>
              </a:rPr>
              <a:t>F</a:t>
            </a:r>
            <a:r>
              <a:rPr lang="en-US" sz="28700" spc="-400" dirty="0">
                <a:solidFill>
                  <a:srgbClr val="FDBE05"/>
                </a:solidFill>
                <a:latin typeface="Google Sans Medium" panose="020B0603030502040204" pitchFamily="34" charset="0"/>
              </a:rPr>
              <a:t> </a:t>
            </a:r>
            <a:r>
              <a:rPr lang="en-US" sz="32000" spc="-400" dirty="0">
                <a:solidFill>
                  <a:srgbClr val="34A853"/>
                </a:solidFill>
                <a:latin typeface="Google Sans Medium" panose="020B0603030502040204" pitchFamily="34" charset="0"/>
              </a:rPr>
              <a:t>E</a:t>
            </a:r>
            <a:endParaRPr lang="en-US" sz="32000" dirty="0">
              <a:solidFill>
                <a:srgbClr val="34A853"/>
              </a:solidFill>
              <a:latin typeface="Google Sans Medium" panose="020B06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3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1D6BD-B4C3-429E-9A45-0E65AB995666}"/>
              </a:ext>
            </a:extLst>
          </p:cNvPr>
          <p:cNvSpPr txBox="1"/>
          <p:nvPr/>
        </p:nvSpPr>
        <p:spPr>
          <a:xfrm>
            <a:off x="1155718" y="3094683"/>
            <a:ext cx="139445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00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S</a:t>
            </a:r>
            <a:r>
              <a:rPr lang="en-US" sz="18400" spc="-400" dirty="0">
                <a:solidFill>
                  <a:srgbClr val="EA4335"/>
                </a:solidFill>
                <a:latin typeface="Google Sans Medium" panose="020B0603030502040204" pitchFamily="34" charset="0"/>
              </a:rPr>
              <a:t>t</a:t>
            </a:r>
            <a:r>
              <a:rPr lang="en-US" sz="18400" dirty="0">
                <a:solidFill>
                  <a:srgbClr val="FDBE05"/>
                </a:solidFill>
                <a:latin typeface="Google Sans Medium" panose="020B0603030502040204" pitchFamily="34" charset="0"/>
              </a:rPr>
              <a:t>a</a:t>
            </a:r>
            <a:r>
              <a:rPr lang="en-US" sz="18400" spc="-400" dirty="0">
                <a:solidFill>
                  <a:srgbClr val="EA4335"/>
                </a:solidFill>
                <a:latin typeface="Google Sans Medium" panose="020B0603030502040204" pitchFamily="34" charset="0"/>
              </a:rPr>
              <a:t>c</a:t>
            </a:r>
            <a:r>
              <a:rPr lang="en-US" sz="18400" dirty="0">
                <a:solidFill>
                  <a:srgbClr val="34A853"/>
                </a:solidFill>
                <a:latin typeface="Google Sans Medium" panose="020B0603030502040204" pitchFamily="34" charset="0"/>
              </a:rPr>
              <a:t>k</a:t>
            </a:r>
            <a:r>
              <a:rPr lang="en-US" sz="18400" dirty="0">
                <a:solidFill>
                  <a:srgbClr val="FDBE05"/>
                </a:solidFill>
                <a:latin typeface="Google Sans Medium" panose="020B0603030502040204" pitchFamily="34" charset="0"/>
              </a:rPr>
              <a:t>! </a:t>
            </a:r>
            <a:r>
              <a:rPr lang="en-US" sz="18400" spc="-400" dirty="0">
                <a:solidFill>
                  <a:srgbClr val="EA4335"/>
                </a:solidFill>
                <a:latin typeface="Google Sans Medium" panose="020B0603030502040204" pitchFamily="34" charset="0"/>
              </a:rPr>
              <a:t>@</a:t>
            </a:r>
            <a:r>
              <a:rPr lang="en-US" sz="18400" dirty="0">
                <a:solidFill>
                  <a:srgbClr val="FDBE05"/>
                </a:solidFill>
                <a:latin typeface="Google Sans Medium" panose="020B0603030502040204" pitchFamily="34" charset="0"/>
              </a:rPr>
              <a:t>M</a:t>
            </a:r>
            <a:r>
              <a:rPr lang="en-US" sz="18400" dirty="0">
                <a:solidFill>
                  <a:srgbClr val="34A853"/>
                </a:solidFill>
                <a:latin typeface="Google Sans Medium" panose="020B0603030502040204" pitchFamily="34" charset="0"/>
              </a:rPr>
              <a:t>I</a:t>
            </a:r>
            <a:r>
              <a:rPr lang="en-US" sz="18400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T</a:t>
            </a:r>
            <a:endParaRPr lang="en-US" sz="18400" dirty="0">
              <a:solidFill>
                <a:srgbClr val="FDBE05"/>
              </a:solidFill>
              <a:latin typeface="Google Sans Medium" panose="020B06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1D6BD-B4C3-429E-9A45-0E65AB995666}"/>
              </a:ext>
            </a:extLst>
          </p:cNvPr>
          <p:cNvSpPr txBox="1"/>
          <p:nvPr/>
        </p:nvSpPr>
        <p:spPr>
          <a:xfrm>
            <a:off x="2181225" y="2678414"/>
            <a:ext cx="11893550" cy="417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534" spc="-400" dirty="0" err="1">
                <a:solidFill>
                  <a:srgbClr val="4285F4"/>
                </a:solidFill>
                <a:latin typeface="Google Sans Medium" panose="020B0603030502040204" pitchFamily="34" charset="0"/>
              </a:rPr>
              <a:t>U</a:t>
            </a:r>
            <a:r>
              <a:rPr lang="en-US" sz="26534" spc="-400" dirty="0" err="1">
                <a:solidFill>
                  <a:srgbClr val="EA4335"/>
                </a:solidFill>
                <a:latin typeface="Google Sans Medium" panose="020B0603030502040204" pitchFamily="34" charset="0"/>
              </a:rPr>
              <a:t>r</a:t>
            </a:r>
            <a:r>
              <a:rPr lang="en-US" sz="26534" dirty="0" err="1">
                <a:solidFill>
                  <a:srgbClr val="FDBE05"/>
                </a:solidFill>
                <a:latin typeface="Google Sans Medium" panose="020B0603030502040204" pitchFamily="34" charset="0"/>
              </a:rPr>
              <a:t>L</a:t>
            </a:r>
            <a:r>
              <a:rPr lang="en-US" sz="26534" spc="-400" dirty="0" err="1">
                <a:solidFill>
                  <a:srgbClr val="EA4335"/>
                </a:solidFill>
                <a:latin typeface="Google Sans Medium" panose="020B0603030502040204" pitchFamily="34" charset="0"/>
              </a:rPr>
              <a:t>-</a:t>
            </a:r>
            <a:r>
              <a:rPr lang="en-US" sz="26534" dirty="0" err="1">
                <a:solidFill>
                  <a:srgbClr val="34A853"/>
                </a:solidFill>
                <a:latin typeface="Google Sans Medium" panose="020B0603030502040204" pitchFamily="34" charset="0"/>
              </a:rPr>
              <a:t>i</a:t>
            </a:r>
            <a:r>
              <a:rPr lang="en-US" sz="26534" dirty="0" err="1">
                <a:solidFill>
                  <a:srgbClr val="FDBE05"/>
                </a:solidFill>
                <a:latin typeface="Google Sans Medium" panose="020B0603030502040204" pitchFamily="34" charset="0"/>
              </a:rPr>
              <a:t>T</a:t>
            </a:r>
            <a:endParaRPr lang="en-US" sz="26534" dirty="0">
              <a:solidFill>
                <a:srgbClr val="34A853"/>
              </a:solidFill>
              <a:latin typeface="Google Sans Medium" panose="020B06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7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1D6BD-B4C3-429E-9A45-0E65AB995666}"/>
              </a:ext>
            </a:extLst>
          </p:cNvPr>
          <p:cNvSpPr txBox="1"/>
          <p:nvPr/>
        </p:nvSpPr>
        <p:spPr>
          <a:xfrm>
            <a:off x="2181225" y="2678414"/>
            <a:ext cx="11893550" cy="417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534" spc="-400" dirty="0" err="1">
                <a:solidFill>
                  <a:srgbClr val="4285F4"/>
                </a:solidFill>
                <a:latin typeface="Google Sans Medium" panose="020B0603030502040204" pitchFamily="34" charset="0"/>
              </a:rPr>
              <a:t>P</a:t>
            </a:r>
            <a:r>
              <a:rPr lang="en-US" sz="26534" spc="-400" dirty="0" err="1">
                <a:solidFill>
                  <a:srgbClr val="EA4335"/>
                </a:solidFill>
                <a:latin typeface="Google Sans Medium" panose="020B0603030502040204" pitchFamily="34" charset="0"/>
              </a:rPr>
              <a:t>r</a:t>
            </a:r>
            <a:r>
              <a:rPr lang="en-US" sz="26534" dirty="0" err="1">
                <a:solidFill>
                  <a:srgbClr val="FDBE05"/>
                </a:solidFill>
                <a:latin typeface="Google Sans Medium" panose="020B0603030502040204" pitchFamily="34" charset="0"/>
              </a:rPr>
              <a:t>i</a:t>
            </a:r>
            <a:r>
              <a:rPr lang="en-US" sz="26534" dirty="0">
                <a:solidFill>
                  <a:srgbClr val="FDBE05"/>
                </a:solidFill>
                <a:latin typeface="Google Sans Medium" panose="020B0603030502040204" pitchFamily="34" charset="0"/>
              </a:rPr>
              <a:t>   </a:t>
            </a:r>
            <a:r>
              <a:rPr lang="en-US" sz="26534" dirty="0">
                <a:solidFill>
                  <a:srgbClr val="34A853"/>
                </a:solidFill>
                <a:latin typeface="Google Sans Medium" panose="020B0603030502040204" pitchFamily="34" charset="0"/>
              </a:rPr>
              <a:t>r</a:t>
            </a:r>
            <a:r>
              <a:rPr lang="en-US" sz="26534" dirty="0">
                <a:solidFill>
                  <a:srgbClr val="FDBE05"/>
                </a:solidFill>
                <a:latin typeface="Google Sans Medium" panose="020B0603030502040204" pitchFamily="34" charset="0"/>
              </a:rPr>
              <a:t>!</a:t>
            </a:r>
            <a:endParaRPr lang="en-US" sz="26534" dirty="0">
              <a:solidFill>
                <a:srgbClr val="34A853"/>
              </a:solidFill>
              <a:latin typeface="Google Sans Medium" panose="020B0603030502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7A612-95C3-4C93-80E1-C80A772CC78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198" y="3937007"/>
            <a:ext cx="2836315" cy="19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9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8A62DE-3CE1-49E0-97E1-2CED74DF1257}"/>
              </a:ext>
            </a:extLst>
          </p:cNvPr>
          <p:cNvGrpSpPr/>
          <p:nvPr/>
        </p:nvGrpSpPr>
        <p:grpSpPr>
          <a:xfrm>
            <a:off x="965198" y="2849220"/>
            <a:ext cx="14325604" cy="3445560"/>
            <a:chOff x="400049" y="2136915"/>
            <a:chExt cx="10744202" cy="258417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5DDA10B-52D5-459F-883A-92EBF9C12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49" y="2136915"/>
              <a:ext cx="3171825" cy="258417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6341A46-7B81-495C-ADCF-3A3450BA7770}"/>
                </a:ext>
              </a:extLst>
            </p:cNvPr>
            <p:cNvSpPr txBox="1"/>
            <p:nvPr/>
          </p:nvSpPr>
          <p:spPr>
            <a:xfrm>
              <a:off x="2515480" y="2657475"/>
              <a:ext cx="8628771" cy="183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334" dirty="0" err="1">
                  <a:latin typeface="Google Sans Medium" panose="020B0603030502040204" pitchFamily="34" charset="0"/>
                </a:rPr>
                <a:t>henium</a:t>
              </a:r>
              <a:r>
                <a:rPr lang="en-US" sz="15334" dirty="0">
                  <a:latin typeface="Google Sans Medium" panose="020B0603030502040204" pitchFamily="34" charset="0"/>
                </a:rPr>
                <a:t> Live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101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6BC99-F50F-4EB8-B904-50EC87150FE1}"/>
              </a:ext>
            </a:extLst>
          </p:cNvPr>
          <p:cNvSpPr txBox="1"/>
          <p:nvPr/>
        </p:nvSpPr>
        <p:spPr>
          <a:xfrm>
            <a:off x="874534" y="427275"/>
            <a:ext cx="14568668" cy="825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534" dirty="0">
                <a:solidFill>
                  <a:srgbClr val="4285F4"/>
                </a:solidFill>
                <a:latin typeface="Google Sans Medium" panose="020B0603030502040204" pitchFamily="34" charset="0"/>
              </a:rPr>
              <a:t>2</a:t>
            </a:r>
            <a:r>
              <a:rPr lang="en-US" sz="26534" dirty="0">
                <a:solidFill>
                  <a:srgbClr val="DB4437"/>
                </a:solidFill>
                <a:latin typeface="Google Sans Medium" panose="020B0603030502040204" pitchFamily="34" charset="0"/>
              </a:rPr>
              <a:t>0</a:t>
            </a:r>
            <a:r>
              <a:rPr lang="en-US" sz="26534" dirty="0">
                <a:solidFill>
                  <a:srgbClr val="F4B400"/>
                </a:solidFill>
                <a:latin typeface="Google Sans Medium" panose="020B0603030502040204" pitchFamily="34" charset="0"/>
              </a:rPr>
              <a:t>2</a:t>
            </a:r>
            <a:r>
              <a:rPr lang="en-US" sz="26534" dirty="0">
                <a:solidFill>
                  <a:srgbClr val="0F9D58"/>
                </a:solidFill>
                <a:latin typeface="Google Sans Medium" panose="020B0603030502040204" pitchFamily="34" charset="0"/>
              </a:rPr>
              <a:t>0</a:t>
            </a:r>
          </a:p>
          <a:p>
            <a:r>
              <a:rPr lang="en-US" sz="26534" dirty="0">
                <a:solidFill>
                  <a:srgbClr val="4285F4"/>
                </a:solidFill>
                <a:latin typeface="Google Sans Medium" panose="020B0603030502040204" pitchFamily="34" charset="0"/>
              </a:rPr>
              <a:t>Re</a:t>
            </a:r>
            <a:r>
              <a:rPr lang="en-US" sz="26534" dirty="0">
                <a:latin typeface="Google Sans Medium" panose="020B0603030502040204" pitchFamily="34" charset="0"/>
              </a:rPr>
              <a:t>-</a:t>
            </a:r>
            <a:r>
              <a:rPr lang="en-US" sz="26534" dirty="0">
                <a:solidFill>
                  <a:srgbClr val="DB4437"/>
                </a:solidFill>
                <a:latin typeface="Google Sans Medium" panose="020B0603030502040204" pitchFamily="34" charset="0"/>
              </a:rPr>
              <a:t>Wi</a:t>
            </a:r>
            <a:r>
              <a:rPr lang="en-US" sz="26534" dirty="0">
                <a:solidFill>
                  <a:srgbClr val="F4B400"/>
                </a:solidFill>
                <a:latin typeface="Google Sans Medium" panose="020B0603030502040204" pitchFamily="34" charset="0"/>
              </a:rPr>
              <a:t>n</a:t>
            </a:r>
            <a:r>
              <a:rPr lang="en-US" sz="26534" dirty="0">
                <a:solidFill>
                  <a:srgbClr val="0F9D58"/>
                </a:solidFill>
                <a:latin typeface="Google Sans Medium" panose="020B0603030502040204" pitchFamily="34" charset="0"/>
              </a:rPr>
              <a:t>d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86357801-6336-4E47-801C-7C5C41F7E186}"/>
              </a:ext>
            </a:extLst>
          </p:cNvPr>
          <p:cNvSpPr/>
          <p:nvPr/>
        </p:nvSpPr>
        <p:spPr>
          <a:xfrm flipH="1">
            <a:off x="9815336" y="2206913"/>
            <a:ext cx="4645305" cy="3318078"/>
          </a:xfrm>
          <a:prstGeom prst="halfFrame">
            <a:avLst>
              <a:gd name="adj1" fmla="val 10514"/>
              <a:gd name="adj2" fmla="val 11026"/>
            </a:avLst>
          </a:prstGeom>
          <a:solidFill>
            <a:srgbClr val="0F9D58"/>
          </a:solidFill>
          <a:ln>
            <a:solidFill>
              <a:srgbClr val="0F9D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8D9B1B0-E2CB-4F71-BB4A-08C8E24B414A}"/>
              </a:ext>
            </a:extLst>
          </p:cNvPr>
          <p:cNvSpPr/>
          <p:nvPr/>
        </p:nvSpPr>
        <p:spPr>
          <a:xfrm flipH="1">
            <a:off x="9120867" y="1713066"/>
            <a:ext cx="2068009" cy="1358096"/>
          </a:xfrm>
          <a:prstGeom prst="rightArrow">
            <a:avLst>
              <a:gd name="adj1" fmla="val 25000"/>
              <a:gd name="adj2" fmla="val 50000"/>
            </a:avLst>
          </a:prstGeom>
          <a:solidFill>
            <a:srgbClr val="0F9D58"/>
          </a:solidFill>
          <a:ln>
            <a:solidFill>
              <a:srgbClr val="0F9D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0606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6BC99-F50F-4EB8-B904-50EC87150FE1}"/>
              </a:ext>
            </a:extLst>
          </p:cNvPr>
          <p:cNvSpPr txBox="1"/>
          <p:nvPr/>
        </p:nvSpPr>
        <p:spPr>
          <a:xfrm>
            <a:off x="2577303" y="1104398"/>
            <a:ext cx="12552101" cy="690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134" dirty="0">
                <a:solidFill>
                  <a:srgbClr val="4285F4"/>
                </a:solidFill>
                <a:latin typeface="Google Sans Medium" panose="020B0603030502040204" pitchFamily="34" charset="0"/>
              </a:rPr>
              <a:t>R</a:t>
            </a:r>
            <a:r>
              <a:rPr lang="en-US" sz="22134" dirty="0">
                <a:solidFill>
                  <a:srgbClr val="DB4437"/>
                </a:solidFill>
                <a:latin typeface="Google Sans Medium" panose="020B0603030502040204" pitchFamily="34" charset="0"/>
              </a:rPr>
              <a:t>e</a:t>
            </a:r>
            <a:r>
              <a:rPr lang="en-US" sz="22134" dirty="0">
                <a:solidFill>
                  <a:schemeClr val="bg1"/>
                </a:solidFill>
                <a:latin typeface="Google Sans Medium" panose="020B0603030502040204" pitchFamily="34" charset="0"/>
              </a:rPr>
              <a:t>-</a:t>
            </a:r>
            <a:r>
              <a:rPr lang="en-US" sz="22134" dirty="0">
                <a:solidFill>
                  <a:srgbClr val="DB4437"/>
                </a:solidFill>
                <a:latin typeface="Google Sans Medium" panose="020B0603030502040204" pitchFamily="34" charset="0"/>
              </a:rPr>
              <a:t>w</a:t>
            </a:r>
            <a:r>
              <a:rPr lang="en-US" sz="22134" dirty="0">
                <a:solidFill>
                  <a:srgbClr val="F4B400"/>
                </a:solidFill>
                <a:latin typeface="Google Sans Medium" panose="020B0603030502040204" pitchFamily="34" charset="0"/>
              </a:rPr>
              <a:t>i</a:t>
            </a:r>
            <a:r>
              <a:rPr lang="en-US" sz="22134" dirty="0">
                <a:solidFill>
                  <a:srgbClr val="DB4437"/>
                </a:solidFill>
                <a:latin typeface="Google Sans Medium" panose="020B0603030502040204" pitchFamily="34" charset="0"/>
              </a:rPr>
              <a:t>n</a:t>
            </a:r>
            <a:r>
              <a:rPr lang="en-US" sz="22134" dirty="0">
                <a:solidFill>
                  <a:srgbClr val="0F9D58"/>
                </a:solidFill>
                <a:latin typeface="Google Sans Medium" panose="020B0603030502040204" pitchFamily="34" charset="0"/>
              </a:rPr>
              <a:t>d</a:t>
            </a:r>
          </a:p>
          <a:p>
            <a:r>
              <a:rPr lang="en-US" sz="22134" dirty="0">
                <a:solidFill>
                  <a:srgbClr val="4285F4"/>
                </a:solidFill>
                <a:latin typeface="Google Sans Medium" panose="020B0603030502040204" pitchFamily="34" charset="0"/>
              </a:rPr>
              <a:t>			2</a:t>
            </a:r>
            <a:r>
              <a:rPr lang="en-US" sz="22134" dirty="0">
                <a:solidFill>
                  <a:srgbClr val="DB4437"/>
                </a:solidFill>
                <a:latin typeface="Google Sans Medium" panose="020B0603030502040204" pitchFamily="34" charset="0"/>
              </a:rPr>
              <a:t>0</a:t>
            </a:r>
            <a:r>
              <a:rPr lang="en-US" sz="22134" dirty="0">
                <a:solidFill>
                  <a:srgbClr val="F4B400"/>
                </a:solidFill>
                <a:latin typeface="Google Sans Medium" panose="020B0603030502040204" pitchFamily="34" charset="0"/>
              </a:rPr>
              <a:t>2</a:t>
            </a:r>
            <a:r>
              <a:rPr lang="en-US" sz="22134" dirty="0">
                <a:solidFill>
                  <a:srgbClr val="0F9D58"/>
                </a:solidFill>
                <a:latin typeface="Google Sans Medium" panose="020B0603030502040204" pitchFamily="34" charset="0"/>
              </a:rPr>
              <a:t>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B28640-F1C5-4851-92F2-1F20E105858F}"/>
              </a:ext>
            </a:extLst>
          </p:cNvPr>
          <p:cNvSpPr/>
          <p:nvPr/>
        </p:nvSpPr>
        <p:spPr>
          <a:xfrm>
            <a:off x="1147179" y="2789501"/>
            <a:ext cx="1615314" cy="246926"/>
          </a:xfrm>
          <a:prstGeom prst="roundRect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09BF83-FC28-4621-9807-8DDD301A79E8}"/>
              </a:ext>
            </a:extLst>
          </p:cNvPr>
          <p:cNvSpPr/>
          <p:nvPr/>
        </p:nvSpPr>
        <p:spPr>
          <a:xfrm rot="16200000">
            <a:off x="-501566" y="4417681"/>
            <a:ext cx="3503271" cy="246921"/>
          </a:xfrm>
          <a:prstGeom prst="roundRect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2E1D08-A484-40C4-BA4D-ECB67C9624C9}"/>
              </a:ext>
            </a:extLst>
          </p:cNvPr>
          <p:cNvSpPr/>
          <p:nvPr/>
        </p:nvSpPr>
        <p:spPr>
          <a:xfrm>
            <a:off x="1126614" y="6107575"/>
            <a:ext cx="5262619" cy="246926"/>
          </a:xfrm>
          <a:prstGeom prst="roundRect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AC7D29E-BFCE-4A8B-B3C6-698CBC4B4B1A}"/>
              </a:ext>
            </a:extLst>
          </p:cNvPr>
          <p:cNvSpPr/>
          <p:nvPr/>
        </p:nvSpPr>
        <p:spPr>
          <a:xfrm>
            <a:off x="13117975" y="5721759"/>
            <a:ext cx="2160604" cy="1018572"/>
          </a:xfrm>
          <a:prstGeom prst="rightArrow">
            <a:avLst>
              <a:gd name="adj1" fmla="val 22727"/>
              <a:gd name="adj2" fmla="val 53030"/>
            </a:avLst>
          </a:prstGeom>
          <a:solidFill>
            <a:srgbClr val="0F9D58"/>
          </a:solidFill>
          <a:ln>
            <a:solidFill>
              <a:srgbClr val="0F9D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DD477AF-8C14-43F3-9400-3EA6740098D1}"/>
              </a:ext>
            </a:extLst>
          </p:cNvPr>
          <p:cNvSpPr/>
          <p:nvPr/>
        </p:nvSpPr>
        <p:spPr>
          <a:xfrm>
            <a:off x="6039422" y="2789499"/>
            <a:ext cx="1352955" cy="246926"/>
          </a:xfrm>
          <a:prstGeom prst="round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2937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Bent 6">
            <a:extLst>
              <a:ext uri="{FF2B5EF4-FFF2-40B4-BE49-F238E27FC236}">
                <a16:creationId xmlns:a16="http://schemas.microsoft.com/office/drawing/2014/main" id="{7AE96793-540C-45D3-A791-BD892A95BF25}"/>
              </a:ext>
            </a:extLst>
          </p:cNvPr>
          <p:cNvSpPr/>
          <p:nvPr/>
        </p:nvSpPr>
        <p:spPr>
          <a:xfrm rot="12089348">
            <a:off x="9955342" y="4120882"/>
            <a:ext cx="3205932" cy="3902958"/>
          </a:xfrm>
          <a:prstGeom prst="bentArrow">
            <a:avLst>
              <a:gd name="adj1" fmla="val 13055"/>
              <a:gd name="adj2" fmla="val 16330"/>
              <a:gd name="adj3" fmla="val 26881"/>
              <a:gd name="adj4" fmla="val 43750"/>
            </a:avLst>
          </a:prstGeom>
          <a:solidFill>
            <a:srgbClr val="0F9D58"/>
          </a:solidFill>
          <a:ln>
            <a:solidFill>
              <a:srgbClr val="0F9D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6BC99-F50F-4EB8-B904-50EC87150FE1}"/>
              </a:ext>
            </a:extLst>
          </p:cNvPr>
          <p:cNvSpPr txBox="1"/>
          <p:nvPr/>
        </p:nvSpPr>
        <p:spPr>
          <a:xfrm>
            <a:off x="1244931" y="4331801"/>
            <a:ext cx="8462380" cy="417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534" dirty="0">
                <a:solidFill>
                  <a:srgbClr val="4285F4"/>
                </a:solidFill>
                <a:latin typeface="Google Sans Medium" panose="020B0603030502040204" pitchFamily="34" charset="0"/>
              </a:rPr>
              <a:t>2</a:t>
            </a:r>
            <a:r>
              <a:rPr lang="en-US" sz="26534" dirty="0">
                <a:solidFill>
                  <a:srgbClr val="DB4437"/>
                </a:solidFill>
                <a:latin typeface="Google Sans Medium" panose="020B0603030502040204" pitchFamily="34" charset="0"/>
              </a:rPr>
              <a:t>0</a:t>
            </a:r>
            <a:r>
              <a:rPr lang="en-US" sz="26534" dirty="0">
                <a:solidFill>
                  <a:srgbClr val="F4B400"/>
                </a:solidFill>
                <a:latin typeface="Google Sans Medium" panose="020B0603030502040204" pitchFamily="34" charset="0"/>
              </a:rPr>
              <a:t>2</a:t>
            </a:r>
            <a:r>
              <a:rPr lang="en-US" sz="26534" dirty="0">
                <a:solidFill>
                  <a:srgbClr val="0F9D58"/>
                </a:solidFill>
                <a:latin typeface="Google Sans Medium" panose="020B0603030502040204" pitchFamily="34" charset="0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885FD-6621-44A9-BAC2-0BF9FD2B3261}"/>
              </a:ext>
            </a:extLst>
          </p:cNvPr>
          <p:cNvSpPr txBox="1"/>
          <p:nvPr/>
        </p:nvSpPr>
        <p:spPr>
          <a:xfrm>
            <a:off x="1111182" y="216061"/>
            <a:ext cx="14614967" cy="4996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867" dirty="0">
                <a:solidFill>
                  <a:srgbClr val="4285F4"/>
                </a:solidFill>
                <a:latin typeface="Google Sans Medium" panose="020B0603030502040204" pitchFamily="34" charset="0"/>
              </a:rPr>
              <a:t>H</a:t>
            </a:r>
            <a:r>
              <a:rPr lang="en-US" sz="31867" dirty="0">
                <a:solidFill>
                  <a:srgbClr val="0F9D58"/>
                </a:solidFill>
                <a:latin typeface="Google Sans Medium" panose="020B0603030502040204" pitchFamily="34" charset="0"/>
              </a:rPr>
              <a:t>i</a:t>
            </a:r>
            <a:r>
              <a:rPr lang="en-US" sz="31867" dirty="0">
                <a:solidFill>
                  <a:srgbClr val="DB4437"/>
                </a:solidFill>
                <a:latin typeface="Google Sans Medium" panose="020B0603030502040204" pitchFamily="34" charset="0"/>
              </a:rPr>
              <a:t>s</a:t>
            </a:r>
            <a:r>
              <a:rPr lang="en-US" sz="31867" dirty="0">
                <a:solidFill>
                  <a:srgbClr val="4285F4"/>
                </a:solidFill>
                <a:latin typeface="Google Sans Medium" panose="020B0603030502040204" pitchFamily="34" charset="0"/>
              </a:rPr>
              <a:t>t</a:t>
            </a:r>
            <a:r>
              <a:rPr lang="en-US" sz="31867" dirty="0">
                <a:solidFill>
                  <a:srgbClr val="DB4437"/>
                </a:solidFill>
                <a:latin typeface="Google Sans Medium" panose="020B0603030502040204" pitchFamily="34" charset="0"/>
              </a:rPr>
              <a:t>o</a:t>
            </a:r>
            <a:r>
              <a:rPr lang="en-US" sz="31867" dirty="0">
                <a:solidFill>
                  <a:srgbClr val="F4B400"/>
                </a:solidFill>
                <a:latin typeface="Google Sans Medium" panose="020B0603030502040204" pitchFamily="34" charset="0"/>
              </a:rPr>
              <a:t>r</a:t>
            </a:r>
            <a:r>
              <a:rPr lang="en-US" sz="31867" dirty="0">
                <a:solidFill>
                  <a:srgbClr val="0F9D58"/>
                </a:solidFill>
                <a:latin typeface="Google Sans Medium" panose="020B0603030502040204" pitchFamily="34" charset="0"/>
                <a:cs typeface="Times New Roman" panose="02020603050405020304" pitchFamily="18" charset="0"/>
              </a:rPr>
              <a:t>y</a:t>
            </a:r>
            <a:endParaRPr lang="en-US" sz="31867" dirty="0">
              <a:solidFill>
                <a:srgbClr val="0F9D58"/>
              </a:solidFill>
              <a:latin typeface="Google Sans Medium" panose="020B06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9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1D6BD-B4C3-429E-9A45-0E65AB995666}"/>
              </a:ext>
            </a:extLst>
          </p:cNvPr>
          <p:cNvSpPr txBox="1"/>
          <p:nvPr/>
        </p:nvSpPr>
        <p:spPr>
          <a:xfrm>
            <a:off x="2181225" y="2678414"/>
            <a:ext cx="11893550" cy="417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534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P</a:t>
            </a:r>
            <a:r>
              <a:rPr lang="en-US" sz="26534" spc="-400" dirty="0">
                <a:solidFill>
                  <a:srgbClr val="EA4335"/>
                </a:solidFill>
                <a:latin typeface="Google Sans Medium" panose="020B0603030502040204" pitchFamily="34" charset="0"/>
              </a:rPr>
              <a:t>r</a:t>
            </a:r>
            <a:r>
              <a:rPr lang="en-US" sz="26534" dirty="0">
                <a:solidFill>
                  <a:srgbClr val="FDBE05"/>
                </a:solidFill>
                <a:latin typeface="Google Sans Medium" panose="020B0603030502040204" pitchFamily="34" charset="0"/>
              </a:rPr>
              <a:t>o</a:t>
            </a:r>
            <a:r>
              <a:rPr lang="en-US" sz="26534" spc="-400" dirty="0">
                <a:solidFill>
                  <a:srgbClr val="EA4335"/>
                </a:solidFill>
                <a:latin typeface="Google Sans Medium" panose="020B0603030502040204" pitchFamily="34" charset="0"/>
              </a:rPr>
              <a:t>o</a:t>
            </a:r>
            <a:r>
              <a:rPr lang="en-US" sz="26534" dirty="0">
                <a:solidFill>
                  <a:srgbClr val="34A853"/>
                </a:solidFill>
                <a:latin typeface="Google Sans Medium" panose="020B0603030502040204" pitchFamily="34" charset="0"/>
              </a:rPr>
              <a:t>f</a:t>
            </a:r>
            <a:r>
              <a:rPr lang="en-US" sz="26534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!</a:t>
            </a:r>
            <a:endParaRPr lang="en-US" sz="26534" dirty="0">
              <a:solidFill>
                <a:srgbClr val="34A853"/>
              </a:solidFill>
              <a:latin typeface="Google Sans Medium" panose="020B06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79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35340E-17DB-49BE-90D1-6D6F973D822B}"/>
              </a:ext>
            </a:extLst>
          </p:cNvPr>
          <p:cNvGrpSpPr/>
          <p:nvPr/>
        </p:nvGrpSpPr>
        <p:grpSpPr>
          <a:xfrm>
            <a:off x="9347208" y="1344809"/>
            <a:ext cx="5118100" cy="5120640"/>
            <a:chOff x="7010399" y="1008607"/>
            <a:chExt cx="3838575" cy="384048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29470E2-F7E4-45A4-8B5B-540BA6003A47}"/>
                </a:ext>
              </a:extLst>
            </p:cNvPr>
            <p:cNvSpPr/>
            <p:nvPr/>
          </p:nvSpPr>
          <p:spPr>
            <a:xfrm>
              <a:off x="7010399" y="1008607"/>
              <a:ext cx="3838575" cy="3840480"/>
            </a:xfrm>
            <a:prstGeom prst="roundRect">
              <a:avLst>
                <a:gd name="adj" fmla="val 20139"/>
              </a:avLst>
            </a:prstGeom>
            <a:ln>
              <a:solidFill>
                <a:srgbClr val="34A853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334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0B6DE1-47F5-4EC0-833D-C884BED44FEF}"/>
                </a:ext>
              </a:extLst>
            </p:cNvPr>
            <p:cNvSpPr/>
            <p:nvPr/>
          </p:nvSpPr>
          <p:spPr>
            <a:xfrm>
              <a:off x="9909246" y="1609546"/>
              <a:ext cx="609600" cy="619125"/>
            </a:xfrm>
            <a:prstGeom prst="ellipse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E2D2D65C-8788-4FF6-91A0-081ABAE39274}"/>
                </a:ext>
              </a:extLst>
            </p:cNvPr>
            <p:cNvSpPr/>
            <p:nvPr/>
          </p:nvSpPr>
          <p:spPr>
            <a:xfrm rot="240921">
              <a:off x="7421485" y="3442494"/>
              <a:ext cx="581025" cy="485775"/>
            </a:xfrm>
            <a:prstGeom prst="triangle">
              <a:avLst/>
            </a:prstGeom>
            <a:solidFill>
              <a:srgbClr val="FDBE05"/>
            </a:solidFill>
            <a:ln>
              <a:solidFill>
                <a:srgbClr val="FDBE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1BC799D-CC87-4619-87B6-BD932B17FC65}"/>
                </a:ext>
              </a:extLst>
            </p:cNvPr>
            <p:cNvSpPr/>
            <p:nvPr/>
          </p:nvSpPr>
          <p:spPr>
            <a:xfrm rot="19952645">
              <a:off x="9531382" y="3844043"/>
              <a:ext cx="755727" cy="276225"/>
            </a:xfrm>
            <a:prstGeom prst="roundRect">
              <a:avLst/>
            </a:prstGeom>
            <a:solidFill>
              <a:srgbClr val="34A853"/>
            </a:solidFill>
            <a:ln>
              <a:solidFill>
                <a:srgbClr val="34A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77873C4-BE0B-4EEE-912C-82F83A94D392}"/>
                </a:ext>
              </a:extLst>
            </p:cNvPr>
            <p:cNvSpPr/>
            <p:nvPr/>
          </p:nvSpPr>
          <p:spPr>
            <a:xfrm rot="1886108">
              <a:off x="7408824" y="1314450"/>
              <a:ext cx="1238249" cy="1315172"/>
            </a:xfrm>
            <a:prstGeom prst="blockArc">
              <a:avLst>
                <a:gd name="adj1" fmla="val 10800000"/>
                <a:gd name="adj2" fmla="val 0"/>
                <a:gd name="adj3" fmla="val 17308"/>
              </a:avLst>
            </a:prstGeom>
            <a:solidFill>
              <a:srgbClr val="4285F4"/>
            </a:solidFill>
            <a:ln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052B8B-65DF-4B32-9530-6392D7BFB7A5}"/>
              </a:ext>
            </a:extLst>
          </p:cNvPr>
          <p:cNvGrpSpPr/>
          <p:nvPr/>
        </p:nvGrpSpPr>
        <p:grpSpPr>
          <a:xfrm>
            <a:off x="870874" y="2545880"/>
            <a:ext cx="5118100" cy="5338956"/>
            <a:chOff x="7010399" y="844870"/>
            <a:chExt cx="3838575" cy="400421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CD0F445-E023-4074-9296-8B22311F7917}"/>
                </a:ext>
              </a:extLst>
            </p:cNvPr>
            <p:cNvSpPr/>
            <p:nvPr/>
          </p:nvSpPr>
          <p:spPr>
            <a:xfrm>
              <a:off x="7010399" y="1008607"/>
              <a:ext cx="3838575" cy="3840480"/>
            </a:xfrm>
            <a:prstGeom prst="roundRect">
              <a:avLst>
                <a:gd name="adj" fmla="val 20139"/>
              </a:avLst>
            </a:prstGeom>
            <a:solidFill>
              <a:schemeClr val="tx1"/>
            </a:solidFill>
            <a:ln>
              <a:solidFill>
                <a:srgbClr val="34A853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334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EADCC1-9B13-48A4-9617-2E5C247BEA59}"/>
                </a:ext>
              </a:extLst>
            </p:cNvPr>
            <p:cNvSpPr/>
            <p:nvPr/>
          </p:nvSpPr>
          <p:spPr>
            <a:xfrm>
              <a:off x="9289838" y="1961970"/>
              <a:ext cx="1371600" cy="1371600"/>
            </a:xfrm>
            <a:prstGeom prst="ellipse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6367D037-30E8-4D5C-BEBD-07AFDC1AF9DA}"/>
                </a:ext>
              </a:extLst>
            </p:cNvPr>
            <p:cNvSpPr/>
            <p:nvPr/>
          </p:nvSpPr>
          <p:spPr>
            <a:xfrm rot="3008909">
              <a:off x="7313608" y="3358243"/>
              <a:ext cx="1188720" cy="1097280"/>
            </a:xfrm>
            <a:prstGeom prst="triangle">
              <a:avLst/>
            </a:prstGeom>
            <a:solidFill>
              <a:srgbClr val="FDBE05"/>
            </a:solidFill>
            <a:ln>
              <a:solidFill>
                <a:srgbClr val="FDBE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3679BA0-3221-43A1-A05B-A99DF09B0426}"/>
                </a:ext>
              </a:extLst>
            </p:cNvPr>
            <p:cNvSpPr/>
            <p:nvPr/>
          </p:nvSpPr>
          <p:spPr>
            <a:xfrm rot="19952645">
              <a:off x="8723178" y="4026221"/>
              <a:ext cx="1920240" cy="274320"/>
            </a:xfrm>
            <a:prstGeom prst="roundRect">
              <a:avLst/>
            </a:prstGeom>
            <a:solidFill>
              <a:srgbClr val="34A853"/>
            </a:solidFill>
            <a:ln>
              <a:solidFill>
                <a:srgbClr val="34A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6D9F9ADC-876A-42AE-AA4C-6A3BCE5DB795}"/>
                </a:ext>
              </a:extLst>
            </p:cNvPr>
            <p:cNvSpPr/>
            <p:nvPr/>
          </p:nvSpPr>
          <p:spPr>
            <a:xfrm rot="13309401">
              <a:off x="7251682" y="844870"/>
              <a:ext cx="1554480" cy="1828800"/>
            </a:xfrm>
            <a:prstGeom prst="blockArc">
              <a:avLst>
                <a:gd name="adj1" fmla="val 10800000"/>
                <a:gd name="adj2" fmla="val 0"/>
                <a:gd name="adj3" fmla="val 17308"/>
              </a:avLst>
            </a:prstGeom>
            <a:solidFill>
              <a:srgbClr val="4285F4"/>
            </a:solidFill>
            <a:ln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9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B7C91F-10AB-4122-A6C2-F1E4355C3C30}"/>
              </a:ext>
            </a:extLst>
          </p:cNvPr>
          <p:cNvGrpSpPr>
            <a:grpSpLocks noChangeAspect="1"/>
          </p:cNvGrpSpPr>
          <p:nvPr/>
        </p:nvGrpSpPr>
        <p:grpSpPr>
          <a:xfrm>
            <a:off x="2094546" y="1193521"/>
            <a:ext cx="2364110" cy="3073972"/>
            <a:chOff x="3113243" y="1694479"/>
            <a:chExt cx="2020732" cy="262749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AE85DE-0F48-4964-ABA2-0A19726149D4}"/>
                </a:ext>
              </a:extLst>
            </p:cNvPr>
            <p:cNvSpPr/>
            <p:nvPr/>
          </p:nvSpPr>
          <p:spPr>
            <a:xfrm>
              <a:off x="3113243" y="2800948"/>
              <a:ext cx="1580469" cy="1521021"/>
            </a:xfrm>
            <a:prstGeom prst="ellipse">
              <a:avLst/>
            </a:prstGeom>
            <a:solidFill>
              <a:schemeClr val="bg1"/>
            </a:solidFill>
            <a:ln w="155575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6294FD1-C018-4021-AAA8-A09DB96CCF68}"/>
                </a:ext>
              </a:extLst>
            </p:cNvPr>
            <p:cNvSpPr/>
            <p:nvPr/>
          </p:nvSpPr>
          <p:spPr>
            <a:xfrm>
              <a:off x="3271290" y="2840558"/>
              <a:ext cx="1422422" cy="1441801"/>
            </a:xfrm>
            <a:prstGeom prst="ellipse">
              <a:avLst/>
            </a:prstGeom>
            <a:solidFill>
              <a:srgbClr val="00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748E7480-C0CB-4A02-8213-079E41C82D2A}"/>
                </a:ext>
              </a:extLst>
            </p:cNvPr>
            <p:cNvSpPr/>
            <p:nvPr/>
          </p:nvSpPr>
          <p:spPr>
            <a:xfrm rot="16821774">
              <a:off x="4075008" y="2705277"/>
              <a:ext cx="1299206" cy="818728"/>
            </a:xfrm>
            <a:prstGeom prst="blockArc">
              <a:avLst>
                <a:gd name="adj1" fmla="val 15404481"/>
                <a:gd name="adj2" fmla="val 61523"/>
                <a:gd name="adj3" fmla="val 660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DF2C22-8CD9-45F1-8369-799E429D5790}"/>
                </a:ext>
              </a:extLst>
            </p:cNvPr>
            <p:cNvSpPr/>
            <p:nvPr/>
          </p:nvSpPr>
          <p:spPr>
            <a:xfrm rot="12881851">
              <a:off x="3991790" y="2999620"/>
              <a:ext cx="576213" cy="1666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13DF7D76-D5C6-425E-81B1-2E4E5C6913BD}"/>
                </a:ext>
              </a:extLst>
            </p:cNvPr>
            <p:cNvSpPr/>
            <p:nvPr/>
          </p:nvSpPr>
          <p:spPr>
            <a:xfrm rot="15121150">
              <a:off x="3105283" y="3358326"/>
              <a:ext cx="1109078" cy="691456"/>
            </a:xfrm>
            <a:prstGeom prst="blockArc">
              <a:avLst>
                <a:gd name="adj1" fmla="val 10840271"/>
                <a:gd name="adj2" fmla="val 20340226"/>
                <a:gd name="adj3" fmla="val 13607"/>
              </a:avLst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E2BBE568-BAF8-4D3D-898B-EBD86719185E}"/>
                </a:ext>
              </a:extLst>
            </p:cNvPr>
            <p:cNvSpPr/>
            <p:nvPr/>
          </p:nvSpPr>
          <p:spPr>
            <a:xfrm rot="19068813">
              <a:off x="3325899" y="3010610"/>
              <a:ext cx="470925" cy="148567"/>
            </a:xfrm>
            <a:prstGeom prst="blockArc">
              <a:avLst>
                <a:gd name="adj1" fmla="val 10800000"/>
                <a:gd name="adj2" fmla="val 20842514"/>
                <a:gd name="adj3" fmla="val 23380"/>
              </a:avLst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A566E72A-B1E5-4973-9A77-21EF874CD748}"/>
                </a:ext>
              </a:extLst>
            </p:cNvPr>
            <p:cNvSpPr/>
            <p:nvPr/>
          </p:nvSpPr>
          <p:spPr>
            <a:xfrm>
              <a:off x="3878490" y="3529770"/>
              <a:ext cx="134340" cy="12675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7A08F5C7-703A-4C4B-B7D6-A6EA700B8FBF}"/>
                </a:ext>
              </a:extLst>
            </p:cNvPr>
            <p:cNvSpPr/>
            <p:nvPr/>
          </p:nvSpPr>
          <p:spPr>
            <a:xfrm>
              <a:off x="4285424" y="3640677"/>
              <a:ext cx="134340" cy="12675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BB3CFD33-A983-44C9-B613-98D7C5EA0E5B}"/>
                </a:ext>
              </a:extLst>
            </p:cNvPr>
            <p:cNvSpPr/>
            <p:nvPr/>
          </p:nvSpPr>
          <p:spPr>
            <a:xfrm rot="11417811">
              <a:off x="3890307" y="3719897"/>
              <a:ext cx="345728" cy="253504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A6975B0-0791-4F23-97E2-C296540F3E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90" b="20862" l="50800" r="72400">
                          <a14:foregroundMark x1="63467" y1="10172" x2="63467" y2="10172"/>
                          <a14:foregroundMark x1="64400" y1="8448" x2="66933" y2="15862"/>
                          <a14:foregroundMark x1="72800" y1="2069" x2="59467" y2="3103"/>
                          <a14:foregroundMark x1="59467" y1="3103" x2="51467" y2="16379"/>
                          <a14:foregroundMark x1="51467" y1="16379" x2="65067" y2="17931"/>
                          <a14:foregroundMark x1="65067" y1="17931" x2="72533" y2="3621"/>
                          <a14:foregroundMark x1="72533" y1="3621" x2="72400" y2="2759"/>
                          <a14:foregroundMark x1="70933" y1="862" x2="63733" y2="690"/>
                          <a14:foregroundMark x1="63333" y1="19655" x2="51733" y2="13448"/>
                          <a14:foregroundMark x1="53333" y1="21034" x2="61200" y2="20862"/>
                          <a14:foregroundMark x1="50800" y1="15345" x2="51600" y2="2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17" t="-1458" r="26274" b="78424"/>
            <a:stretch/>
          </p:blipFill>
          <p:spPr>
            <a:xfrm rot="16949653">
              <a:off x="3980440" y="1782262"/>
              <a:ext cx="838666" cy="66309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752B8F-A424-446A-806B-8100B5DAACF4}"/>
              </a:ext>
            </a:extLst>
          </p:cNvPr>
          <p:cNvSpPr txBox="1"/>
          <p:nvPr/>
        </p:nvSpPr>
        <p:spPr>
          <a:xfrm>
            <a:off x="8737602" y="3016108"/>
            <a:ext cx="3657600" cy="4175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6534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 P</a:t>
            </a:r>
            <a:endParaRPr lang="en-US" sz="4267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8EE67ED-C6E6-43A5-9E92-5556074ECF85}"/>
              </a:ext>
            </a:extLst>
          </p:cNvPr>
          <p:cNvSpPr/>
          <p:nvPr/>
        </p:nvSpPr>
        <p:spPr>
          <a:xfrm>
            <a:off x="1447801" y="901700"/>
            <a:ext cx="3657600" cy="3657600"/>
          </a:xfrm>
          <a:prstGeom prst="round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1364041-AE4F-465C-859E-C3DCF3CE6C9D}"/>
              </a:ext>
            </a:extLst>
          </p:cNvPr>
          <p:cNvSpPr/>
          <p:nvPr/>
        </p:nvSpPr>
        <p:spPr>
          <a:xfrm>
            <a:off x="8816652" y="3106265"/>
            <a:ext cx="3657600" cy="3657600"/>
          </a:xfrm>
          <a:prstGeom prst="round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966B5C-04D5-4378-9938-552BCFDE6588}"/>
              </a:ext>
            </a:extLst>
          </p:cNvPr>
          <p:cNvSpPr txBox="1"/>
          <p:nvPr/>
        </p:nvSpPr>
        <p:spPr>
          <a:xfrm>
            <a:off x="3319001" y="4904046"/>
            <a:ext cx="3657600" cy="4175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6534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 U</a:t>
            </a:r>
            <a:endParaRPr lang="en-US" sz="4267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CCC6BB-C0A7-44BA-8542-D1AF28DCA19B}"/>
              </a:ext>
            </a:extLst>
          </p:cNvPr>
          <p:cNvSpPr/>
          <p:nvPr/>
        </p:nvSpPr>
        <p:spPr>
          <a:xfrm>
            <a:off x="3398052" y="4994203"/>
            <a:ext cx="3657600" cy="3657600"/>
          </a:xfrm>
          <a:prstGeom prst="round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27427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7C07DD-461F-4F6F-A238-E67D08D40FBB}"/>
              </a:ext>
            </a:extLst>
          </p:cNvPr>
          <p:cNvSpPr txBox="1"/>
          <p:nvPr/>
        </p:nvSpPr>
        <p:spPr>
          <a:xfrm>
            <a:off x="5600702" y="2503746"/>
            <a:ext cx="3657600" cy="4175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6534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 D</a:t>
            </a:r>
            <a:endParaRPr lang="en-US" sz="4267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2E0CB2-A8B3-46F3-8C89-8D59232637D7}"/>
              </a:ext>
            </a:extLst>
          </p:cNvPr>
          <p:cNvSpPr/>
          <p:nvPr/>
        </p:nvSpPr>
        <p:spPr>
          <a:xfrm>
            <a:off x="5811051" y="2593902"/>
            <a:ext cx="3657600" cy="3657600"/>
          </a:xfrm>
          <a:prstGeom prst="round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7657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1D6BD-B4C3-429E-9A45-0E65AB995666}"/>
              </a:ext>
            </a:extLst>
          </p:cNvPr>
          <p:cNvSpPr txBox="1"/>
          <p:nvPr/>
        </p:nvSpPr>
        <p:spPr>
          <a:xfrm>
            <a:off x="2181225" y="2678414"/>
            <a:ext cx="11893550" cy="417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534" spc="-400">
                <a:solidFill>
                  <a:srgbClr val="4285F4"/>
                </a:solidFill>
                <a:latin typeface="Google Sans Medium" panose="020B0603030502040204" pitchFamily="34" charset="0"/>
              </a:rPr>
              <a:t>P</a:t>
            </a:r>
            <a:r>
              <a:rPr lang="en-US" sz="26534" spc="-400">
                <a:solidFill>
                  <a:srgbClr val="EA4335"/>
                </a:solidFill>
                <a:latin typeface="Google Sans Medium" panose="020B0603030502040204" pitchFamily="34" charset="0"/>
              </a:rPr>
              <a:t>o</a:t>
            </a:r>
            <a:r>
              <a:rPr lang="en-US" sz="26534" spc="-400">
                <a:solidFill>
                  <a:srgbClr val="FDBE05"/>
                </a:solidFill>
                <a:latin typeface="Google Sans Medium" panose="020B0603030502040204" pitchFamily="34" charset="0"/>
              </a:rPr>
              <a:t>l</a:t>
            </a:r>
            <a:r>
              <a:rPr lang="en-US" sz="26534">
                <a:solidFill>
                  <a:srgbClr val="34A853"/>
                </a:solidFill>
                <a:latin typeface="Google Sans Medium" panose="020B0603030502040204" pitchFamily="34" charset="0"/>
              </a:rPr>
              <a:t>l</a:t>
            </a:r>
            <a:endParaRPr lang="en-US" sz="26534" dirty="0">
              <a:solidFill>
                <a:srgbClr val="34A853"/>
              </a:solidFill>
              <a:latin typeface="Google Sans Medium" panose="020B06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48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1D6BD-B4C3-429E-9A45-0E65AB995666}"/>
              </a:ext>
            </a:extLst>
          </p:cNvPr>
          <p:cNvSpPr txBox="1"/>
          <p:nvPr/>
        </p:nvSpPr>
        <p:spPr>
          <a:xfrm>
            <a:off x="3846338" y="3348588"/>
            <a:ext cx="856332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0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O</a:t>
            </a:r>
            <a:r>
              <a:rPr lang="en-US" sz="15300" spc="-400" dirty="0">
                <a:solidFill>
                  <a:srgbClr val="EA4335"/>
                </a:solidFill>
                <a:latin typeface="Google Sans Medium" panose="020B0603030502040204" pitchFamily="34" charset="0"/>
              </a:rPr>
              <a:t>o</a:t>
            </a:r>
            <a:r>
              <a:rPr lang="en-US" sz="15300" spc="-400" dirty="0">
                <a:solidFill>
                  <a:srgbClr val="FDBE05"/>
                </a:solidFill>
                <a:latin typeface="Google Sans Medium" panose="020B0603030502040204" pitchFamily="34" charset="0"/>
              </a:rPr>
              <a:t>p</a:t>
            </a:r>
            <a:r>
              <a:rPr lang="en-US" sz="15300" spc="-400" dirty="0">
                <a:solidFill>
                  <a:srgbClr val="34A853"/>
                </a:solidFill>
                <a:latin typeface="Google Sans Medium" panose="020B0603030502040204" pitchFamily="34" charset="0"/>
              </a:rPr>
              <a:t>s</a:t>
            </a:r>
            <a:endParaRPr lang="en-US" sz="15300" dirty="0">
              <a:solidFill>
                <a:srgbClr val="34A853"/>
              </a:solidFill>
              <a:latin typeface="Google Sans Medium" panose="020B06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53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B9D5A2-DA21-4B66-AE75-A5590FFC26F0}"/>
              </a:ext>
            </a:extLst>
          </p:cNvPr>
          <p:cNvSpPr/>
          <p:nvPr/>
        </p:nvSpPr>
        <p:spPr>
          <a:xfrm>
            <a:off x="812800" y="-2743200"/>
            <a:ext cx="14630400" cy="14630400"/>
          </a:xfrm>
          <a:prstGeom prst="round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087AE-6D88-460E-A038-2CBB5DA5DDA8}"/>
              </a:ext>
            </a:extLst>
          </p:cNvPr>
          <p:cNvSpPr txBox="1"/>
          <p:nvPr/>
        </p:nvSpPr>
        <p:spPr>
          <a:xfrm>
            <a:off x="5251946" y="1654263"/>
            <a:ext cx="5126892" cy="386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534" dirty="0">
                <a:latin typeface="Google Sans Medium" panose="020B0603030502040204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9013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1D6BD-B4C3-429E-9A45-0E65AB995666}"/>
              </a:ext>
            </a:extLst>
          </p:cNvPr>
          <p:cNvSpPr txBox="1"/>
          <p:nvPr/>
        </p:nvSpPr>
        <p:spPr>
          <a:xfrm>
            <a:off x="6181051" y="2484185"/>
            <a:ext cx="3893898" cy="417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534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S</a:t>
            </a:r>
            <a:endParaRPr lang="en-US" sz="26534" dirty="0">
              <a:solidFill>
                <a:srgbClr val="34A853"/>
              </a:solidFill>
              <a:latin typeface="Google Sans Medium" panose="020B06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7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1D6BD-B4C3-429E-9A45-0E65AB995666}"/>
              </a:ext>
            </a:extLst>
          </p:cNvPr>
          <p:cNvSpPr txBox="1"/>
          <p:nvPr/>
        </p:nvSpPr>
        <p:spPr>
          <a:xfrm>
            <a:off x="2583917" y="2484185"/>
            <a:ext cx="11088165" cy="417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534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S</a:t>
            </a:r>
            <a:r>
              <a:rPr lang="en-US" sz="26534" spc="-400" dirty="0">
                <a:solidFill>
                  <a:srgbClr val="EA4335"/>
                </a:solidFill>
                <a:latin typeface="Google Sans Medium" panose="020B0603030502040204" pitchFamily="34" charset="0"/>
              </a:rPr>
              <a:t>e</a:t>
            </a:r>
            <a:r>
              <a:rPr lang="en-US" sz="26534" dirty="0">
                <a:solidFill>
                  <a:srgbClr val="FDBE05"/>
                </a:solidFill>
                <a:latin typeface="Google Sans Medium" panose="020B0603030502040204" pitchFamily="34" charset="0"/>
              </a:rPr>
              <a:t>a</a:t>
            </a:r>
            <a:r>
              <a:rPr lang="en-US" sz="26534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r</a:t>
            </a:r>
            <a:r>
              <a:rPr lang="en-US" sz="26534" dirty="0">
                <a:solidFill>
                  <a:srgbClr val="34A853"/>
                </a:solidFill>
                <a:latin typeface="Google Sans Medium" panose="020B0603030502040204" pitchFamily="34" charset="0"/>
              </a:rPr>
              <a:t>c</a:t>
            </a:r>
            <a:r>
              <a:rPr lang="en-US" sz="26534" spc="-400" dirty="0">
                <a:solidFill>
                  <a:srgbClr val="EA4335"/>
                </a:solidFill>
                <a:latin typeface="Google Sans Medium" panose="020B0603030502040204" pitchFamily="34" charset="0"/>
              </a:rPr>
              <a:t>h</a:t>
            </a:r>
            <a:endParaRPr lang="en-US" sz="26534" dirty="0">
              <a:solidFill>
                <a:srgbClr val="34A853"/>
              </a:solidFill>
              <a:latin typeface="Google Sans Medium" panose="020B06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78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1D6BD-B4C3-429E-9A45-0E65AB995666}"/>
              </a:ext>
            </a:extLst>
          </p:cNvPr>
          <p:cNvSpPr txBox="1"/>
          <p:nvPr/>
        </p:nvSpPr>
        <p:spPr>
          <a:xfrm>
            <a:off x="2583917" y="2484185"/>
            <a:ext cx="1108816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100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R</a:t>
            </a:r>
            <a:r>
              <a:rPr lang="en-US" sz="22100" spc="-400" dirty="0">
                <a:solidFill>
                  <a:srgbClr val="EA4335"/>
                </a:solidFill>
                <a:latin typeface="Google Sans Medium" panose="020B0603030502040204" pitchFamily="34" charset="0"/>
              </a:rPr>
              <a:t>e</a:t>
            </a:r>
            <a:r>
              <a:rPr lang="en-US" sz="22100" dirty="0">
                <a:solidFill>
                  <a:srgbClr val="FDBE05"/>
                </a:solidFill>
                <a:latin typeface="Google Sans Medium" panose="020B0603030502040204" pitchFamily="34" charset="0"/>
              </a:rPr>
              <a:t>g</a:t>
            </a:r>
            <a:r>
              <a:rPr lang="en-US" sz="22100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i</a:t>
            </a:r>
            <a:r>
              <a:rPr lang="en-US" sz="22100" dirty="0">
                <a:solidFill>
                  <a:srgbClr val="34A853"/>
                </a:solidFill>
                <a:latin typeface="Google Sans Medium" panose="020B0603030502040204" pitchFamily="34" charset="0"/>
              </a:rPr>
              <a:t>s</a:t>
            </a:r>
            <a:r>
              <a:rPr lang="en-US" sz="22100" spc="-400" dirty="0">
                <a:solidFill>
                  <a:srgbClr val="EA4335"/>
                </a:solidFill>
                <a:latin typeface="Google Sans Medium" panose="020B0603030502040204" pitchFamily="34" charset="0"/>
              </a:rPr>
              <a:t>t</a:t>
            </a:r>
            <a:r>
              <a:rPr lang="en-US" sz="22100" dirty="0">
                <a:solidFill>
                  <a:srgbClr val="FDBE05"/>
                </a:solidFill>
                <a:latin typeface="Google Sans Medium" panose="020B0603030502040204" pitchFamily="34" charset="0"/>
              </a:rPr>
              <a:t>e</a:t>
            </a:r>
            <a:r>
              <a:rPr lang="en-US" sz="22100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r</a:t>
            </a:r>
            <a:endParaRPr lang="en-US" sz="22100" dirty="0">
              <a:solidFill>
                <a:srgbClr val="34A853"/>
              </a:solidFill>
              <a:latin typeface="Google Sans Medium" panose="020B06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4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1D6BD-B4C3-429E-9A45-0E65AB995666}"/>
              </a:ext>
            </a:extLst>
          </p:cNvPr>
          <p:cNvSpPr txBox="1"/>
          <p:nvPr/>
        </p:nvSpPr>
        <p:spPr>
          <a:xfrm>
            <a:off x="5355958" y="2825368"/>
            <a:ext cx="554408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100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T</a:t>
            </a:r>
            <a:r>
              <a:rPr lang="en-US" sz="22100" spc="-400" dirty="0">
                <a:solidFill>
                  <a:srgbClr val="EA4335"/>
                </a:solidFill>
                <a:latin typeface="Google Sans Medium" panose="020B0603030502040204" pitchFamily="34" charset="0"/>
              </a:rPr>
              <a:t>a</a:t>
            </a:r>
            <a:r>
              <a:rPr lang="en-US" sz="22100" dirty="0">
                <a:solidFill>
                  <a:srgbClr val="34A853"/>
                </a:solidFill>
                <a:latin typeface="Google Sans Medium" panose="020B0603030502040204" pitchFamily="34" charset="0"/>
              </a:rPr>
              <a:t>l</a:t>
            </a:r>
            <a:r>
              <a:rPr lang="en-US" sz="22100" dirty="0">
                <a:solidFill>
                  <a:srgbClr val="FDBE05"/>
                </a:solidFill>
                <a:latin typeface="Google Sans Medium" panose="020B0603030502040204" pitchFamily="34" charset="0"/>
              </a:rPr>
              <a:t>k</a:t>
            </a:r>
            <a:endParaRPr lang="en-US" sz="22100" dirty="0">
              <a:solidFill>
                <a:srgbClr val="34A853"/>
              </a:solidFill>
              <a:latin typeface="Google Sans Medium" panose="020B06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69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1D6BD-B4C3-429E-9A45-0E65AB995666}"/>
              </a:ext>
            </a:extLst>
          </p:cNvPr>
          <p:cNvSpPr txBox="1"/>
          <p:nvPr/>
        </p:nvSpPr>
        <p:spPr>
          <a:xfrm>
            <a:off x="5355958" y="2825368"/>
            <a:ext cx="225986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100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T</a:t>
            </a:r>
            <a:endParaRPr lang="en-US" sz="22100" dirty="0">
              <a:solidFill>
                <a:srgbClr val="34A853"/>
              </a:solidFill>
              <a:latin typeface="Google Sans Medium" panose="020B06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96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1D6BD-B4C3-429E-9A45-0E65AB995666}"/>
              </a:ext>
            </a:extLst>
          </p:cNvPr>
          <p:cNvSpPr txBox="1"/>
          <p:nvPr/>
        </p:nvSpPr>
        <p:spPr>
          <a:xfrm>
            <a:off x="2181225" y="2603258"/>
            <a:ext cx="11893550" cy="417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534" spc="-400" dirty="0">
                <a:solidFill>
                  <a:srgbClr val="4285F4"/>
                </a:solidFill>
                <a:latin typeface="Google Sans Medium" panose="020B0603030502040204" pitchFamily="34" charset="0"/>
              </a:rPr>
              <a:t>C</a:t>
            </a:r>
            <a:r>
              <a:rPr lang="en-US" sz="26534" spc="-400" dirty="0">
                <a:solidFill>
                  <a:srgbClr val="EA4335"/>
                </a:solidFill>
                <a:latin typeface="Google Sans Medium" panose="020B0603030502040204" pitchFamily="34" charset="0"/>
              </a:rPr>
              <a:t>r</a:t>
            </a:r>
            <a:r>
              <a:rPr lang="en-US" sz="26534" dirty="0">
                <a:solidFill>
                  <a:srgbClr val="FDBE05"/>
                </a:solidFill>
                <a:latin typeface="Google Sans Medium" panose="020B0603030502040204" pitchFamily="34" charset="0"/>
              </a:rPr>
              <a:t>a</a:t>
            </a:r>
            <a:r>
              <a:rPr lang="en-US" sz="26534" spc="-400" dirty="0">
                <a:solidFill>
                  <a:srgbClr val="EA4335"/>
                </a:solidFill>
                <a:latin typeface="Google Sans Medium" panose="020B0603030502040204" pitchFamily="34" charset="0"/>
              </a:rPr>
              <a:t>w</a:t>
            </a:r>
            <a:r>
              <a:rPr lang="en-US" sz="26534" dirty="0">
                <a:solidFill>
                  <a:srgbClr val="34A853"/>
                </a:solidFill>
                <a:latin typeface="Google Sans Medium" panose="020B0603030502040204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8318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1D6BD-B4C3-429E-9A45-0E65AB995666}"/>
              </a:ext>
            </a:extLst>
          </p:cNvPr>
          <p:cNvSpPr txBox="1"/>
          <p:nvPr/>
        </p:nvSpPr>
        <p:spPr>
          <a:xfrm>
            <a:off x="2181225" y="2678414"/>
            <a:ext cx="11893550" cy="417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534" spc="-400" dirty="0" err="1">
                <a:solidFill>
                  <a:srgbClr val="4285F4"/>
                </a:solidFill>
                <a:latin typeface="Google Sans Medium" panose="020B0603030502040204" pitchFamily="34" charset="0"/>
              </a:rPr>
              <a:t>P</a:t>
            </a:r>
            <a:r>
              <a:rPr lang="en-US" sz="26534" spc="-400" dirty="0" err="1">
                <a:solidFill>
                  <a:srgbClr val="EA4335"/>
                </a:solidFill>
                <a:latin typeface="Google Sans Medium" panose="020B0603030502040204" pitchFamily="34" charset="0"/>
              </a:rPr>
              <a:t>r</a:t>
            </a:r>
            <a:r>
              <a:rPr lang="en-US" sz="26534" dirty="0" err="1">
                <a:solidFill>
                  <a:srgbClr val="FDBE05"/>
                </a:solidFill>
                <a:latin typeface="Google Sans Medium" panose="020B0603030502040204" pitchFamily="34" charset="0"/>
              </a:rPr>
              <a:t>i</a:t>
            </a:r>
            <a:r>
              <a:rPr lang="en-US" sz="26534" spc="-400" dirty="0" err="1">
                <a:solidFill>
                  <a:srgbClr val="EA4335"/>
                </a:solidFill>
                <a:latin typeface="Google Sans Medium" panose="020B0603030502040204" pitchFamily="34" charset="0"/>
              </a:rPr>
              <a:t>o</a:t>
            </a:r>
            <a:r>
              <a:rPr lang="en-US" sz="26534" dirty="0" err="1">
                <a:solidFill>
                  <a:srgbClr val="34A853"/>
                </a:solidFill>
                <a:latin typeface="Google Sans Medium" panose="020B0603030502040204" pitchFamily="34" charset="0"/>
              </a:rPr>
              <a:t>r</a:t>
            </a:r>
            <a:r>
              <a:rPr lang="en-US" sz="26534" spc="-400" dirty="0" err="1">
                <a:solidFill>
                  <a:srgbClr val="4285F4"/>
                </a:solidFill>
                <a:latin typeface="Google Sans Medium" panose="020B0603030502040204" pitchFamily="34" charset="0"/>
              </a:rPr>
              <a:t>M</a:t>
            </a:r>
            <a:r>
              <a:rPr lang="en-US" sz="26534" dirty="0">
                <a:solidFill>
                  <a:srgbClr val="FDBE05"/>
                </a:solidFill>
                <a:latin typeface="Google Sans Medium" panose="020B0603030502040204" pitchFamily="34" charset="0"/>
              </a:rPr>
              <a:t>!</a:t>
            </a:r>
            <a:endParaRPr lang="en-US" sz="26534" dirty="0">
              <a:solidFill>
                <a:srgbClr val="34A853"/>
              </a:solidFill>
              <a:latin typeface="Google Sans Medium" panose="020B06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3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49</Words>
  <Application>Microsoft Office PowerPoint</Application>
  <PresentationFormat>Custom</PresentationFormat>
  <Paragraphs>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 Light</vt:lpstr>
      <vt:lpstr>Google Sans Medium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Tharunraj Optimus 😀😎</dc:creator>
  <cp:lastModifiedBy>Tharunraj Optimus 😀😎</cp:lastModifiedBy>
  <cp:revision>38</cp:revision>
  <dcterms:created xsi:type="dcterms:W3CDTF">2020-08-06T18:23:18Z</dcterms:created>
  <dcterms:modified xsi:type="dcterms:W3CDTF">2021-07-24T16:15:00Z</dcterms:modified>
</cp:coreProperties>
</file>