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102"/>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57594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787" y="1061739"/>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104" y="3956075"/>
            <a:ext cx="3775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b="0" i="0" u="none" strike="noStrike" cap="none" dirty="0" smtClean="0">
                <a:solidFill>
                  <a:schemeClr val="dk1"/>
                </a:solidFill>
                <a:latin typeface="Arial"/>
                <a:ea typeface="Arial"/>
                <a:cs typeface="Arial"/>
                <a:sym typeface="Arial"/>
              </a:rPr>
              <a:t>:</a:t>
            </a:r>
            <a:r>
              <a:rPr lang="en-US" sz="1100" b="0" i="0" u="none" strike="noStrike" cap="none" dirty="0" err="1" smtClean="0">
                <a:solidFill>
                  <a:schemeClr val="dk1"/>
                </a:solidFill>
                <a:latin typeface="Arial"/>
                <a:ea typeface="Arial"/>
                <a:cs typeface="Arial"/>
                <a:sym typeface="Arial"/>
              </a:rPr>
              <a:t>tharun</a:t>
            </a:r>
            <a:r>
              <a:rPr lang="en-US" sz="1100" b="0" i="0" u="none" strike="noStrike" cap="none" dirty="0" smtClean="0">
                <a:solidFill>
                  <a:schemeClr val="dk1"/>
                </a:solidFill>
                <a:latin typeface="Arial"/>
                <a:ea typeface="Arial"/>
                <a:cs typeface="Arial"/>
                <a:sym typeface="Arial"/>
              </a:rPr>
              <a:t> </a:t>
            </a:r>
            <a:r>
              <a:rPr lang="en-US" sz="1100" b="0" i="0" u="none" strike="noStrike" cap="none" dirty="0" err="1" smtClean="0">
                <a:solidFill>
                  <a:schemeClr val="dk1"/>
                </a:solidFill>
                <a:latin typeface="Arial"/>
                <a:ea typeface="Arial"/>
                <a:cs typeface="Arial"/>
                <a:sym typeface="Arial"/>
              </a:rPr>
              <a:t>p.m</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smtClean="0">
                <a:solidFill>
                  <a:srgbClr val="222222"/>
                </a:solidFill>
                <a:highlight>
                  <a:srgbClr val="FFFFFF"/>
                </a:highlight>
              </a:rPr>
              <a:t>au412321104060</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Sri Ramanujar Engineering college</a:t>
            </a:r>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a:p>
        </p:txBody>
      </p:sp>
      <p:pic>
        <p:nvPicPr>
          <p:cNvPr id="161" name="Google Shape;161;p22"/>
          <p:cNvPicPr preferRelativeResize="0"/>
          <p:nvPr/>
        </p:nvPicPr>
        <p:blipFill>
          <a:blip r:embed="rId3">
            <a:alphaModFix/>
          </a:blip>
          <a:stretch>
            <a:fillRect/>
          </a:stretch>
        </p:blipFill>
        <p:spPr>
          <a:xfrm>
            <a:off x="959662" y="1152075"/>
            <a:ext cx="7224674" cy="35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a:t>Enhanced Favorite Songs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Real-time Listening Together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Friend Networking and Social Integration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Premium Subscription Model</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Expanded Music Library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Personalized Recommendations and Discovery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Community Engagement and User Interaction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Cross-Platform Compatibility</a:t>
            </a:r>
            <a:endParaRPr sz="1200"/>
          </a:p>
          <a:p>
            <a:pPr marL="0" lvl="0" indent="0" algn="l" rtl="0">
              <a:spcBef>
                <a:spcPts val="0"/>
              </a:spcBef>
              <a:spcAft>
                <a:spcPts val="0"/>
              </a:spcAft>
              <a:buNone/>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t>Stay connected with Mewsick to discover and enjoy sick tunes. </a:t>
            </a:r>
            <a:endParaRPr sz="15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1371600" lvl="0" indent="457200" algn="l" rtl="0">
              <a:spcBef>
                <a:spcPts val="0"/>
              </a:spcBef>
              <a:spcAft>
                <a:spcPts val="0"/>
              </a:spcAft>
              <a:buNone/>
            </a:pPr>
            <a:r>
              <a:rPr lang="en-US" sz="2000"/>
              <a:t>Peace out!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13858" y="2334505"/>
            <a:ext cx="2149019" cy="474489"/>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1371600" lvl="0" indent="457200" algn="l" rtl="0">
              <a:spcBef>
                <a:spcPts val="0"/>
              </a:spcBef>
              <a:spcAft>
                <a:spcPts val="0"/>
              </a:spcAft>
              <a:buNone/>
            </a:pPr>
            <a:r>
              <a:rPr lang="en-US"/>
              <a:t> Mewsick: Redefining Music Streaming with Django</a:t>
            </a:r>
            <a:endParaRPr/>
          </a:p>
          <a:p>
            <a:pPr marL="1371600" lvl="0" indent="457200" algn="l" rtl="0">
              <a:spcBef>
                <a:spcPts val="0"/>
              </a:spcBef>
              <a:spcAft>
                <a:spcPts val="0"/>
              </a:spcAft>
              <a:buNone/>
            </a:pPr>
            <a:endParaRPr/>
          </a:p>
          <a:p>
            <a:pPr marL="1371600" lvl="0" indent="45720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r>
              <a:rPr lang="en-US"/>
              <a:t> Mewsick is a dynamic web music player crafted with Django Framework, offering an immersive and intuitive listening experience. Join us as we uncover the innovative techniques and special features that set Mewsick apart. From personalized playlists to seamless cross-device playback, discover how Mewsick is reshaping the future of music streaming.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698900" y="145460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User Registration Page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Authentication</a:t>
            </a:r>
            <a:endParaRPr/>
          </a:p>
          <a:p>
            <a:pPr marL="457200" lvl="0" indent="0" algn="l" rtl="0">
              <a:spcBef>
                <a:spcPts val="0"/>
              </a:spcBef>
              <a:spcAft>
                <a:spcPts val="0"/>
              </a:spcAft>
              <a:buNone/>
            </a:pPr>
            <a:r>
              <a:rPr lang="en-US"/>
              <a:t> 	</a:t>
            </a:r>
            <a:endParaRPr/>
          </a:p>
          <a:p>
            <a:pPr marL="457200" lvl="0" indent="-317500" algn="l" rtl="0">
              <a:spcBef>
                <a:spcPts val="0"/>
              </a:spcBef>
              <a:spcAft>
                <a:spcPts val="0"/>
              </a:spcAft>
              <a:buSzPts val="1400"/>
              <a:buAutoNum type="arabicPeriod"/>
            </a:pPr>
            <a:r>
              <a:rPr lang="en-US"/>
              <a:t>Database Integration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Linking other pages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In django the external css import is different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Front end</a:t>
            </a:r>
            <a:endParaRPr/>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Back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Django helped to store the data</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46" name="Google Shape;146;p20"/>
          <p:cNvSpPr txBox="1"/>
          <p:nvPr/>
        </p:nvSpPr>
        <p:spPr>
          <a:xfrm>
            <a:off x="717000" y="3559825"/>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signup and login pages are functioning successfully, and the data entered by users is being stored in the database accurately.</a:t>
            </a:r>
            <a:endParaRPr/>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songs are playing properly, indicating successful implementation.</a:t>
            </a:r>
            <a:endParaRPr sz="1200" dirty="0">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165" y="867746"/>
            <a:ext cx="1599353" cy="121045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912" y="867747"/>
            <a:ext cx="1546565" cy="121045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6165" y="2289759"/>
            <a:ext cx="1599353" cy="997121"/>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1950" y="2289758"/>
            <a:ext cx="1541181" cy="997122"/>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605" y="1569352"/>
            <a:ext cx="1810139" cy="1017706"/>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5801" y="1569352"/>
            <a:ext cx="1848099" cy="10177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78" y="1220268"/>
            <a:ext cx="2143125" cy="2143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9512" y="1233488"/>
            <a:ext cx="1704975" cy="212990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562" y="1220267"/>
            <a:ext cx="2143125" cy="21431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316</Words>
  <Application>Microsoft Office PowerPoint</Application>
  <PresentationFormat>On-screen Show (16:9)</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Roboto</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SELIN</dc:creator>
  <cp:lastModifiedBy>vijay</cp:lastModifiedBy>
  <cp:revision>12</cp:revision>
  <dcterms:modified xsi:type="dcterms:W3CDTF">2024-04-08T18:19:28Z</dcterms:modified>
</cp:coreProperties>
</file>